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2.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theme/theme3.xml" ContentType="application/vnd.openxmlformats-officedocument.theme+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theme/theme4.xml" ContentType="application/vnd.openxmlformats-officedocument.theme+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theme/theme5.xml" ContentType="application/vnd.openxmlformats-officedocument.theme+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theme/theme6.xml" ContentType="application/vnd.openxmlformats-officedocument.theme+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theme/theme7.xml" ContentType="application/vnd.openxmlformats-officedocument.theme+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theme/theme8.xml" ContentType="application/vnd.openxmlformats-officedocument.theme+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theme/theme9.xml" ContentType="application/vnd.openxmlformats-officedocument.theme+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10.xml" ContentType="application/vnd.openxmlformats-officedocument.theme+xml"/>
  <Override PartName="/ppt/theme/theme11.xml" ContentType="application/vnd.openxmlformats-officedocument.them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715" r:id="rId1"/>
    <p:sldMasterId id="2147483775" r:id="rId2"/>
    <p:sldMasterId id="2147483834" r:id="rId3"/>
    <p:sldMasterId id="2147483891" r:id="rId4"/>
    <p:sldMasterId id="2147483948" r:id="rId5"/>
    <p:sldMasterId id="2147484005" r:id="rId6"/>
    <p:sldMasterId id="2147484062" r:id="rId7"/>
    <p:sldMasterId id="2147484119" r:id="rId8"/>
    <p:sldMasterId id="2147484176" r:id="rId9"/>
    <p:sldMasterId id="2147484233" r:id="rId10"/>
  </p:sldMasterIdLst>
  <p:notesMasterIdLst>
    <p:notesMasterId r:id="rId22"/>
  </p:notesMasterIdLst>
  <p:sldIdLst>
    <p:sldId id="313" r:id="rId11"/>
    <p:sldId id="258" r:id="rId12"/>
    <p:sldId id="259" r:id="rId13"/>
    <p:sldId id="260" r:id="rId14"/>
    <p:sldId id="261" r:id="rId15"/>
    <p:sldId id="262" r:id="rId16"/>
    <p:sldId id="263" r:id="rId17"/>
    <p:sldId id="264" r:id="rId18"/>
    <p:sldId id="267" r:id="rId19"/>
    <p:sldId id="266" r:id="rId20"/>
    <p:sldId id="268" r:id="rId21"/>
  </p:sldIdLst>
  <p:sldSz cx="12192000" cy="6858000"/>
  <p:notesSz cx="6858000" cy="9144000"/>
  <p:defaultText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F953DE4D-14EB-473B-82DA-E3C95F082230}" v="30" dt="2023-10-16T14:14:34.789"/>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020" autoAdjust="0"/>
    <p:restoredTop sz="97872"/>
  </p:normalViewPr>
  <p:slideViewPr>
    <p:cSldViewPr snapToGrid="0">
      <p:cViewPr varScale="1">
        <p:scale>
          <a:sx n="94" d="100"/>
          <a:sy n="94" d="100"/>
        </p:scale>
        <p:origin x="162" y="396"/>
      </p:cViewPr>
      <p:guideLst>
        <p:guide orient="horz" pos="2160"/>
        <p:guide pos="3840"/>
      </p:guideLst>
    </p:cSldViewPr>
  </p:slid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8.xml"/><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tableStyles" Target="tableStyles.xml"/><Relationship Id="rId3" Type="http://schemas.openxmlformats.org/officeDocument/2006/relationships/slideMaster" Target="slideMasters/slideMaster3.xml"/><Relationship Id="rId21" Type="http://schemas.openxmlformats.org/officeDocument/2006/relationships/slide" Target="slides/slide11.xml"/><Relationship Id="rId7" Type="http://schemas.openxmlformats.org/officeDocument/2006/relationships/slideMaster" Target="slideMasters/slideMaster7.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6.xml"/><Relationship Id="rId20" Type="http://schemas.openxmlformats.org/officeDocument/2006/relationships/slide" Target="slides/slide10.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1.xml"/><Relationship Id="rId24" Type="http://schemas.openxmlformats.org/officeDocument/2006/relationships/viewProps" Target="viewProps.xml"/><Relationship Id="rId5" Type="http://schemas.openxmlformats.org/officeDocument/2006/relationships/slideMaster" Target="slideMasters/slideMaster5.xml"/><Relationship Id="rId15" Type="http://schemas.openxmlformats.org/officeDocument/2006/relationships/slide" Target="slides/slide5.xml"/><Relationship Id="rId23" Type="http://schemas.openxmlformats.org/officeDocument/2006/relationships/presProps" Target="presProps.xml"/><Relationship Id="rId10" Type="http://schemas.openxmlformats.org/officeDocument/2006/relationships/slideMaster" Target="slideMasters/slideMaster10.xml"/><Relationship Id="rId19" Type="http://schemas.openxmlformats.org/officeDocument/2006/relationships/slide" Target="slides/slide9.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4.xml"/><Relationship Id="rId22" Type="http://schemas.openxmlformats.org/officeDocument/2006/relationships/notesMaster" Target="notesMasters/notesMaster1.xml"/><Relationship Id="rId27" Type="http://schemas.microsoft.com/office/2015/10/relationships/revisionInfo" Target="revisionInfo.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jdelijke aanduiding voor koptekst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nl-NL"/>
          </a:p>
        </p:txBody>
      </p:sp>
      <p:sp>
        <p:nvSpPr>
          <p:cNvPr id="3" name="Tijdelijke aanduiding voor datum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ADEEB03-65D5-5246-AD22-CF625AC1ECF4}" type="datetimeFigureOut">
              <a:rPr lang="nl-NL" smtClean="0"/>
              <a:t>17-10-2023</a:t>
            </a:fld>
            <a:endParaRPr lang="nl-NL"/>
          </a:p>
        </p:txBody>
      </p:sp>
      <p:sp>
        <p:nvSpPr>
          <p:cNvPr id="4" name="Tijdelijke aanduiding voor dia-afbeelding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nl-NL"/>
          </a:p>
        </p:txBody>
      </p:sp>
      <p:sp>
        <p:nvSpPr>
          <p:cNvPr id="5" name="Tijdelijke aanduiding voor notiti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6" name="Tijdelijke aanduiding voor voettekst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nl-NL"/>
          </a:p>
        </p:txBody>
      </p:sp>
      <p:sp>
        <p:nvSpPr>
          <p:cNvPr id="7" name="Tijdelijke aanduiding voor dianumm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287CC3F-1DCD-B64B-9E74-452C412A0DD5}" type="slidenum">
              <a:rPr lang="nl-NL" smtClean="0"/>
              <a:t>‹nr.›</a:t>
            </a:fld>
            <a:endParaRPr lang="nl-NL"/>
          </a:p>
        </p:txBody>
      </p:sp>
    </p:spTree>
    <p:extLst>
      <p:ext uri="{BB962C8B-B14F-4D97-AF65-F5344CB8AC3E}">
        <p14:creationId xmlns:p14="http://schemas.microsoft.com/office/powerpoint/2010/main" val="36504635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0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0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0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0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0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1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1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1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1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1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1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3.png"/></Relationships>
</file>

<file path=ppt/slideLayouts/_rels/slideLayout12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3.png"/></Relationships>
</file>

<file path=ppt/slideLayouts/_rels/slideLayout12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3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3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14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4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4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4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4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5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5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5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5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16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6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6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6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6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17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7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7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7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7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7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7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7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4.emf"/></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3.png"/></Relationships>
</file>

<file path=ppt/slideLayouts/_rels/slideLayout18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3.png"/></Relationships>
</file>

<file path=ppt/slideLayouts/_rels/slideLayout18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8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19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19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20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0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0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0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0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0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0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0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1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1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1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1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2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2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2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2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2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2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 Id="rId4" Type="http://schemas.openxmlformats.org/officeDocument/2006/relationships/image" Target="../media/image4.emf"/></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24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4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3.png"/></Relationships>
</file>

<file path=ppt/slideLayouts/_rels/slideLayout24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3.png"/></Relationships>
</file>

<file path=ppt/slideLayouts/_rels/slideLayout24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25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5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5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26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6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6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6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6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6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6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6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7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7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7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8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8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8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8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8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29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29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5.xml"/><Relationship Id="rId4" Type="http://schemas.openxmlformats.org/officeDocument/2006/relationships/image" Target="../media/image4.emf"/></Relationships>
</file>

<file path=ppt/slideLayouts/_rels/slideLayout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3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0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0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3.png"/></Relationships>
</file>

<file path=ppt/slideLayouts/_rels/slideLayout30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3.png"/></Relationships>
</file>

<file path=ppt/slideLayouts/_rels/slideLayout3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1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1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1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2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2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2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2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2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2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2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2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2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3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3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3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3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3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4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4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34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4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5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6.xml"/><Relationship Id="rId4" Type="http://schemas.openxmlformats.org/officeDocument/2006/relationships/image" Target="../media/image4.emf"/></Relationships>
</file>

<file path=ppt/slideLayouts/_rels/slideLayout36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36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3.png"/></Relationships>
</file>

<file path=ppt/slideLayouts/_rels/slideLayout3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7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3.png"/></Relationships>
</file>

<file path=ppt/slideLayouts/_rels/slideLayout37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37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37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7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7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8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8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38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38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38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38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38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38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38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38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9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39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39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39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0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40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40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40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1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1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42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2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7.xml"/><Relationship Id="rId4" Type="http://schemas.openxmlformats.org/officeDocument/2006/relationships/image" Target="../media/image4.emf"/></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42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2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43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3.png"/></Relationships>
</file>

<file path=ppt/slideLayouts/_rels/slideLayout43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3.png"/></Relationships>
</file>

<file path=ppt/slideLayouts/_rels/slideLayout43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3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3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3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3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3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3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3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44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4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4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4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4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4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4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4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4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4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45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5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5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5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5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46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6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6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6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4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47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7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7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7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7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7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7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7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7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7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48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8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8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8.xml"/><Relationship Id="rId4" Type="http://schemas.openxmlformats.org/officeDocument/2006/relationships/image" Target="../media/image4.emf"/></Relationships>
</file>

<file path=ppt/slideLayouts/_rels/slideLayout48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49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49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3.png"/></Relationships>
</file>

<file path=ppt/slideLayouts/_rels/slideLayout49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3.png"/></Relationships>
</file>

<file path=ppt/slideLayouts/_rels/slideLayout49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49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49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0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0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0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0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0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0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0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0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51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1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1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1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1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1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1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52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2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2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2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53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53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3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3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3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3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3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3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3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3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emf"/></Relationships>
</file>

<file path=ppt/slideLayouts/_rels/slideLayout54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4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4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4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9.xml"/><Relationship Id="rId4" Type="http://schemas.openxmlformats.org/officeDocument/2006/relationships/image" Target="../media/image4.emf"/></Relationships>
</file>

<file path=ppt/slideLayouts/_rels/slideLayout54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5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3.png"/></Relationships>
</file>

<file path=ppt/slideLayouts/_rels/slideLayout55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3.png"/></Relationships>
</file>

<file path=ppt/slideLayouts/_rels/slideLayout55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5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5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5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5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56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6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6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6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6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6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6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6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6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6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7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7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7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7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7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8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8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8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8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9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59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9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9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9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9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9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9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59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60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60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60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60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0.xml"/><Relationship Id="rId4" Type="http://schemas.openxmlformats.org/officeDocument/2006/relationships/image" Target="../media/image4.emf"/></Relationships>
</file>

<file path=ppt/slideLayouts/_rels/slideLayout60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60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3.png"/></Relationships>
</file>

<file path=ppt/slideLayouts/_rels/slideLayout6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3.png"/></Relationships>
</file>

<file path=ppt/slideLayouts/_rels/slideLayout6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7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7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7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8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8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emf"/></Relationships>
</file>

<file path=ppt/slideLayouts/_rels/slideLayout8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522586211"/>
      </p:ext>
    </p:extLst>
  </p:cSld>
  <p:clrMapOvr>
    <a:masterClrMapping/>
  </p:clrMapOvr>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960395591"/>
      </p:ext>
    </p:extLst>
  </p:cSld>
  <p:clrMapOvr>
    <a:masterClrMapping/>
  </p:clrMapOvr>
  <p:extLst>
    <p:ext uri="{DCECCB84-F9BA-43D5-87BE-67443E8EF086}">
      <p15:sldGuideLst xmlns:p15="http://schemas.microsoft.com/office/powerpoint/2012/main"/>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bg2"/>
                </a:solidFill>
              </a:defRPr>
            </a:lvl1pPr>
          </a:lstStyle>
          <a:p>
            <a:pPr lvl="0"/>
            <a:r>
              <a:rPr lang="nl-NL" dirty="0"/>
              <a:t>Tekst</a:t>
            </a:r>
            <a:endParaRPr lang="nl-BE" dirty="0"/>
          </a:p>
        </p:txBody>
      </p:sp>
    </p:spTree>
    <p:extLst>
      <p:ext uri="{BB962C8B-B14F-4D97-AF65-F5344CB8AC3E}">
        <p14:creationId xmlns:p14="http://schemas.microsoft.com/office/powerpoint/2010/main" val="3125935867"/>
      </p:ext>
    </p:extLst>
  </p:cSld>
  <p:clrMapOvr>
    <a:masterClrMapping/>
  </p:clrMapOvr>
  <p:extLst>
    <p:ext uri="{DCECCB84-F9BA-43D5-87BE-67443E8EF086}">
      <p15:sldGuideLst xmlns:p15="http://schemas.microsoft.com/office/powerpoint/2012/main"/>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930295197"/>
      </p:ext>
    </p:extLst>
  </p:cSld>
  <p:clrMapOvr>
    <a:masterClrMapping/>
  </p:clrMapOvr>
  <p:extLst>
    <p:ext uri="{DCECCB84-F9BA-43D5-87BE-67443E8EF086}">
      <p15:sldGuideLst xmlns:p15="http://schemas.microsoft.com/office/powerpoint/2012/main"/>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734729223"/>
      </p:ext>
    </p:extLst>
  </p:cSld>
  <p:clrMapOvr>
    <a:masterClrMapping/>
  </p:clrMapOvr>
  <p:extLst>
    <p:ext uri="{DCECCB84-F9BA-43D5-87BE-67443E8EF086}">
      <p15:sldGuideLst xmlns:p15="http://schemas.microsoft.com/office/powerpoint/2012/main"/>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909277621"/>
      </p:ext>
    </p:extLst>
  </p:cSld>
  <p:clrMapOvr>
    <a:masterClrMapping/>
  </p:clrMapOvr>
  <p:extLst>
    <p:ext uri="{DCECCB84-F9BA-43D5-87BE-67443E8EF086}">
      <p15:sldGuideLst xmlns:p15="http://schemas.microsoft.com/office/powerpoint/2012/main"/>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88748176"/>
      </p:ext>
    </p:extLst>
  </p:cSld>
  <p:clrMapOvr>
    <a:masterClrMapping/>
  </p:clrMapOvr>
  <p:extLst>
    <p:ext uri="{DCECCB84-F9BA-43D5-87BE-67443E8EF086}">
      <p15:sldGuideLst xmlns:p15="http://schemas.microsoft.com/office/powerpoint/2012/main"/>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82373540"/>
      </p:ext>
    </p:extLst>
  </p:cSld>
  <p:clrMapOvr>
    <a:masterClrMapping/>
  </p:clrMapOvr>
  <p:extLst>
    <p:ext uri="{DCECCB84-F9BA-43D5-87BE-67443E8EF086}">
      <p15:sldGuideLst xmlns:p15="http://schemas.microsoft.com/office/powerpoint/2012/main"/>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98704596"/>
      </p:ext>
    </p:extLst>
  </p:cSld>
  <p:clrMapOvr>
    <a:masterClrMapping/>
  </p:clrMapOvr>
  <p:extLst>
    <p:ext uri="{DCECCB84-F9BA-43D5-87BE-67443E8EF086}">
      <p15:sldGuideLst xmlns:p15="http://schemas.microsoft.com/office/powerpoint/2012/main"/>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28730699"/>
      </p:ext>
    </p:extLst>
  </p:cSld>
  <p:clrMapOvr>
    <a:masterClrMapping/>
  </p:clrMapOvr>
  <p:extLst>
    <p:ext uri="{DCECCB84-F9BA-43D5-87BE-67443E8EF086}">
      <p15:sldGuideLst xmlns:p15="http://schemas.microsoft.com/office/powerpoint/2012/main"/>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79086396"/>
      </p:ext>
    </p:extLst>
  </p:cSld>
  <p:clrMapOvr>
    <a:masterClrMapping/>
  </p:clrMapOvr>
  <p:extLst>
    <p:ext uri="{DCECCB84-F9BA-43D5-87BE-67443E8EF086}">
      <p15:sldGuideLst xmlns:p15="http://schemas.microsoft.com/office/powerpoint/2012/main"/>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bg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967849777"/>
      </p:ext>
    </p:extLst>
  </p:cSld>
  <p:clrMapOvr>
    <a:masterClrMapping/>
  </p:clrMapOvr>
  <p:extLst>
    <p:ext uri="{DCECCB84-F9BA-43D5-87BE-67443E8EF086}">
      <p15:sldGuideLst xmlns:p15="http://schemas.microsoft.com/office/powerpoint/2012/main"/>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85715366"/>
      </p:ext>
    </p:extLst>
  </p:cSld>
  <p:clrMapOvr>
    <a:masterClrMapping/>
  </p:clrMapOvr>
  <p:extLst>
    <p:ext uri="{DCECCB84-F9BA-43D5-87BE-67443E8EF086}">
      <p15:sldGuideLst xmlns:p15="http://schemas.microsoft.com/office/powerpoint/2012/main"/>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nl-NL"/>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843858584"/>
      </p:ext>
    </p:extLst>
  </p:cSld>
  <p:clrMapOvr>
    <a:masterClrMapping/>
  </p:clrMapOvr>
  <p:extLst>
    <p:ext uri="{DCECCB84-F9BA-43D5-87BE-67443E8EF086}">
      <p15:sldGuideLst xmlns:p15="http://schemas.microsoft.com/office/powerpoint/2012/main"/>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bg2"/>
              </a:buClr>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22066780"/>
      </p:ext>
    </p:extLst>
  </p:cSld>
  <p:clrMapOvr>
    <a:masterClrMapping/>
  </p:clrMapOvr>
  <p:extLst>
    <p:ext uri="{DCECCB84-F9BA-43D5-87BE-67443E8EF086}">
      <p15:sldGuideLst xmlns:p15="http://schemas.microsoft.com/office/powerpoint/2012/main"/>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bg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955470082"/>
      </p:ext>
    </p:extLst>
  </p:cSld>
  <p:clrMapOvr>
    <a:masterClrMapping/>
  </p:clrMapOvr>
  <p:extLst>
    <p:ext uri="{DCECCB84-F9BA-43D5-87BE-67443E8EF086}">
      <p15:sldGuideLst xmlns:p15="http://schemas.microsoft.com/office/powerpoint/2012/main"/>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bg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7823256"/>
      </p:ext>
    </p:extLst>
  </p:cSld>
  <p:clrMapOvr>
    <a:masterClrMapping/>
  </p:clrMapOvr>
  <p:extLst>
    <p:ext uri="{DCECCB84-F9BA-43D5-87BE-67443E8EF086}">
      <p15:sldGuideLst xmlns:p15="http://schemas.microsoft.com/office/powerpoint/2012/main"/>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bg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20814292"/>
      </p:ext>
    </p:extLst>
  </p:cSld>
  <p:clrMapOvr>
    <a:masterClrMapping/>
  </p:clrMapOvr>
  <p:extLst>
    <p:ext uri="{DCECCB84-F9BA-43D5-87BE-67443E8EF086}">
      <p15:sldGuideLst xmlns:p15="http://schemas.microsoft.com/office/powerpoint/2012/main"/>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04929285"/>
      </p:ext>
    </p:extLst>
  </p:cSld>
  <p:clrMapOvr>
    <a:masterClrMapping/>
  </p:clrMapOvr>
  <p:extLst>
    <p:ext uri="{DCECCB84-F9BA-43D5-87BE-67443E8EF086}">
      <p15:sldGuideLst xmlns:p15="http://schemas.microsoft.com/office/powerpoint/2012/main"/>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bg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3721256"/>
      </p:ext>
    </p:extLst>
  </p:cSld>
  <p:clrMapOvr>
    <a:masterClrMapping/>
  </p:clrMapOvr>
  <p:extLst>
    <p:ext uri="{DCECCB84-F9BA-43D5-87BE-67443E8EF086}">
      <p15:sldGuideLst xmlns:p15="http://schemas.microsoft.com/office/powerpoint/2012/main"/>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bg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42829514"/>
      </p:ext>
    </p:extLst>
  </p:cSld>
  <p:clrMapOvr>
    <a:masterClrMapping/>
  </p:clrMapOvr>
  <p:extLst>
    <p:ext uri="{DCECCB84-F9BA-43D5-87BE-67443E8EF086}">
      <p15:sldGuideLst xmlns:p15="http://schemas.microsoft.com/office/powerpoint/2012/main"/>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bg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18059307"/>
      </p:ext>
    </p:extLst>
  </p:cSld>
  <p:clrMapOvr>
    <a:masterClrMapping/>
  </p:clrMapOvr>
  <p:extLst>
    <p:ext uri="{DCECCB84-F9BA-43D5-87BE-67443E8EF086}">
      <p15:sldGuideLst xmlns:p15="http://schemas.microsoft.com/office/powerpoint/2012/main"/>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89477251"/>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09321729"/>
      </p:ext>
    </p:extLst>
  </p:cSld>
  <p:clrMapOvr>
    <a:masterClrMapping/>
  </p:clrMapOvr>
  <p:extLst>
    <p:ext uri="{DCECCB84-F9BA-43D5-87BE-67443E8EF086}">
      <p15:sldGuideLst xmlns:p15="http://schemas.microsoft.com/office/powerpoint/2012/main"/>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bg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2301244868"/>
      </p:ext>
    </p:extLst>
  </p:cSld>
  <p:clrMapOvr>
    <a:masterClrMapping/>
  </p:clrMapOvr>
  <p:extLst>
    <p:ext uri="{DCECCB84-F9BA-43D5-87BE-67443E8EF086}">
      <p15:sldGuideLst xmlns:p15="http://schemas.microsoft.com/office/powerpoint/2012/main"/>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726284039"/>
      </p:ext>
    </p:extLst>
  </p:cSld>
  <p:clrMapOvr>
    <a:masterClrMapping/>
  </p:clrMapOvr>
  <p:extLst>
    <p:ext uri="{DCECCB84-F9BA-43D5-87BE-67443E8EF086}">
      <p15:sldGuideLst xmlns:p15="http://schemas.microsoft.com/office/powerpoint/2012/main"/>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3806685970"/>
      </p:ext>
    </p:extLst>
  </p:cSld>
  <p:clrMapOvr>
    <a:masterClrMapping/>
  </p:clrMapOvr>
  <p:extLst>
    <p:ext uri="{DCECCB84-F9BA-43D5-87BE-67443E8EF086}">
      <p15:sldGuideLst xmlns:p15="http://schemas.microsoft.com/office/powerpoint/2012/main"/>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3429036942"/>
      </p:ext>
    </p:extLst>
  </p:cSld>
  <p:clrMapOvr>
    <a:masterClrMapping/>
  </p:clrMapOvr>
  <p:extLst>
    <p:ext uri="{DCECCB84-F9BA-43D5-87BE-67443E8EF086}">
      <p15:sldGuideLst xmlns:p15="http://schemas.microsoft.com/office/powerpoint/2012/main"/>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826495982"/>
      </p:ext>
    </p:extLst>
  </p:cSld>
  <p:clrMapOvr>
    <a:masterClrMapping/>
  </p:clrMapOvr>
  <p:extLst>
    <p:ext uri="{DCECCB84-F9BA-43D5-87BE-67443E8EF086}">
      <p15:sldGuideLst xmlns:p15="http://schemas.microsoft.com/office/powerpoint/2012/main"/>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1914810990"/>
      </p:ext>
    </p:extLst>
  </p:cSld>
  <p:clrMapOvr>
    <a:masterClrMapping/>
  </p:clrMapOvr>
  <p:extLst>
    <p:ext uri="{DCECCB84-F9BA-43D5-87BE-67443E8EF086}">
      <p15:sldGuideLst xmlns:p15="http://schemas.microsoft.com/office/powerpoint/2012/main"/>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2359559305"/>
      </p:ext>
    </p:extLst>
  </p:cSld>
  <p:clrMapOvr>
    <a:masterClrMapping/>
  </p:clrMapOvr>
  <p:extLst>
    <p:ext uri="{DCECCB84-F9BA-43D5-87BE-67443E8EF086}">
      <p15:sldGuideLst xmlns:p15="http://schemas.microsoft.com/office/powerpoint/2012/main"/>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3318275557"/>
      </p:ext>
    </p:extLst>
  </p:cSld>
  <p:clrMapOvr>
    <a:masterClrMapping/>
  </p:clrMapOvr>
  <p:extLst>
    <p:ext uri="{DCECCB84-F9BA-43D5-87BE-67443E8EF086}">
      <p15:sldGuideLst xmlns:p15="http://schemas.microsoft.com/office/powerpoint/2012/main"/>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518734661"/>
      </p:ext>
    </p:extLst>
  </p:cSld>
  <p:clrMapOvr>
    <a:masterClrMapping/>
  </p:clrMapOvr>
  <p:extLst>
    <p:ext uri="{DCECCB84-F9BA-43D5-87BE-67443E8EF086}">
      <p15:sldGuideLst xmlns:p15="http://schemas.microsoft.com/office/powerpoint/2012/main"/>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933182560"/>
      </p:ext>
    </p:extLst>
  </p:cSld>
  <p:clrMapOvr>
    <a:masterClrMapping/>
  </p:clrMapOvr>
  <p:extLst>
    <p:ext uri="{DCECCB84-F9BA-43D5-87BE-67443E8EF086}">
      <p15:sldGuideLst xmlns:p15="http://schemas.microsoft.com/office/powerpoint/2012/main"/>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017944932"/>
      </p:ext>
    </p:extLst>
  </p:cSld>
  <p:clrMapOvr>
    <a:masterClrMapping/>
  </p:clrMapOvr>
  <p:extLst>
    <p:ext uri="{DCECCB84-F9BA-43D5-87BE-67443E8EF086}">
      <p15:sldGuideLst xmlns:p15="http://schemas.microsoft.com/office/powerpoint/2012/main"/>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1217616123"/>
      </p:ext>
    </p:extLst>
  </p:cSld>
  <p:clrMapOvr>
    <a:masterClrMapping/>
  </p:clrMapOvr>
  <p:extLst>
    <p:ext uri="{DCECCB84-F9BA-43D5-87BE-67443E8EF086}">
      <p15:sldGuideLst xmlns:p15="http://schemas.microsoft.com/office/powerpoint/2012/main"/>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824046469"/>
      </p:ext>
    </p:extLst>
  </p:cSld>
  <p:clrMapOvr>
    <a:masterClrMapping/>
  </p:clrMapOvr>
  <p:extLst>
    <p:ext uri="{DCECCB84-F9BA-43D5-87BE-67443E8EF086}">
      <p15:sldGuideLst xmlns:p15="http://schemas.microsoft.com/office/powerpoint/2012/main"/>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60031168"/>
      </p:ext>
    </p:extLst>
  </p:cSld>
  <p:clrMapOvr>
    <a:masterClrMapping/>
  </p:clrMapOvr>
  <p:extLst>
    <p:ext uri="{DCECCB84-F9BA-43D5-87BE-67443E8EF086}">
      <p15:sldGuideLst xmlns:p15="http://schemas.microsoft.com/office/powerpoint/2012/main"/>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91042901"/>
      </p:ext>
    </p:extLst>
  </p:cSld>
  <p:clrMapOvr>
    <a:masterClrMapping/>
  </p:clrMapOvr>
  <p:extLst>
    <p:ext uri="{DCECCB84-F9BA-43D5-87BE-67443E8EF086}">
      <p15:sldGuideLst xmlns:p15="http://schemas.microsoft.com/office/powerpoint/2012/main"/>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97427941"/>
      </p:ext>
    </p:extLst>
  </p:cSld>
  <p:clrMapOvr>
    <a:masterClrMapping/>
  </p:clrMapOvr>
  <p:extLst>
    <p:ext uri="{DCECCB84-F9BA-43D5-87BE-67443E8EF086}">
      <p15:sldGuideLst xmlns:p15="http://schemas.microsoft.com/office/powerpoint/2012/main"/>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78607098"/>
      </p:ext>
    </p:extLst>
  </p:cSld>
  <p:clrMapOvr>
    <a:masterClrMapping/>
  </p:clrMapOvr>
  <p:extLst>
    <p:ext uri="{DCECCB84-F9BA-43D5-87BE-67443E8EF086}">
      <p15:sldGuideLst xmlns:p15="http://schemas.microsoft.com/office/powerpoint/2012/main"/>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53421580"/>
      </p:ext>
    </p:extLst>
  </p:cSld>
  <p:clrMapOvr>
    <a:masterClrMapping/>
  </p:clrMapOvr>
  <p:extLst>
    <p:ext uri="{DCECCB84-F9BA-43D5-87BE-67443E8EF086}">
      <p15:sldGuideLst xmlns:p15="http://schemas.microsoft.com/office/powerpoint/2012/main"/>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1940554432"/>
      </p:ext>
    </p:extLst>
  </p:cSld>
  <p:clrMapOvr>
    <a:masterClrMapping/>
  </p:clrMapOvr>
  <p:extLst>
    <p:ext uri="{DCECCB84-F9BA-43D5-87BE-67443E8EF086}">
      <p15:sldGuideLst xmlns:p15="http://schemas.microsoft.com/office/powerpoint/2012/main"/>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95468776"/>
      </p:ext>
    </p:extLst>
  </p:cSld>
  <p:clrMapOvr>
    <a:masterClrMapping/>
  </p:clrMapOvr>
  <p:extLst>
    <p:ext uri="{DCECCB84-F9BA-43D5-87BE-67443E8EF086}">
      <p15:sldGuideLst xmlns:p15="http://schemas.microsoft.com/office/powerpoint/2012/main"/>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01451283"/>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1040028636"/>
      </p:ext>
    </p:extLst>
  </p:cSld>
  <p:clrMapOvr>
    <a:masterClrMapping/>
  </p:clrMapOvr>
  <p:extLst>
    <p:ext uri="{DCECCB84-F9BA-43D5-87BE-67443E8EF086}">
      <p15:sldGuideLst xmlns:p15="http://schemas.microsoft.com/office/powerpoint/2012/main"/>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965290551"/>
      </p:ext>
    </p:extLst>
  </p:cSld>
  <p:clrMapOvr>
    <a:masterClrMapping/>
  </p:clrMapOvr>
  <p:extLst>
    <p:ext uri="{DCECCB84-F9BA-43D5-87BE-67443E8EF086}">
      <p15:sldGuideLst xmlns:p15="http://schemas.microsoft.com/office/powerpoint/2012/main"/>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14973271"/>
      </p:ext>
    </p:extLst>
  </p:cSld>
  <p:clrMapOvr>
    <a:masterClrMapping/>
  </p:clrMapOvr>
  <p:extLst>
    <p:ext uri="{DCECCB84-F9BA-43D5-87BE-67443E8EF086}">
      <p15:sldGuideLst xmlns:p15="http://schemas.microsoft.com/office/powerpoint/2012/main"/>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803137681"/>
      </p:ext>
    </p:extLst>
  </p:cSld>
  <p:clrMapOvr>
    <a:masterClrMapping/>
  </p:clrMapOvr>
  <p:extLst>
    <p:ext uri="{DCECCB84-F9BA-43D5-87BE-67443E8EF086}">
      <p15:sldGuideLst xmlns:p15="http://schemas.microsoft.com/office/powerpoint/2012/main"/>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70037763"/>
      </p:ext>
    </p:extLst>
  </p:cSld>
  <p:clrMapOvr>
    <a:masterClrMapping/>
  </p:clrMapOvr>
  <p:extLst>
    <p:ext uri="{DCECCB84-F9BA-43D5-87BE-67443E8EF086}">
      <p15:sldGuideLst xmlns:p15="http://schemas.microsoft.com/office/powerpoint/2012/main"/>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55652170"/>
      </p:ext>
    </p:extLst>
  </p:cSld>
  <p:clrMapOvr>
    <a:masterClrMapping/>
  </p:clrMapOvr>
  <p:extLst>
    <p:ext uri="{DCECCB84-F9BA-43D5-87BE-67443E8EF086}">
      <p15:sldGuideLst xmlns:p15="http://schemas.microsoft.com/office/powerpoint/2012/main"/>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745276867"/>
      </p:ext>
    </p:extLst>
  </p:cSld>
  <p:clrMapOvr>
    <a:masterClrMapping/>
  </p:clrMapOvr>
  <p:extLst>
    <p:ext uri="{DCECCB84-F9BA-43D5-87BE-67443E8EF086}">
      <p15:sldGuideLst xmlns:p15="http://schemas.microsoft.com/office/powerpoint/2012/main"/>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73618901"/>
      </p:ext>
    </p:extLst>
  </p:cSld>
  <p:clrMapOvr>
    <a:masterClrMapping/>
  </p:clrMapOvr>
  <p:extLst>
    <p:ext uri="{DCECCB84-F9BA-43D5-87BE-67443E8EF086}">
      <p15:sldGuideLst xmlns:p15="http://schemas.microsoft.com/office/powerpoint/2012/main"/>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dirty="0"/>
              <a:t>Klik op het pictogram als je een grafiek wilt toevoegen</a:t>
            </a:r>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173732534"/>
      </p:ext>
    </p:extLst>
  </p:cSld>
  <p:clrMapOvr>
    <a:masterClrMapping/>
  </p:clrMapOvr>
  <p:extLst>
    <p:ext uri="{DCECCB84-F9BA-43D5-87BE-67443E8EF086}">
      <p15:sldGuideLst xmlns:p15="http://schemas.microsoft.com/office/powerpoint/2012/main"/>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272931144"/>
      </p:ext>
    </p:extLst>
  </p:cSld>
  <p:clrMapOvr>
    <a:masterClrMapping/>
  </p:clrMapOvr>
  <p:extLst>
    <p:ext uri="{DCECCB84-F9BA-43D5-87BE-67443E8EF086}">
      <p15:sldGuideLst xmlns:p15="http://schemas.microsoft.com/office/powerpoint/2012/main"/>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dirty="0"/>
              <a:t>Klik op het pictogram als je een grafiek wilt toevoegen</a:t>
            </a:r>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161868610"/>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22948368"/>
      </p:ext>
    </p:extLst>
  </p:cSld>
  <p:clrMapOvr>
    <a:masterClrMapping/>
  </p:clrMapOvr>
  <p:extLst>
    <p:ext uri="{DCECCB84-F9BA-43D5-87BE-67443E8EF086}">
      <p15:sldGuideLst xmlns:p15="http://schemas.microsoft.com/office/powerpoint/2012/main"/>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dirty="0"/>
              <a:t>Klik op het pictogram als je een tabel wilt toevoegen</a:t>
            </a:r>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155244952"/>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dirty="0"/>
              <a:t>Klik op het pictogram als je een tabel wilt toevoegen</a:t>
            </a:r>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34188501"/>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67928402"/>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659087720"/>
      </p:ext>
    </p:extLst>
  </p:cSld>
  <p:clrMapOvr>
    <a:masterClrMapping/>
  </p:clrMapOvr>
  <p:extLst>
    <p:ext uri="{DCECCB84-F9BA-43D5-87BE-67443E8EF086}">
      <p15:sldGuideLst xmlns:p15="http://schemas.microsoft.com/office/powerpoint/2012/main"/>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41467069"/>
      </p:ext>
    </p:extLst>
  </p:cSld>
  <p:clrMapOvr>
    <a:masterClrMapping/>
  </p:clrMapOvr>
  <p:extLst>
    <p:ext uri="{DCECCB84-F9BA-43D5-87BE-67443E8EF086}">
      <p15:sldGuideLst xmlns:p15="http://schemas.microsoft.com/office/powerpoint/2012/main"/>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801335150"/>
      </p:ext>
    </p:extLst>
  </p:cSld>
  <p:clrMapOvr>
    <a:masterClrMapping/>
  </p:clrMapOvr>
  <p:extLst>
    <p:ext uri="{DCECCB84-F9BA-43D5-87BE-67443E8EF086}">
      <p15:sldGuideLst xmlns:p15="http://schemas.microsoft.com/office/powerpoint/2012/main"/>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25312861"/>
      </p:ext>
    </p:extLst>
  </p:cSld>
  <p:clrMapOvr>
    <a:masterClrMapping/>
  </p:clrMapOvr>
  <p:extLst>
    <p:ext uri="{DCECCB84-F9BA-43D5-87BE-67443E8EF086}">
      <p15:sldGuideLst xmlns:p15="http://schemas.microsoft.com/office/powerpoint/2012/main"/>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91207075"/>
      </p:ext>
    </p:extLst>
  </p:cSld>
  <p:clrMapOvr>
    <a:masterClrMapping/>
  </p:clrMapOvr>
  <p:extLst>
    <p:ext uri="{DCECCB84-F9BA-43D5-87BE-67443E8EF086}">
      <p15:sldGuideLst xmlns:p15="http://schemas.microsoft.com/office/powerpoint/2012/main"/>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92858368"/>
      </p:ext>
    </p:extLst>
  </p:cSld>
  <p:clrMapOvr>
    <a:masterClrMapping/>
  </p:clrMapOvr>
  <p:extLst>
    <p:ext uri="{DCECCB84-F9BA-43D5-87BE-67443E8EF086}">
      <p15:sldGuideLst xmlns:p15="http://schemas.microsoft.com/office/powerpoint/2012/main"/>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31073078"/>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538349253"/>
      </p:ext>
    </p:extLst>
  </p:cSld>
  <p:clrMapOvr>
    <a:masterClrMapping/>
  </p:clrMapOvr>
  <p:extLst>
    <p:ext uri="{DCECCB84-F9BA-43D5-87BE-67443E8EF086}">
      <p15:sldGuideLst xmlns:p15="http://schemas.microsoft.com/office/powerpoint/2012/main"/>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774530380"/>
      </p:ext>
    </p:extLst>
  </p:cSld>
  <p:clrMapOvr>
    <a:masterClrMapping/>
  </p:clrMapOvr>
  <p:extLst>
    <p:ext uri="{DCECCB84-F9BA-43D5-87BE-67443E8EF086}">
      <p15:sldGuideLst xmlns:p15="http://schemas.microsoft.com/office/powerpoint/2012/main"/>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bg2"/>
                </a:solidFill>
              </a:defRPr>
            </a:lvl1pPr>
          </a:lstStyle>
          <a:p>
            <a:pPr lvl="0"/>
            <a:r>
              <a:rPr lang="nl-NL" dirty="0"/>
              <a:t>Tekst</a:t>
            </a:r>
            <a:endParaRPr lang="nl-BE" dirty="0"/>
          </a:p>
        </p:txBody>
      </p:sp>
    </p:spTree>
    <p:extLst>
      <p:ext uri="{BB962C8B-B14F-4D97-AF65-F5344CB8AC3E}">
        <p14:creationId xmlns:p14="http://schemas.microsoft.com/office/powerpoint/2010/main" val="1069423454"/>
      </p:ext>
    </p:extLst>
  </p:cSld>
  <p:clrMapOvr>
    <a:masterClrMapping/>
  </p:clrMapOvr>
  <p:extLst>
    <p:ext uri="{DCECCB84-F9BA-43D5-87BE-67443E8EF086}">
      <p15:sldGuideLst xmlns:p15="http://schemas.microsoft.com/office/powerpoint/2012/main"/>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1792905370"/>
      </p:ext>
    </p:extLst>
  </p:cSld>
  <p:clrMapOvr>
    <a:masterClrMapping/>
  </p:clrMapOvr>
  <p:extLst>
    <p:ext uri="{DCECCB84-F9BA-43D5-87BE-67443E8EF086}">
      <p15:sldGuideLst xmlns:p15="http://schemas.microsoft.com/office/powerpoint/2012/main"/>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1576344544"/>
      </p:ext>
    </p:extLst>
  </p:cSld>
  <p:clrMapOvr>
    <a:masterClrMapping/>
  </p:clrMapOvr>
  <p:extLst>
    <p:ext uri="{DCECCB84-F9BA-43D5-87BE-67443E8EF086}">
      <p15:sldGuideLst xmlns:p15="http://schemas.microsoft.com/office/powerpoint/2012/main"/>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86868628"/>
      </p:ext>
    </p:extLst>
  </p:cSld>
  <p:clrMapOvr>
    <a:masterClrMapping/>
  </p:clrMapOvr>
  <p:extLst>
    <p:ext uri="{DCECCB84-F9BA-43D5-87BE-67443E8EF086}">
      <p15:sldGuideLst xmlns:p15="http://schemas.microsoft.com/office/powerpoint/2012/main"/>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17260973"/>
      </p:ext>
    </p:extLst>
  </p:cSld>
  <p:clrMapOvr>
    <a:masterClrMapping/>
  </p:clrMapOvr>
  <p:extLst>
    <p:ext uri="{DCECCB84-F9BA-43D5-87BE-67443E8EF086}">
      <p15:sldGuideLst xmlns:p15="http://schemas.microsoft.com/office/powerpoint/2012/main"/>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918023805"/>
      </p:ext>
    </p:extLst>
  </p:cSld>
  <p:clrMapOvr>
    <a:masterClrMapping/>
  </p:clrMapOvr>
  <p:extLst>
    <p:ext uri="{DCECCB84-F9BA-43D5-87BE-67443E8EF086}">
      <p15:sldGuideLst xmlns:p15="http://schemas.microsoft.com/office/powerpoint/2012/main"/>
    </p:ext>
  </p:extLst>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45278656"/>
      </p:ext>
    </p:extLst>
  </p:cSld>
  <p:clrMapOvr>
    <a:masterClrMapping/>
  </p:clrMapOvr>
  <p:extLst>
    <p:ext uri="{DCECCB84-F9BA-43D5-87BE-67443E8EF086}">
      <p15:sldGuideLst xmlns:p15="http://schemas.microsoft.com/office/powerpoint/2012/main"/>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90969606"/>
      </p:ext>
    </p:extLst>
  </p:cSld>
  <p:clrMapOvr>
    <a:masterClrMapping/>
  </p:clrMapOvr>
  <p:extLst>
    <p:ext uri="{DCECCB84-F9BA-43D5-87BE-67443E8EF086}">
      <p15:sldGuideLst xmlns:p15="http://schemas.microsoft.com/office/powerpoint/2012/main"/>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839534322"/>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90655495"/>
      </p:ext>
    </p:extLst>
  </p:cSld>
  <p:clrMapOvr>
    <a:masterClrMapping/>
  </p:clrMapOvr>
  <p:extLst>
    <p:ext uri="{DCECCB84-F9BA-43D5-87BE-67443E8EF086}">
      <p15:sldGuideLst xmlns:p15="http://schemas.microsoft.com/office/powerpoint/2012/main"/>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bg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93366755"/>
      </p:ext>
    </p:extLst>
  </p:cSld>
  <p:clrMapOvr>
    <a:masterClrMapping/>
  </p:clrMapOvr>
  <p:extLst>
    <p:ext uri="{DCECCB84-F9BA-43D5-87BE-67443E8EF086}">
      <p15:sldGuideLst xmlns:p15="http://schemas.microsoft.com/office/powerpoint/2012/main"/>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nl-NL"/>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27473164"/>
      </p:ext>
    </p:extLst>
  </p:cSld>
  <p:clrMapOvr>
    <a:masterClrMapping/>
  </p:clrMapOvr>
  <p:extLst>
    <p:ext uri="{DCECCB84-F9BA-43D5-87BE-67443E8EF086}">
      <p15:sldGuideLst xmlns:p15="http://schemas.microsoft.com/office/powerpoint/2012/main"/>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bg2"/>
              </a:buClr>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977351302"/>
      </p:ext>
    </p:extLst>
  </p:cSld>
  <p:clrMapOvr>
    <a:masterClrMapping/>
  </p:clrMapOvr>
  <p:extLst>
    <p:ext uri="{DCECCB84-F9BA-43D5-87BE-67443E8EF086}">
      <p15:sldGuideLst xmlns:p15="http://schemas.microsoft.com/office/powerpoint/2012/main"/>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bg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37533753"/>
      </p:ext>
    </p:extLst>
  </p:cSld>
  <p:clrMapOvr>
    <a:masterClrMapping/>
  </p:clrMapOvr>
  <p:extLst>
    <p:ext uri="{DCECCB84-F9BA-43D5-87BE-67443E8EF086}">
      <p15:sldGuideLst xmlns:p15="http://schemas.microsoft.com/office/powerpoint/2012/main"/>
    </p:ext>
  </p:extLs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bg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53647982"/>
      </p:ext>
    </p:extLst>
  </p:cSld>
  <p:clrMapOvr>
    <a:masterClrMapping/>
  </p:clrMapOvr>
  <p:extLst>
    <p:ext uri="{DCECCB84-F9BA-43D5-87BE-67443E8EF086}">
      <p15:sldGuideLst xmlns:p15="http://schemas.microsoft.com/office/powerpoint/2012/main"/>
    </p:ext>
  </p:extLs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bg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34113858"/>
      </p:ext>
    </p:extLst>
  </p:cSld>
  <p:clrMapOvr>
    <a:masterClrMapping/>
  </p:clrMapOvr>
  <p:extLst>
    <p:ext uri="{DCECCB84-F9BA-43D5-87BE-67443E8EF086}">
      <p15:sldGuideLst xmlns:p15="http://schemas.microsoft.com/office/powerpoint/2012/main"/>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86332771"/>
      </p:ext>
    </p:extLst>
  </p:cSld>
  <p:clrMapOvr>
    <a:masterClrMapping/>
  </p:clrMapOvr>
  <p:extLst>
    <p:ext uri="{DCECCB84-F9BA-43D5-87BE-67443E8EF086}">
      <p15:sldGuideLst xmlns:p15="http://schemas.microsoft.com/office/powerpoint/2012/main"/>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bg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010081015"/>
      </p:ext>
    </p:extLst>
  </p:cSld>
  <p:clrMapOvr>
    <a:masterClrMapping/>
  </p:clrMapOvr>
  <p:extLst>
    <p:ext uri="{DCECCB84-F9BA-43D5-87BE-67443E8EF086}">
      <p15:sldGuideLst xmlns:p15="http://schemas.microsoft.com/office/powerpoint/2012/main"/>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bg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17073457"/>
      </p:ext>
    </p:extLst>
  </p:cSld>
  <p:clrMapOvr>
    <a:masterClrMapping/>
  </p:clrMapOvr>
  <p:extLst>
    <p:ext uri="{DCECCB84-F9BA-43D5-87BE-67443E8EF086}">
      <p15:sldGuideLst xmlns:p15="http://schemas.microsoft.com/office/powerpoint/2012/main"/>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bg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086273535"/>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979445355"/>
      </p:ext>
    </p:extLst>
  </p:cSld>
  <p:clrMapOvr>
    <a:masterClrMapping/>
  </p:clrMapOvr>
  <p:extLst>
    <p:ext uri="{DCECCB84-F9BA-43D5-87BE-67443E8EF086}">
      <p15:sldGuideLst xmlns:p15="http://schemas.microsoft.com/office/powerpoint/2012/main"/>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02865627"/>
      </p:ext>
    </p:extLst>
  </p:cSld>
  <p:clrMapOvr>
    <a:masterClrMapping/>
  </p:clrMapOvr>
  <p:extLst>
    <p:ext uri="{DCECCB84-F9BA-43D5-87BE-67443E8EF086}">
      <p15:sldGuideLst xmlns:p15="http://schemas.microsoft.com/office/powerpoint/2012/main"/>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bg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2827205678"/>
      </p:ext>
    </p:extLst>
  </p:cSld>
  <p:clrMapOvr>
    <a:masterClrMapping/>
  </p:clrMapOvr>
  <p:extLst>
    <p:ext uri="{DCECCB84-F9BA-43D5-87BE-67443E8EF086}">
      <p15:sldGuideLst xmlns:p15="http://schemas.microsoft.com/office/powerpoint/2012/main"/>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02999856"/>
      </p:ext>
    </p:extLst>
  </p:cSld>
  <p:clrMapOvr>
    <a:masterClrMapping/>
  </p:clrMapOvr>
  <p:extLst>
    <p:ext uri="{DCECCB84-F9BA-43D5-87BE-67443E8EF086}">
      <p15:sldGuideLst xmlns:p15="http://schemas.microsoft.com/office/powerpoint/2012/main"/>
    </p:ext>
  </p:extLst>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3323487445"/>
      </p:ext>
    </p:extLst>
  </p:cSld>
  <p:clrMapOvr>
    <a:masterClrMapping/>
  </p:clrMapOvr>
  <p:extLst>
    <p:ext uri="{DCECCB84-F9BA-43D5-87BE-67443E8EF086}">
      <p15:sldGuideLst xmlns:p15="http://schemas.microsoft.com/office/powerpoint/2012/main"/>
    </p:ext>
  </p:extLst>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434996284"/>
      </p:ext>
    </p:extLst>
  </p:cSld>
  <p:clrMapOvr>
    <a:masterClrMapping/>
  </p:clrMapOvr>
  <p:extLst>
    <p:ext uri="{DCECCB84-F9BA-43D5-87BE-67443E8EF086}">
      <p15:sldGuideLst xmlns:p15="http://schemas.microsoft.com/office/powerpoint/2012/main"/>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72761441"/>
      </p:ext>
    </p:extLst>
  </p:cSld>
  <p:clrMapOvr>
    <a:masterClrMapping/>
  </p:clrMapOvr>
  <p:extLst>
    <p:ext uri="{DCECCB84-F9BA-43D5-87BE-67443E8EF086}">
      <p15:sldGuideLst xmlns:p15="http://schemas.microsoft.com/office/powerpoint/2012/main"/>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3591661"/>
      </p:ext>
    </p:extLst>
  </p:cSld>
  <p:clrMapOvr>
    <a:masterClrMapping/>
  </p:clrMapOvr>
  <p:extLst>
    <p:ext uri="{DCECCB84-F9BA-43D5-87BE-67443E8EF086}">
      <p15:sldGuideLst xmlns:p15="http://schemas.microsoft.com/office/powerpoint/2012/main"/>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1188464799"/>
      </p:ext>
    </p:extLst>
  </p:cSld>
  <p:clrMapOvr>
    <a:masterClrMapping/>
  </p:clrMapOvr>
  <p:extLst>
    <p:ext uri="{DCECCB84-F9BA-43D5-87BE-67443E8EF086}">
      <p15:sldGuideLst xmlns:p15="http://schemas.microsoft.com/office/powerpoint/2012/main"/>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1448446824"/>
      </p:ext>
    </p:extLst>
  </p:cSld>
  <p:clrMapOvr>
    <a:masterClrMapping/>
  </p:clrMapOvr>
  <p:extLst>
    <p:ext uri="{DCECCB84-F9BA-43D5-87BE-67443E8EF086}">
      <p15:sldGuideLst xmlns:p15="http://schemas.microsoft.com/office/powerpoint/2012/main"/>
    </p:ext>
  </p:extLst>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905805096"/>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15697987"/>
      </p:ext>
    </p:extLst>
  </p:cSld>
  <p:clrMapOvr>
    <a:masterClrMapping/>
  </p:clrMapOvr>
  <p:extLst>
    <p:ext uri="{DCECCB84-F9BA-43D5-87BE-67443E8EF086}">
      <p15:sldGuideLst xmlns:p15="http://schemas.microsoft.com/office/powerpoint/2012/main"/>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75440083"/>
      </p:ext>
    </p:extLst>
  </p:cSld>
  <p:clrMapOvr>
    <a:masterClrMapping/>
  </p:clrMapOvr>
  <p:extLst>
    <p:ext uri="{DCECCB84-F9BA-43D5-87BE-67443E8EF086}">
      <p15:sldGuideLst xmlns:p15="http://schemas.microsoft.com/office/powerpoint/2012/main"/>
    </p:ext>
  </p:extLst>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421941663"/>
      </p:ext>
    </p:extLst>
  </p:cSld>
  <p:clrMapOvr>
    <a:masterClrMapping/>
  </p:clrMapOvr>
  <p:extLst>
    <p:ext uri="{DCECCB84-F9BA-43D5-87BE-67443E8EF086}">
      <p15:sldGuideLst xmlns:p15="http://schemas.microsoft.com/office/powerpoint/2012/main"/>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22440195"/>
      </p:ext>
    </p:extLst>
  </p:cSld>
  <p:clrMapOvr>
    <a:masterClrMapping/>
  </p:clrMapOvr>
  <p:extLst>
    <p:ext uri="{DCECCB84-F9BA-43D5-87BE-67443E8EF086}">
      <p15:sldGuideLst xmlns:p15="http://schemas.microsoft.com/office/powerpoint/2012/main"/>
    </p:ext>
  </p:extLst>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782306666"/>
      </p:ext>
    </p:extLst>
  </p:cSld>
  <p:clrMapOvr>
    <a:masterClrMapping/>
  </p:clrMapOvr>
  <p:extLst>
    <p:ext uri="{DCECCB84-F9BA-43D5-87BE-67443E8EF086}">
      <p15:sldGuideLst xmlns:p15="http://schemas.microsoft.com/office/powerpoint/2012/main"/>
    </p:ext>
  </p:extLs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55110281"/>
      </p:ext>
    </p:extLst>
  </p:cSld>
  <p:clrMapOvr>
    <a:masterClrMapping/>
  </p:clrMapOvr>
  <p:extLst>
    <p:ext uri="{DCECCB84-F9BA-43D5-87BE-67443E8EF086}">
      <p15:sldGuideLst xmlns:p15="http://schemas.microsoft.com/office/powerpoint/2012/main"/>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22324923"/>
      </p:ext>
    </p:extLst>
  </p:cSld>
  <p:clrMapOvr>
    <a:masterClrMapping/>
  </p:clrMapOvr>
  <p:extLst>
    <p:ext uri="{DCECCB84-F9BA-43D5-87BE-67443E8EF086}">
      <p15:sldGuideLst xmlns:p15="http://schemas.microsoft.com/office/powerpoint/2012/main"/>
    </p:ext>
  </p:extLs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5756826"/>
      </p:ext>
    </p:extLst>
  </p:cSld>
  <p:clrMapOvr>
    <a:masterClrMapping/>
  </p:clrMapOvr>
  <p:extLst>
    <p:ext uri="{DCECCB84-F9BA-43D5-87BE-67443E8EF086}">
      <p15:sldGuideLst xmlns:p15="http://schemas.microsoft.com/office/powerpoint/2012/main"/>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4931380"/>
      </p:ext>
    </p:extLst>
  </p:cSld>
  <p:clrMapOvr>
    <a:masterClrMapping/>
  </p:clrMapOvr>
  <p:extLst>
    <p:ext uri="{DCECCB84-F9BA-43D5-87BE-67443E8EF086}">
      <p15:sldGuideLst xmlns:p15="http://schemas.microsoft.com/office/powerpoint/2012/main"/>
    </p:ext>
  </p:extLs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1630741949"/>
      </p:ext>
    </p:extLst>
  </p:cSld>
  <p:clrMapOvr>
    <a:masterClrMapping/>
  </p:clrMapOvr>
  <p:extLst>
    <p:ext uri="{DCECCB84-F9BA-43D5-87BE-67443E8EF086}">
      <p15:sldGuideLst xmlns:p15="http://schemas.microsoft.com/office/powerpoint/2012/main"/>
    </p:ext>
  </p:extLs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75954941"/>
      </p:ext>
    </p:extLst>
  </p:cSld>
  <p:clrMapOvr>
    <a:masterClrMapping/>
  </p:clrMapOvr>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3318946755"/>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57937660"/>
      </p:ext>
    </p:extLst>
  </p:cSld>
  <p:clrMapOvr>
    <a:masterClrMapping/>
  </p:clrMapOvr>
  <p:extLst>
    <p:ext uri="{DCECCB84-F9BA-43D5-87BE-67443E8EF086}">
      <p15:sldGuideLst xmlns:p15="http://schemas.microsoft.com/office/powerpoint/2012/main"/>
    </p:ext>
  </p:extLs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29193172"/>
      </p:ext>
    </p:extLst>
  </p:cSld>
  <p:clrMapOvr>
    <a:masterClrMapping/>
  </p:clrMapOvr>
  <p:extLst>
    <p:ext uri="{DCECCB84-F9BA-43D5-87BE-67443E8EF086}">
      <p15:sldGuideLst xmlns:p15="http://schemas.microsoft.com/office/powerpoint/2012/main"/>
    </p:ext>
  </p:extLst>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14048547"/>
      </p:ext>
    </p:extLst>
  </p:cSld>
  <p:clrMapOvr>
    <a:masterClrMapping/>
  </p:clrMapOvr>
  <p:extLst>
    <p:ext uri="{DCECCB84-F9BA-43D5-87BE-67443E8EF086}">
      <p15:sldGuideLst xmlns:p15="http://schemas.microsoft.com/office/powerpoint/2012/main"/>
    </p:ext>
  </p:extLst>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821959958"/>
      </p:ext>
    </p:extLst>
  </p:cSld>
  <p:clrMapOvr>
    <a:masterClrMapping/>
  </p:clrMapOvr>
  <p:extLst>
    <p:ext uri="{DCECCB84-F9BA-43D5-87BE-67443E8EF086}">
      <p15:sldGuideLst xmlns:p15="http://schemas.microsoft.com/office/powerpoint/2012/main"/>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64418301"/>
      </p:ext>
    </p:extLst>
  </p:cSld>
  <p:clrMapOvr>
    <a:masterClrMapping/>
  </p:clrMapOvr>
  <p:extLst>
    <p:ext uri="{DCECCB84-F9BA-43D5-87BE-67443E8EF086}">
      <p15:sldGuideLst xmlns:p15="http://schemas.microsoft.com/office/powerpoint/2012/main"/>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13488946"/>
      </p:ext>
    </p:extLst>
  </p:cSld>
  <p:clrMapOvr>
    <a:masterClrMapping/>
  </p:clrMapOvr>
  <p:extLst>
    <p:ext uri="{DCECCB84-F9BA-43D5-87BE-67443E8EF086}">
      <p15:sldGuideLst xmlns:p15="http://schemas.microsoft.com/office/powerpoint/2012/main"/>
    </p:ext>
  </p:extLst>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528001649"/>
      </p:ext>
    </p:extLst>
  </p:cSld>
  <p:clrMapOvr>
    <a:masterClrMapping/>
  </p:clrMapOvr>
  <p:extLst>
    <p:ext uri="{DCECCB84-F9BA-43D5-87BE-67443E8EF086}">
      <p15:sldGuideLst xmlns:p15="http://schemas.microsoft.com/office/powerpoint/2012/main"/>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765756940"/>
      </p:ext>
    </p:extLst>
  </p:cSld>
  <p:clrMapOvr>
    <a:masterClrMapping/>
  </p:clrMapOvr>
  <p:extLst>
    <p:ext uri="{DCECCB84-F9BA-43D5-87BE-67443E8EF086}">
      <p15:sldGuideLst xmlns:p15="http://schemas.microsoft.com/office/powerpoint/2012/main"/>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50213997"/>
      </p:ext>
    </p:extLst>
  </p:cSld>
  <p:clrMapOvr>
    <a:masterClrMapping/>
  </p:clrMapOvr>
  <p:extLst>
    <p:ext uri="{DCECCB84-F9BA-43D5-87BE-67443E8EF086}">
      <p15:sldGuideLst xmlns:p15="http://schemas.microsoft.com/office/powerpoint/2012/main"/>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dirty="0"/>
              <a:t>Klik op het pictogram als je een grafiek wilt toevoegen</a:t>
            </a:r>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75119300"/>
      </p:ext>
    </p:extLst>
  </p:cSld>
  <p:clrMapOvr>
    <a:masterClrMapping/>
  </p:clrMapOvr>
  <p:extLst>
    <p:ext uri="{DCECCB84-F9BA-43D5-87BE-67443E8EF086}">
      <p15:sldGuideLst xmlns:p15="http://schemas.microsoft.com/office/powerpoint/2012/main"/>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11903017"/>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070389158"/>
      </p:ext>
    </p:extLst>
  </p:cSld>
  <p:clrMapOvr>
    <a:masterClrMapping/>
  </p:clrMapOvr>
  <p:extLst>
    <p:ext uri="{DCECCB84-F9BA-43D5-87BE-67443E8EF086}">
      <p15:sldGuideLst xmlns:p15="http://schemas.microsoft.com/office/powerpoint/2012/main"/>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dirty="0"/>
              <a:t>Klik op het pictogram als je een grafiek wilt toevoegen</a:t>
            </a:r>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11361036"/>
      </p:ext>
    </p:extLst>
  </p:cSld>
  <p:clrMapOvr>
    <a:masterClrMapping/>
  </p:clrMapOvr>
  <p:extLst>
    <p:ext uri="{DCECCB84-F9BA-43D5-87BE-67443E8EF086}">
      <p15:sldGuideLst xmlns:p15="http://schemas.microsoft.com/office/powerpoint/2012/main"/>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dirty="0"/>
              <a:t>Klik op het pictogram als je een tabel wilt toevoegen</a:t>
            </a:r>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14374455"/>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dirty="0"/>
              <a:t>Klik op het pictogram als je een tabel wilt toevoegen</a:t>
            </a:r>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689636221"/>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12977924"/>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908931797"/>
      </p:ext>
    </p:extLst>
  </p:cSld>
  <p:clrMapOvr>
    <a:masterClrMapping/>
  </p:clrMapOvr>
  <p:extLst>
    <p:ext uri="{DCECCB84-F9BA-43D5-87BE-67443E8EF086}">
      <p15:sldGuideLst xmlns:p15="http://schemas.microsoft.com/office/powerpoint/2012/main"/>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99994698"/>
      </p:ext>
    </p:extLst>
  </p:cSld>
  <p:clrMapOvr>
    <a:masterClrMapping/>
  </p:clrMapOvr>
  <p:extLst>
    <p:ext uri="{DCECCB84-F9BA-43D5-87BE-67443E8EF086}">
      <p15:sldGuideLst xmlns:p15="http://schemas.microsoft.com/office/powerpoint/2012/main"/>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931061876"/>
      </p:ext>
    </p:extLst>
  </p:cSld>
  <p:clrMapOvr>
    <a:masterClrMapping/>
  </p:clrMapOvr>
  <p:extLst>
    <p:ext uri="{DCECCB84-F9BA-43D5-87BE-67443E8EF086}">
      <p15:sldGuideLst xmlns:p15="http://schemas.microsoft.com/office/powerpoint/2012/main"/>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959916969"/>
      </p:ext>
    </p:extLst>
  </p:cSld>
  <p:clrMapOvr>
    <a:masterClrMapping/>
  </p:clrMapOvr>
  <p:extLst>
    <p:ext uri="{DCECCB84-F9BA-43D5-87BE-67443E8EF086}">
      <p15:sldGuideLst xmlns:p15="http://schemas.microsoft.com/office/powerpoint/2012/main"/>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994975450"/>
      </p:ext>
    </p:extLst>
  </p:cSld>
  <p:clrMapOvr>
    <a:masterClrMapping/>
  </p:clrMapOvr>
  <p:extLst>
    <p:ext uri="{DCECCB84-F9BA-43D5-87BE-67443E8EF086}">
      <p15:sldGuideLst xmlns:p15="http://schemas.microsoft.com/office/powerpoint/2012/main"/>
    </p:ext>
  </p:extLst>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735688111"/>
      </p:ext>
    </p:extLst>
  </p:cSld>
  <p:clrMapOvr>
    <a:masterClrMapping/>
  </p:clrMapOvr>
  <p:extLst>
    <p:ext uri="{DCECCB84-F9BA-43D5-87BE-67443E8EF086}">
      <p15:sldGuideLst xmlns:p15="http://schemas.microsoft.com/office/powerpoint/2012/main"/>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222735036"/>
      </p:ext>
    </p:extLst>
  </p:cSld>
  <p:clrMapOvr>
    <a:masterClrMapping/>
  </p:clrMapOvr>
  <p:extLst>
    <p:ext uri="{DCECCB84-F9BA-43D5-87BE-67443E8EF086}">
      <p15:sldGuideLst xmlns:p15="http://schemas.microsoft.com/office/powerpoint/2012/main"/>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43308027"/>
      </p:ext>
    </p:extLst>
  </p:cSld>
  <p:clrMapOvr>
    <a:masterClrMapping/>
  </p:clrMapOvr>
  <p:extLst>
    <p:ext uri="{DCECCB84-F9BA-43D5-87BE-67443E8EF086}">
      <p15:sldGuideLst xmlns:p15="http://schemas.microsoft.com/office/powerpoint/2012/main"/>
    </p:ext>
  </p:extLst>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864549140"/>
      </p:ext>
    </p:extLst>
  </p:cSld>
  <p:clrMapOvr>
    <a:masterClrMapping/>
  </p:clrMapOvr>
  <p:extLst>
    <p:ext uri="{DCECCB84-F9BA-43D5-87BE-67443E8EF086}">
      <p15:sldGuideLst xmlns:p15="http://schemas.microsoft.com/office/powerpoint/2012/main"/>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bg2"/>
                </a:solidFill>
              </a:defRPr>
            </a:lvl1pPr>
          </a:lstStyle>
          <a:p>
            <a:pPr lvl="0"/>
            <a:r>
              <a:rPr lang="nl-NL" dirty="0"/>
              <a:t>Tekst</a:t>
            </a:r>
            <a:endParaRPr lang="nl-BE" dirty="0"/>
          </a:p>
        </p:txBody>
      </p:sp>
    </p:spTree>
    <p:extLst>
      <p:ext uri="{BB962C8B-B14F-4D97-AF65-F5344CB8AC3E}">
        <p14:creationId xmlns:p14="http://schemas.microsoft.com/office/powerpoint/2010/main" val="775366050"/>
      </p:ext>
    </p:extLst>
  </p:cSld>
  <p:clrMapOvr>
    <a:masterClrMapping/>
  </p:clrMapOvr>
  <p:extLst>
    <p:ext uri="{DCECCB84-F9BA-43D5-87BE-67443E8EF086}">
      <p15:sldGuideLst xmlns:p15="http://schemas.microsoft.com/office/powerpoint/2012/main"/>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3509436923"/>
      </p:ext>
    </p:extLst>
  </p:cSld>
  <p:clrMapOvr>
    <a:masterClrMapping/>
  </p:clrMapOvr>
  <p:extLst>
    <p:ext uri="{DCECCB84-F9BA-43D5-87BE-67443E8EF086}">
      <p15:sldGuideLst xmlns:p15="http://schemas.microsoft.com/office/powerpoint/2012/main"/>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1719467222"/>
      </p:ext>
    </p:extLst>
  </p:cSld>
  <p:clrMapOvr>
    <a:masterClrMapping/>
  </p:clrMapOvr>
  <p:extLst>
    <p:ext uri="{DCECCB84-F9BA-43D5-87BE-67443E8EF086}">
      <p15:sldGuideLst xmlns:p15="http://schemas.microsoft.com/office/powerpoint/2012/main"/>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923756058"/>
      </p:ext>
    </p:extLst>
  </p:cSld>
  <p:clrMapOvr>
    <a:masterClrMapping/>
  </p:clrMapOvr>
  <p:extLst>
    <p:ext uri="{DCECCB84-F9BA-43D5-87BE-67443E8EF086}">
      <p15:sldGuideLst xmlns:p15="http://schemas.microsoft.com/office/powerpoint/2012/main"/>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28780785"/>
      </p:ext>
    </p:extLst>
  </p:cSld>
  <p:clrMapOvr>
    <a:masterClrMapping/>
  </p:clrMapOvr>
  <p:extLst>
    <p:ext uri="{DCECCB84-F9BA-43D5-87BE-67443E8EF086}">
      <p15:sldGuideLst xmlns:p15="http://schemas.microsoft.com/office/powerpoint/2012/main"/>
    </p:ext>
  </p:extLst>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672767279"/>
      </p:ext>
    </p:extLst>
  </p:cSld>
  <p:clrMapOvr>
    <a:masterClrMapping/>
  </p:clrMapOvr>
  <p:extLst>
    <p:ext uri="{DCECCB84-F9BA-43D5-87BE-67443E8EF086}">
      <p15:sldGuideLst xmlns:p15="http://schemas.microsoft.com/office/powerpoint/2012/main"/>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5449076"/>
      </p:ext>
    </p:extLst>
  </p:cSld>
  <p:clrMapOvr>
    <a:masterClrMapping/>
  </p:clrMapOvr>
  <p:extLst>
    <p:ext uri="{DCECCB84-F9BA-43D5-87BE-67443E8EF086}">
      <p15:sldGuideLst xmlns:p15="http://schemas.microsoft.com/office/powerpoint/2012/main"/>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203327380"/>
      </p:ext>
    </p:extLst>
  </p:cSld>
  <p:clrMapOvr>
    <a:masterClrMapping/>
  </p:clrMapOvr>
  <p:extLst>
    <p:ext uri="{DCECCB84-F9BA-43D5-87BE-67443E8EF086}">
      <p15:sldGuideLst xmlns:p15="http://schemas.microsoft.com/office/powerpoint/2012/main"/>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61085631"/>
      </p:ext>
    </p:extLst>
  </p:cSld>
  <p:clrMapOvr>
    <a:masterClrMapping/>
  </p:clrMapOvr>
  <p:extLst>
    <p:ext uri="{DCECCB84-F9BA-43D5-87BE-67443E8EF086}">
      <p15:sldGuideLst xmlns:p15="http://schemas.microsoft.com/office/powerpoint/2012/main"/>
    </p:ext>
  </p:extLst>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913291641"/>
      </p:ext>
    </p:extLst>
  </p:cSld>
  <p:clrMapOvr>
    <a:masterClrMapping/>
  </p:clrMapOvr>
  <p:extLst>
    <p:ext uri="{DCECCB84-F9BA-43D5-87BE-67443E8EF086}">
      <p15:sldGuideLst xmlns:p15="http://schemas.microsoft.com/office/powerpoint/2012/main"/>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bg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84414951"/>
      </p:ext>
    </p:extLst>
  </p:cSld>
  <p:clrMapOvr>
    <a:masterClrMapping/>
  </p:clrMapOvr>
  <p:extLst>
    <p:ext uri="{DCECCB84-F9BA-43D5-87BE-67443E8EF086}">
      <p15:sldGuideLst xmlns:p15="http://schemas.microsoft.com/office/powerpoint/2012/main"/>
    </p:ext>
  </p:extLst>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nl-NL"/>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848199298"/>
      </p:ext>
    </p:extLst>
  </p:cSld>
  <p:clrMapOvr>
    <a:masterClrMapping/>
  </p:clrMapOvr>
  <p:extLst>
    <p:ext uri="{DCECCB84-F9BA-43D5-87BE-67443E8EF086}">
      <p15:sldGuideLst xmlns:p15="http://schemas.microsoft.com/office/powerpoint/2012/main"/>
    </p:ext>
  </p:extLst>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bg2"/>
              </a:buClr>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51950597"/>
      </p:ext>
    </p:extLst>
  </p:cSld>
  <p:clrMapOvr>
    <a:masterClrMapping/>
  </p:clrMapOvr>
  <p:extLst>
    <p:ext uri="{DCECCB84-F9BA-43D5-87BE-67443E8EF086}">
      <p15:sldGuideLst xmlns:p15="http://schemas.microsoft.com/office/powerpoint/2012/main"/>
    </p:ext>
  </p:extLst>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bg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548627653"/>
      </p:ext>
    </p:extLst>
  </p:cSld>
  <p:clrMapOvr>
    <a:masterClrMapping/>
  </p:clrMapOvr>
  <p:extLst>
    <p:ext uri="{DCECCB84-F9BA-43D5-87BE-67443E8EF086}">
      <p15:sldGuideLst xmlns:p15="http://schemas.microsoft.com/office/powerpoint/2012/main"/>
    </p:ext>
  </p:extLst>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bg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18696230"/>
      </p:ext>
    </p:extLst>
  </p:cSld>
  <p:clrMapOvr>
    <a:masterClrMapping/>
  </p:clrMapOvr>
  <p:extLst>
    <p:ext uri="{DCECCB84-F9BA-43D5-87BE-67443E8EF086}">
      <p15:sldGuideLst xmlns:p15="http://schemas.microsoft.com/office/powerpoint/2012/main"/>
    </p:ext>
  </p:extLst>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bg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2178296"/>
      </p:ext>
    </p:extLst>
  </p:cSld>
  <p:clrMapOvr>
    <a:masterClrMapping/>
  </p:clrMapOvr>
  <p:extLst>
    <p:ext uri="{DCECCB84-F9BA-43D5-87BE-67443E8EF086}">
      <p15:sldGuideLst xmlns:p15="http://schemas.microsoft.com/office/powerpoint/2012/main"/>
    </p:ext>
  </p:extLst>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71962324"/>
      </p:ext>
    </p:extLst>
  </p:cSld>
  <p:clrMapOvr>
    <a:masterClrMapping/>
  </p:clrMapOvr>
  <p:extLst>
    <p:ext uri="{DCECCB84-F9BA-43D5-87BE-67443E8EF086}">
      <p15:sldGuideLst xmlns:p15="http://schemas.microsoft.com/office/powerpoint/2012/main"/>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bg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41929842"/>
      </p:ext>
    </p:extLst>
  </p:cSld>
  <p:clrMapOvr>
    <a:masterClrMapping/>
  </p:clrMapOvr>
  <p:extLst>
    <p:ext uri="{DCECCB84-F9BA-43D5-87BE-67443E8EF086}">
      <p15:sldGuideLst xmlns:p15="http://schemas.microsoft.com/office/powerpoint/2012/main"/>
    </p:ext>
  </p:extLst>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bg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840457306"/>
      </p:ext>
    </p:extLst>
  </p:cSld>
  <p:clrMapOvr>
    <a:masterClrMapping/>
  </p:clrMapOvr>
  <p:extLst>
    <p:ext uri="{DCECCB84-F9BA-43D5-87BE-67443E8EF086}">
      <p15:sldGuideLst xmlns:p15="http://schemas.microsoft.com/office/powerpoint/2012/main"/>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a:t>Klik op het pictogram als u een grafiek wilt toevoegen</a:t>
            </a:r>
            <a:endParaRPr lang="nl-NL" dirty="0"/>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08664833"/>
      </p:ext>
    </p:extLst>
  </p:cSld>
  <p:clrMapOvr>
    <a:masterClrMapping/>
  </p:clrMapOvr>
  <p:extLst>
    <p:ext uri="{DCECCB84-F9BA-43D5-87BE-67443E8EF086}">
      <p15:sldGuideLst xmlns:p15="http://schemas.microsoft.com/office/powerpoint/2012/main"/>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bg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8050485"/>
      </p:ext>
    </p:extLst>
  </p:cSld>
  <p:clrMapOvr>
    <a:masterClrMapping/>
  </p:clrMapOvr>
  <p:extLst>
    <p:ext uri="{DCECCB84-F9BA-43D5-87BE-67443E8EF086}">
      <p15:sldGuideLst xmlns:p15="http://schemas.microsoft.com/office/powerpoint/2012/main"/>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19202035"/>
      </p:ext>
    </p:extLst>
  </p:cSld>
  <p:clrMapOvr>
    <a:masterClrMapping/>
  </p:clrMapOvr>
  <p:extLst>
    <p:ext uri="{DCECCB84-F9BA-43D5-87BE-67443E8EF086}">
      <p15:sldGuideLst xmlns:p15="http://schemas.microsoft.com/office/powerpoint/2012/main"/>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bg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3823741453"/>
      </p:ext>
    </p:extLst>
  </p:cSld>
  <p:clrMapOvr>
    <a:masterClrMapping/>
  </p:clrMapOvr>
  <p:extLst>
    <p:ext uri="{DCECCB84-F9BA-43D5-87BE-67443E8EF086}">
      <p15:sldGuideLst xmlns:p15="http://schemas.microsoft.com/office/powerpoint/2012/main"/>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50574247"/>
      </p:ext>
    </p:extLst>
  </p:cSld>
  <p:clrMapOvr>
    <a:masterClrMapping/>
  </p:clrMapOvr>
  <p:extLst>
    <p:ext uri="{DCECCB84-F9BA-43D5-87BE-67443E8EF086}">
      <p15:sldGuideLst xmlns:p15="http://schemas.microsoft.com/office/powerpoint/2012/main"/>
    </p:ext>
  </p:extLst>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2998638691"/>
      </p:ext>
    </p:extLst>
  </p:cSld>
  <p:clrMapOvr>
    <a:masterClrMapping/>
  </p:clrMapOvr>
  <p:extLst>
    <p:ext uri="{DCECCB84-F9BA-43D5-87BE-67443E8EF086}">
      <p15:sldGuideLst xmlns:p15="http://schemas.microsoft.com/office/powerpoint/2012/main"/>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1944607938"/>
      </p:ext>
    </p:extLst>
  </p:cSld>
  <p:clrMapOvr>
    <a:masterClrMapping/>
  </p:clrMapOvr>
  <p:extLst>
    <p:ext uri="{DCECCB84-F9BA-43D5-87BE-67443E8EF086}">
      <p15:sldGuideLst xmlns:p15="http://schemas.microsoft.com/office/powerpoint/2012/main"/>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231353288"/>
      </p:ext>
    </p:extLst>
  </p:cSld>
  <p:clrMapOvr>
    <a:masterClrMapping/>
  </p:clrMapOvr>
  <p:extLst>
    <p:ext uri="{DCECCB84-F9BA-43D5-87BE-67443E8EF086}">
      <p15:sldGuideLst xmlns:p15="http://schemas.microsoft.com/office/powerpoint/2012/main"/>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3814623907"/>
      </p:ext>
    </p:extLst>
  </p:cSld>
  <p:clrMapOvr>
    <a:masterClrMapping/>
  </p:clrMapOvr>
  <p:extLst>
    <p:ext uri="{DCECCB84-F9BA-43D5-87BE-67443E8EF086}">
      <p15:sldGuideLst xmlns:p15="http://schemas.microsoft.com/office/powerpoint/2012/main"/>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3427189544"/>
      </p:ext>
    </p:extLst>
  </p:cSld>
  <p:clrMapOvr>
    <a:masterClrMapping/>
  </p:clrMapOvr>
  <p:extLst>
    <p:ext uri="{DCECCB84-F9BA-43D5-87BE-67443E8EF086}">
      <p15:sldGuideLst xmlns:p15="http://schemas.microsoft.com/office/powerpoint/2012/main"/>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3374726389"/>
      </p:ext>
    </p:extLst>
  </p:cSld>
  <p:clrMapOvr>
    <a:masterClrMapping/>
  </p:clrMapOvr>
  <p:extLst>
    <p:ext uri="{DCECCB84-F9BA-43D5-87BE-67443E8EF086}">
      <p15:sldGuideLst xmlns:p15="http://schemas.microsoft.com/office/powerpoint/2012/main"/>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909403785"/>
      </p:ext>
    </p:extLst>
  </p:cSld>
  <p:clrMapOvr>
    <a:masterClrMapping/>
  </p:clrMapOvr>
  <p:extLst>
    <p:ext uri="{DCECCB84-F9BA-43D5-87BE-67443E8EF086}">
      <p15:sldGuideLst xmlns:p15="http://schemas.microsoft.com/office/powerpoint/2012/main"/>
    </p:ext>
  </p:extLs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804429823"/>
      </p:ext>
    </p:extLst>
  </p:cSld>
  <p:clrMapOvr>
    <a:masterClrMapping/>
  </p:clrMapOvr>
  <p:extLst>
    <p:ext uri="{DCECCB84-F9BA-43D5-87BE-67443E8EF086}">
      <p15:sldGuideLst xmlns:p15="http://schemas.microsoft.com/office/powerpoint/2012/main"/>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630171086"/>
      </p:ext>
    </p:extLst>
  </p:cSld>
  <p:clrMapOvr>
    <a:masterClrMapping/>
  </p:clrMapOvr>
  <p:extLst>
    <p:ext uri="{DCECCB84-F9BA-43D5-87BE-67443E8EF086}">
      <p15:sldGuideLst xmlns:p15="http://schemas.microsoft.com/office/powerpoint/2012/main"/>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2177350959"/>
      </p:ext>
    </p:extLst>
  </p:cSld>
  <p:clrMapOvr>
    <a:masterClrMapping/>
  </p:clrMapOvr>
  <p:extLst>
    <p:ext uri="{DCECCB84-F9BA-43D5-87BE-67443E8EF086}">
      <p15:sldGuideLst xmlns:p15="http://schemas.microsoft.com/office/powerpoint/2012/main"/>
    </p:ext>
  </p:extLst>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91566294"/>
      </p:ext>
    </p:extLst>
  </p:cSld>
  <p:clrMapOvr>
    <a:masterClrMapping/>
  </p:clrMapOvr>
  <p:extLst>
    <p:ext uri="{DCECCB84-F9BA-43D5-87BE-67443E8EF086}">
      <p15:sldGuideLst xmlns:p15="http://schemas.microsoft.com/office/powerpoint/2012/main"/>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869787029"/>
      </p:ext>
    </p:extLst>
  </p:cSld>
  <p:clrMapOvr>
    <a:masterClrMapping/>
  </p:clrMapOvr>
  <p:extLst>
    <p:ext uri="{DCECCB84-F9BA-43D5-87BE-67443E8EF086}">
      <p15:sldGuideLst xmlns:p15="http://schemas.microsoft.com/office/powerpoint/2012/main"/>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76619790"/>
      </p:ext>
    </p:extLst>
  </p:cSld>
  <p:clrMapOvr>
    <a:masterClrMapping/>
  </p:clrMapOvr>
  <p:extLst>
    <p:ext uri="{DCECCB84-F9BA-43D5-87BE-67443E8EF086}">
      <p15:sldGuideLst xmlns:p15="http://schemas.microsoft.com/office/powerpoint/2012/main"/>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44291301"/>
      </p:ext>
    </p:extLst>
  </p:cSld>
  <p:clrMapOvr>
    <a:masterClrMapping/>
  </p:clrMapOvr>
  <p:extLst>
    <p:ext uri="{DCECCB84-F9BA-43D5-87BE-67443E8EF086}">
      <p15:sldGuideLst xmlns:p15="http://schemas.microsoft.com/office/powerpoint/2012/main"/>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35313844"/>
      </p:ext>
    </p:extLst>
  </p:cSld>
  <p:clrMapOvr>
    <a:masterClrMapping/>
  </p:clrMapOvr>
  <p:extLst>
    <p:ext uri="{DCECCB84-F9BA-43D5-87BE-67443E8EF086}">
      <p15:sldGuideLst xmlns:p15="http://schemas.microsoft.com/office/powerpoint/2012/main"/>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89610175"/>
      </p:ext>
    </p:extLst>
  </p:cSld>
  <p:clrMapOvr>
    <a:masterClrMapping/>
  </p:clrMapOvr>
  <p:extLst>
    <p:ext uri="{DCECCB84-F9BA-43D5-87BE-67443E8EF086}">
      <p15:sldGuideLst xmlns:p15="http://schemas.microsoft.com/office/powerpoint/2012/main"/>
    </p:ext>
  </p:extLst>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2407313625"/>
      </p:ext>
    </p:extLst>
  </p:cSld>
  <p:clrMapOvr>
    <a:masterClrMapping/>
  </p:clrMapOvr>
  <p:extLst>
    <p:ext uri="{DCECCB84-F9BA-43D5-87BE-67443E8EF086}">
      <p15:sldGuideLst xmlns:p15="http://schemas.microsoft.com/office/powerpoint/2012/main"/>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a:t>Klik op het pictogram als u een grafiek wilt toevoegen</a:t>
            </a:r>
            <a:endParaRPr lang="nl-NL" dirty="0"/>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81681199"/>
      </p:ext>
    </p:extLst>
  </p:cSld>
  <p:clrMapOvr>
    <a:masterClrMapping/>
  </p:clrMapOvr>
  <p:extLst>
    <p:ext uri="{DCECCB84-F9BA-43D5-87BE-67443E8EF086}">
      <p15:sldGuideLst xmlns:p15="http://schemas.microsoft.com/office/powerpoint/2012/main"/>
    </p:ext>
  </p:extLst>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93097712"/>
      </p:ext>
    </p:extLst>
  </p:cSld>
  <p:clrMapOvr>
    <a:masterClrMapping/>
  </p:clrMapOvr>
  <p:extLst>
    <p:ext uri="{DCECCB84-F9BA-43D5-87BE-67443E8EF086}">
      <p15:sldGuideLst xmlns:p15="http://schemas.microsoft.com/office/powerpoint/2012/main"/>
    </p:ext>
  </p:extLst>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973904711"/>
      </p:ext>
    </p:extLst>
  </p:cSld>
  <p:clrMapOvr>
    <a:masterClrMapping/>
  </p:clrMapOvr>
  <p:extLst>
    <p:ext uri="{DCECCB84-F9BA-43D5-87BE-67443E8EF086}">
      <p15:sldGuideLst xmlns:p15="http://schemas.microsoft.com/office/powerpoint/2012/main"/>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936483300"/>
      </p:ext>
    </p:extLst>
  </p:cSld>
  <p:clrMapOvr>
    <a:masterClrMapping/>
  </p:clrMapOvr>
  <p:extLst>
    <p:ext uri="{DCECCB84-F9BA-43D5-87BE-67443E8EF086}">
      <p15:sldGuideLst xmlns:p15="http://schemas.microsoft.com/office/powerpoint/2012/main"/>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903082830"/>
      </p:ext>
    </p:extLst>
  </p:cSld>
  <p:clrMapOvr>
    <a:masterClrMapping/>
  </p:clrMapOvr>
  <p:extLst>
    <p:ext uri="{DCECCB84-F9BA-43D5-87BE-67443E8EF086}">
      <p15:sldGuideLst xmlns:p15="http://schemas.microsoft.com/office/powerpoint/2012/main"/>
    </p:ext>
  </p:extLst>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72007247"/>
      </p:ext>
    </p:extLst>
  </p:cSld>
  <p:clrMapOvr>
    <a:masterClrMapping/>
  </p:clrMapOvr>
  <p:extLst>
    <p:ext uri="{DCECCB84-F9BA-43D5-87BE-67443E8EF086}">
      <p15:sldGuideLst xmlns:p15="http://schemas.microsoft.com/office/powerpoint/2012/main"/>
    </p:ext>
  </p:extLst>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876195640"/>
      </p:ext>
    </p:extLst>
  </p:cSld>
  <p:clrMapOvr>
    <a:masterClrMapping/>
  </p:clrMapOvr>
  <p:extLst>
    <p:ext uri="{DCECCB84-F9BA-43D5-87BE-67443E8EF086}">
      <p15:sldGuideLst xmlns:p15="http://schemas.microsoft.com/office/powerpoint/2012/main"/>
    </p:ext>
  </p:extLst>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469975752"/>
      </p:ext>
    </p:extLst>
  </p:cSld>
  <p:clrMapOvr>
    <a:masterClrMapping/>
  </p:clrMapOvr>
  <p:extLst>
    <p:ext uri="{DCECCB84-F9BA-43D5-87BE-67443E8EF086}">
      <p15:sldGuideLst xmlns:p15="http://schemas.microsoft.com/office/powerpoint/2012/main"/>
    </p:ext>
  </p:extLst>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818857365"/>
      </p:ext>
    </p:extLst>
  </p:cSld>
  <p:clrMapOvr>
    <a:masterClrMapping/>
  </p:clrMapOvr>
  <p:extLst>
    <p:ext uri="{DCECCB84-F9BA-43D5-87BE-67443E8EF086}">
      <p15:sldGuideLst xmlns:p15="http://schemas.microsoft.com/office/powerpoint/2012/main"/>
    </p:ext>
  </p:extLst>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949349518"/>
      </p:ext>
    </p:extLst>
  </p:cSld>
  <p:clrMapOvr>
    <a:masterClrMapping/>
  </p:clrMapOvr>
  <p:extLst>
    <p:ext uri="{DCECCB84-F9BA-43D5-87BE-67443E8EF086}">
      <p15:sldGuideLst xmlns:p15="http://schemas.microsoft.com/office/powerpoint/2012/main"/>
    </p:ext>
  </p:extLst>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dirty="0"/>
              <a:t>Klik op het pictogram als je een grafiek wilt toevoegen</a:t>
            </a:r>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85408785"/>
      </p:ext>
    </p:extLst>
  </p:cSld>
  <p:clrMapOvr>
    <a:masterClrMapping/>
  </p:clrMapOvr>
  <p:extLst>
    <p:ext uri="{DCECCB84-F9BA-43D5-87BE-67443E8EF086}">
      <p15:sldGuideLst xmlns:p15="http://schemas.microsoft.com/office/powerpoint/2012/main"/>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a:t>Klik op het pictogram als u een tabel wilt toevoegen</a:t>
            </a:r>
            <a:endParaRPr lang="nl-NL" dirty="0"/>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37029875"/>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70368259"/>
      </p:ext>
    </p:extLst>
  </p:cSld>
  <p:clrMapOvr>
    <a:masterClrMapping/>
  </p:clrMapOvr>
  <p:extLst>
    <p:ext uri="{DCECCB84-F9BA-43D5-87BE-67443E8EF086}">
      <p15:sldGuideLst xmlns:p15="http://schemas.microsoft.com/office/powerpoint/2012/main"/>
    </p:ext>
  </p:extLst>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dirty="0"/>
              <a:t>Klik op het pictogram als je een grafiek wilt toevoegen</a:t>
            </a:r>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988289705"/>
      </p:ext>
    </p:extLst>
  </p:cSld>
  <p:clrMapOvr>
    <a:masterClrMapping/>
  </p:clrMapOvr>
  <p:extLst>
    <p:ext uri="{DCECCB84-F9BA-43D5-87BE-67443E8EF086}">
      <p15:sldGuideLst xmlns:p15="http://schemas.microsoft.com/office/powerpoint/2012/main"/>
    </p:ext>
  </p:extLst>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dirty="0"/>
              <a:t>Klik op het pictogram als je een tabel wilt toevoegen</a:t>
            </a:r>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11297328"/>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dirty="0"/>
              <a:t>Klik op het pictogram als je een tabel wilt toevoegen</a:t>
            </a:r>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05867080"/>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66761216"/>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04477517"/>
      </p:ext>
    </p:extLst>
  </p:cSld>
  <p:clrMapOvr>
    <a:masterClrMapping/>
  </p:clrMapOvr>
  <p:extLst>
    <p:ext uri="{DCECCB84-F9BA-43D5-87BE-67443E8EF086}">
      <p15:sldGuideLst xmlns:p15="http://schemas.microsoft.com/office/powerpoint/2012/main"/>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33936506"/>
      </p:ext>
    </p:extLst>
  </p:cSld>
  <p:clrMapOvr>
    <a:masterClrMapping/>
  </p:clrMapOvr>
  <p:extLst>
    <p:ext uri="{DCECCB84-F9BA-43D5-87BE-67443E8EF086}">
      <p15:sldGuideLst xmlns:p15="http://schemas.microsoft.com/office/powerpoint/2012/main"/>
    </p:ext>
  </p:extLst>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79017620"/>
      </p:ext>
    </p:extLst>
  </p:cSld>
  <p:clrMapOvr>
    <a:masterClrMapping/>
  </p:clrMapOvr>
  <p:extLst>
    <p:ext uri="{DCECCB84-F9BA-43D5-87BE-67443E8EF086}">
      <p15:sldGuideLst xmlns:p15="http://schemas.microsoft.com/office/powerpoint/2012/main"/>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70884027"/>
      </p:ext>
    </p:extLst>
  </p:cSld>
  <p:clrMapOvr>
    <a:masterClrMapping/>
  </p:clrMapOvr>
  <p:extLst>
    <p:ext uri="{DCECCB84-F9BA-43D5-87BE-67443E8EF086}">
      <p15:sldGuideLst xmlns:p15="http://schemas.microsoft.com/office/powerpoint/2012/main"/>
    </p:ext>
  </p:extLst>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93932947"/>
      </p:ext>
    </p:extLst>
  </p:cSld>
  <p:clrMapOvr>
    <a:masterClrMapping/>
  </p:clrMapOvr>
  <p:extLst>
    <p:ext uri="{DCECCB84-F9BA-43D5-87BE-67443E8EF086}">
      <p15:sldGuideLst xmlns:p15="http://schemas.microsoft.com/office/powerpoint/2012/main"/>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a:t>Klik op het pictogram als u een tabel wilt toevoegen</a:t>
            </a:r>
            <a:endParaRPr lang="nl-NL" dirty="0"/>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90011965"/>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76243402"/>
      </p:ext>
    </p:extLst>
  </p:cSld>
  <p:clrMapOvr>
    <a:masterClrMapping/>
  </p:clrMapOvr>
  <p:extLst>
    <p:ext uri="{DCECCB84-F9BA-43D5-87BE-67443E8EF086}">
      <p15:sldGuideLst xmlns:p15="http://schemas.microsoft.com/office/powerpoint/2012/main"/>
    </p:ext>
  </p:extLst>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264196694"/>
      </p:ext>
    </p:extLst>
  </p:cSld>
  <p:clrMapOvr>
    <a:masterClrMapping/>
  </p:clrMapOvr>
  <p:extLst>
    <p:ext uri="{DCECCB84-F9BA-43D5-87BE-67443E8EF086}">
      <p15:sldGuideLst xmlns:p15="http://schemas.microsoft.com/office/powerpoint/2012/main"/>
    </p:ext>
  </p:extLst>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802692647"/>
      </p:ext>
    </p:extLst>
  </p:cSld>
  <p:clrMapOvr>
    <a:masterClrMapping/>
  </p:clrMapOvr>
  <p:extLst>
    <p:ext uri="{DCECCB84-F9BA-43D5-87BE-67443E8EF086}">
      <p15:sldGuideLst xmlns:p15="http://schemas.microsoft.com/office/powerpoint/2012/main"/>
    </p:ext>
  </p:extLst>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bg2"/>
                </a:solidFill>
              </a:defRPr>
            </a:lvl1pPr>
          </a:lstStyle>
          <a:p>
            <a:pPr lvl="0"/>
            <a:r>
              <a:rPr lang="nl-NL" dirty="0"/>
              <a:t>Tekst</a:t>
            </a:r>
            <a:endParaRPr lang="nl-BE" dirty="0"/>
          </a:p>
        </p:txBody>
      </p:sp>
    </p:spTree>
    <p:extLst>
      <p:ext uri="{BB962C8B-B14F-4D97-AF65-F5344CB8AC3E}">
        <p14:creationId xmlns:p14="http://schemas.microsoft.com/office/powerpoint/2010/main" val="428353000"/>
      </p:ext>
    </p:extLst>
  </p:cSld>
  <p:clrMapOvr>
    <a:masterClrMapping/>
  </p:clrMapOvr>
  <p:extLst>
    <p:ext uri="{DCECCB84-F9BA-43D5-87BE-67443E8EF086}">
      <p15:sldGuideLst xmlns:p15="http://schemas.microsoft.com/office/powerpoint/2012/main"/>
    </p:ext>
  </p:extLst>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1485409279"/>
      </p:ext>
    </p:extLst>
  </p:cSld>
  <p:clrMapOvr>
    <a:masterClrMapping/>
  </p:clrMapOvr>
  <p:extLst>
    <p:ext uri="{DCECCB84-F9BA-43D5-87BE-67443E8EF086}">
      <p15:sldGuideLst xmlns:p15="http://schemas.microsoft.com/office/powerpoint/2012/main"/>
    </p:ext>
  </p:extLst>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2976691333"/>
      </p:ext>
    </p:extLst>
  </p:cSld>
  <p:clrMapOvr>
    <a:masterClrMapping/>
  </p:clrMapOvr>
  <p:extLst>
    <p:ext uri="{DCECCB84-F9BA-43D5-87BE-67443E8EF086}">
      <p15:sldGuideLst xmlns:p15="http://schemas.microsoft.com/office/powerpoint/2012/main"/>
    </p:ext>
  </p:extLst>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371028153"/>
      </p:ext>
    </p:extLst>
  </p:cSld>
  <p:clrMapOvr>
    <a:masterClrMapping/>
  </p:clrMapOvr>
  <p:extLst>
    <p:ext uri="{DCECCB84-F9BA-43D5-87BE-67443E8EF086}">
      <p15:sldGuideLst xmlns:p15="http://schemas.microsoft.com/office/powerpoint/2012/main"/>
    </p:ext>
  </p:extLst>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64147166"/>
      </p:ext>
    </p:extLst>
  </p:cSld>
  <p:clrMapOvr>
    <a:masterClrMapping/>
  </p:clrMapOvr>
  <p:extLst>
    <p:ext uri="{DCECCB84-F9BA-43D5-87BE-67443E8EF086}">
      <p15:sldGuideLst xmlns:p15="http://schemas.microsoft.com/office/powerpoint/2012/main"/>
    </p:ext>
  </p:extLst>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842923651"/>
      </p:ext>
    </p:extLst>
  </p:cSld>
  <p:clrMapOvr>
    <a:masterClrMapping/>
  </p:clrMapOvr>
  <p:extLst>
    <p:ext uri="{DCECCB84-F9BA-43D5-87BE-67443E8EF086}">
      <p15:sldGuideLst xmlns:p15="http://schemas.microsoft.com/office/powerpoint/2012/main"/>
    </p:ext>
  </p:extLst>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27634626"/>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82916155"/>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13563448"/>
      </p:ext>
    </p:extLst>
  </p:cSld>
  <p:clrMapOvr>
    <a:masterClrMapping/>
  </p:clrMapOvr>
  <p:extLst>
    <p:ext uri="{DCECCB84-F9BA-43D5-87BE-67443E8EF086}">
      <p15:sldGuideLst xmlns:p15="http://schemas.microsoft.com/office/powerpoint/2012/main"/>
    </p:ext>
  </p:extLst>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95299848"/>
      </p:ext>
    </p:extLst>
  </p:cSld>
  <p:clrMapOvr>
    <a:masterClrMapping/>
  </p:clrMapOvr>
  <p:extLst>
    <p:ext uri="{DCECCB84-F9BA-43D5-87BE-67443E8EF086}">
      <p15:sldGuideLst xmlns:p15="http://schemas.microsoft.com/office/powerpoint/2012/main"/>
    </p:ext>
  </p:extLs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bg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74281909"/>
      </p:ext>
    </p:extLst>
  </p:cSld>
  <p:clrMapOvr>
    <a:masterClrMapping/>
  </p:clrMapOvr>
  <p:extLst>
    <p:ext uri="{DCECCB84-F9BA-43D5-87BE-67443E8EF086}">
      <p15:sldGuideLst xmlns:p15="http://schemas.microsoft.com/office/powerpoint/2012/main"/>
    </p:ext>
  </p:extLst>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nl-NL"/>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39508130"/>
      </p:ext>
    </p:extLst>
  </p:cSld>
  <p:clrMapOvr>
    <a:masterClrMapping/>
  </p:clrMapOvr>
  <p:extLst>
    <p:ext uri="{DCECCB84-F9BA-43D5-87BE-67443E8EF086}">
      <p15:sldGuideLst xmlns:p15="http://schemas.microsoft.com/office/powerpoint/2012/main"/>
    </p:ext>
  </p:extLst>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bg2"/>
              </a:buClr>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2188975"/>
      </p:ext>
    </p:extLst>
  </p:cSld>
  <p:clrMapOvr>
    <a:masterClrMapping/>
  </p:clrMapOvr>
  <p:extLst>
    <p:ext uri="{DCECCB84-F9BA-43D5-87BE-67443E8EF086}">
      <p15:sldGuideLst xmlns:p15="http://schemas.microsoft.com/office/powerpoint/2012/main"/>
    </p:ext>
  </p:extLst>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bg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23329226"/>
      </p:ext>
    </p:extLst>
  </p:cSld>
  <p:clrMapOvr>
    <a:masterClrMapping/>
  </p:clrMapOvr>
  <p:extLst>
    <p:ext uri="{DCECCB84-F9BA-43D5-87BE-67443E8EF086}">
      <p15:sldGuideLst xmlns:p15="http://schemas.microsoft.com/office/powerpoint/2012/main"/>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bg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891877436"/>
      </p:ext>
    </p:extLst>
  </p:cSld>
  <p:clrMapOvr>
    <a:masterClrMapping/>
  </p:clrMapOvr>
  <p:extLst>
    <p:ext uri="{DCECCB84-F9BA-43D5-87BE-67443E8EF086}">
      <p15:sldGuideLst xmlns:p15="http://schemas.microsoft.com/office/powerpoint/2012/main"/>
    </p:ext>
  </p:extLst>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bg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729824791"/>
      </p:ext>
    </p:extLst>
  </p:cSld>
  <p:clrMapOvr>
    <a:masterClrMapping/>
  </p:clrMapOvr>
  <p:extLst>
    <p:ext uri="{DCECCB84-F9BA-43D5-87BE-67443E8EF086}">
      <p15:sldGuideLst xmlns:p15="http://schemas.microsoft.com/office/powerpoint/2012/main"/>
    </p:ext>
  </p:extLst>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52882080"/>
      </p:ext>
    </p:extLst>
  </p:cSld>
  <p:clrMapOvr>
    <a:masterClrMapping/>
  </p:clrMapOvr>
  <p:extLst>
    <p:ext uri="{DCECCB84-F9BA-43D5-87BE-67443E8EF086}">
      <p15:sldGuideLst xmlns:p15="http://schemas.microsoft.com/office/powerpoint/2012/main"/>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bg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39951079"/>
      </p:ext>
    </p:extLst>
  </p:cSld>
  <p:clrMapOvr>
    <a:masterClrMapping/>
  </p:clrMapOvr>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4166876526"/>
      </p:ext>
    </p:extLst>
  </p:cSld>
  <p:clrMapOvr>
    <a:masterClrMapping/>
  </p:clrMapOvr>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790283595"/>
      </p:ext>
    </p:extLst>
  </p:cSld>
  <p:clrMapOvr>
    <a:masterClrMapping/>
  </p:clrMapOvr>
  <p:extLst>
    <p:ext uri="{DCECCB84-F9BA-43D5-87BE-67443E8EF086}">
      <p15:sldGuideLst xmlns:p15="http://schemas.microsoft.com/office/powerpoint/2012/main"/>
    </p:ext>
  </p:extLst>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bg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911831854"/>
      </p:ext>
    </p:extLst>
  </p:cSld>
  <p:clrMapOvr>
    <a:masterClrMapping/>
  </p:clrMapOvr>
  <p:extLst>
    <p:ext uri="{DCECCB84-F9BA-43D5-87BE-67443E8EF086}">
      <p15:sldGuideLst xmlns:p15="http://schemas.microsoft.com/office/powerpoint/2012/main"/>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bg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61155482"/>
      </p:ext>
    </p:extLst>
  </p:cSld>
  <p:clrMapOvr>
    <a:masterClrMapping/>
  </p:clrMapOvr>
  <p:extLst>
    <p:ext uri="{DCECCB84-F9BA-43D5-87BE-67443E8EF086}">
      <p15:sldGuideLst xmlns:p15="http://schemas.microsoft.com/office/powerpoint/2012/main"/>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103565934"/>
      </p:ext>
    </p:extLst>
  </p:cSld>
  <p:clrMapOvr>
    <a:masterClrMapping/>
  </p:clrMapOvr>
  <p:extLst>
    <p:ext uri="{DCECCB84-F9BA-43D5-87BE-67443E8EF086}">
      <p15:sldGuideLst xmlns:p15="http://schemas.microsoft.com/office/powerpoint/2012/main"/>
    </p:ext>
  </p:extLst>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bg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922064363"/>
      </p:ext>
    </p:extLst>
  </p:cSld>
  <p:clrMapOvr>
    <a:masterClrMapping/>
  </p:clrMapOvr>
  <p:extLst>
    <p:ext uri="{DCECCB84-F9BA-43D5-87BE-67443E8EF086}">
      <p15:sldGuideLst xmlns:p15="http://schemas.microsoft.com/office/powerpoint/2012/main"/>
    </p:ext>
  </p:extLst>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38829653"/>
      </p:ext>
    </p:extLst>
  </p:cSld>
  <p:clrMapOvr>
    <a:masterClrMapping/>
  </p:clrMapOvr>
  <p:extLst>
    <p:ext uri="{DCECCB84-F9BA-43D5-87BE-67443E8EF086}">
      <p15:sldGuideLst xmlns:p15="http://schemas.microsoft.com/office/powerpoint/2012/main"/>
    </p:ext>
  </p:extLst>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1217618782"/>
      </p:ext>
    </p:extLst>
  </p:cSld>
  <p:clrMapOvr>
    <a:masterClrMapping/>
  </p:clrMapOvr>
  <p:extLst>
    <p:ext uri="{DCECCB84-F9BA-43D5-87BE-67443E8EF086}">
      <p15:sldGuideLst xmlns:p15="http://schemas.microsoft.com/office/powerpoint/2012/main"/>
    </p:ext>
  </p:extLst>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3807507577"/>
      </p:ext>
    </p:extLst>
  </p:cSld>
  <p:clrMapOvr>
    <a:masterClrMapping/>
  </p:clrMapOvr>
  <p:extLst>
    <p:ext uri="{DCECCB84-F9BA-43D5-87BE-67443E8EF086}">
      <p15:sldGuideLst xmlns:p15="http://schemas.microsoft.com/office/powerpoint/2012/main"/>
    </p:ext>
  </p:extLst>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952717169"/>
      </p:ext>
    </p:extLst>
  </p:cSld>
  <p:clrMapOvr>
    <a:masterClrMapping/>
  </p:clrMapOvr>
  <p:extLst>
    <p:ext uri="{DCECCB84-F9BA-43D5-87BE-67443E8EF086}">
      <p15:sldGuideLst xmlns:p15="http://schemas.microsoft.com/office/powerpoint/2012/main"/>
    </p:ext>
  </p:extLst>
</p:sldLayout>
</file>

<file path=ppt/slideLayouts/slideLayout308.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2712226490"/>
      </p:ext>
    </p:extLst>
  </p:cSld>
  <p:clrMapOvr>
    <a:masterClrMapping/>
  </p:clrMapOvr>
  <p:extLst>
    <p:ext uri="{DCECCB84-F9BA-43D5-87BE-67443E8EF086}">
      <p15:sldGuideLst xmlns:p15="http://schemas.microsoft.com/office/powerpoint/2012/main"/>
    </p:ext>
  </p:extLst>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3244484086"/>
      </p:ext>
    </p:extLst>
  </p:cSld>
  <p:clrMapOvr>
    <a:masterClrMapping/>
  </p:clrMapOvr>
  <p:extLst>
    <p:ext uri="{DCECCB84-F9BA-43D5-87BE-67443E8EF086}">
      <p15:sldGuideLst xmlns:p15="http://schemas.microsoft.com/office/powerpoint/2012/main"/>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84544009"/>
      </p:ext>
    </p:extLst>
  </p:cSld>
  <p:clrMapOvr>
    <a:masterClrMapping/>
  </p:clrMapOvr>
  <p:extLst>
    <p:ext uri="{DCECCB84-F9BA-43D5-87BE-67443E8EF086}">
      <p15:sldGuideLst xmlns:p15="http://schemas.microsoft.com/office/powerpoint/2012/main"/>
    </p:ext>
  </p:extLst>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2355899639"/>
      </p:ext>
    </p:extLst>
  </p:cSld>
  <p:clrMapOvr>
    <a:masterClrMapping/>
  </p:clrMapOvr>
  <p:extLst>
    <p:ext uri="{DCECCB84-F9BA-43D5-87BE-67443E8EF086}">
      <p15:sldGuideLst xmlns:p15="http://schemas.microsoft.com/office/powerpoint/2012/main"/>
    </p:ext>
  </p:extLst>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231301024"/>
      </p:ext>
    </p:extLst>
  </p:cSld>
  <p:clrMapOvr>
    <a:masterClrMapping/>
  </p:clrMapOvr>
  <p:extLst>
    <p:ext uri="{DCECCB84-F9BA-43D5-87BE-67443E8EF086}">
      <p15:sldGuideLst xmlns:p15="http://schemas.microsoft.com/office/powerpoint/2012/main"/>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040628663"/>
      </p:ext>
    </p:extLst>
  </p:cSld>
  <p:clrMapOvr>
    <a:masterClrMapping/>
  </p:clrMapOvr>
  <p:extLst>
    <p:ext uri="{DCECCB84-F9BA-43D5-87BE-67443E8EF086}">
      <p15:sldGuideLst xmlns:p15="http://schemas.microsoft.com/office/powerpoint/2012/main"/>
    </p:ext>
  </p:extLs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3493572563"/>
      </p:ext>
    </p:extLst>
  </p:cSld>
  <p:clrMapOvr>
    <a:masterClrMapping/>
  </p:clrMapOvr>
  <p:extLst>
    <p:ext uri="{DCECCB84-F9BA-43D5-87BE-67443E8EF086}">
      <p15:sldGuideLst xmlns:p15="http://schemas.microsoft.com/office/powerpoint/2012/main"/>
    </p:ext>
  </p:extLst>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99236592"/>
      </p:ext>
    </p:extLst>
  </p:cSld>
  <p:clrMapOvr>
    <a:masterClrMapping/>
  </p:clrMapOvr>
  <p:extLst>
    <p:ext uri="{DCECCB84-F9BA-43D5-87BE-67443E8EF086}">
      <p15:sldGuideLst xmlns:p15="http://schemas.microsoft.com/office/powerpoint/2012/main"/>
    </p:ext>
  </p:extLst>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99844831"/>
      </p:ext>
    </p:extLst>
  </p:cSld>
  <p:clrMapOvr>
    <a:masterClrMapping/>
  </p:clrMapOvr>
  <p:extLst>
    <p:ext uri="{DCECCB84-F9BA-43D5-87BE-67443E8EF086}">
      <p15:sldGuideLst xmlns:p15="http://schemas.microsoft.com/office/powerpoint/2012/main"/>
    </p:ext>
  </p:extLs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056524564"/>
      </p:ext>
    </p:extLst>
  </p:cSld>
  <p:clrMapOvr>
    <a:masterClrMapping/>
  </p:clrMapOvr>
  <p:extLst>
    <p:ext uri="{DCECCB84-F9BA-43D5-87BE-67443E8EF086}">
      <p15:sldGuideLst xmlns:p15="http://schemas.microsoft.com/office/powerpoint/2012/main"/>
    </p:ext>
  </p:extLs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41923897"/>
      </p:ext>
    </p:extLst>
  </p:cSld>
  <p:clrMapOvr>
    <a:masterClrMapping/>
  </p:clrMapOvr>
  <p:extLst>
    <p:ext uri="{DCECCB84-F9BA-43D5-87BE-67443E8EF086}">
      <p15:sldGuideLst xmlns:p15="http://schemas.microsoft.com/office/powerpoint/2012/main"/>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363083"/>
      </p:ext>
    </p:extLst>
  </p:cSld>
  <p:clrMapOvr>
    <a:masterClrMapping/>
  </p:clrMapOvr>
  <p:extLst>
    <p:ext uri="{DCECCB84-F9BA-43D5-87BE-67443E8EF086}">
      <p15:sldGuideLst xmlns:p15="http://schemas.microsoft.com/office/powerpoint/2012/main"/>
    </p:ext>
  </p:extLst>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15870112"/>
      </p:ext>
    </p:extLst>
  </p:cSld>
  <p:clrMapOvr>
    <a:masterClrMapping/>
  </p:clrMapOvr>
  <p:extLst>
    <p:ext uri="{DCECCB84-F9BA-43D5-87BE-67443E8EF086}">
      <p15:sldGuideLst xmlns:p15="http://schemas.microsoft.com/office/powerpoint/2012/main"/>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93425362"/>
      </p:ext>
    </p:extLst>
  </p:cSld>
  <p:clrMapOvr>
    <a:masterClrMapping/>
  </p:clrMapOvr>
  <p:extLst>
    <p:ext uri="{DCECCB84-F9BA-43D5-87BE-67443E8EF086}">
      <p15:sldGuideLst xmlns:p15="http://schemas.microsoft.com/office/powerpoint/2012/main"/>
    </p:ext>
  </p:extLst>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3890079046"/>
      </p:ext>
    </p:extLst>
  </p:cSld>
  <p:clrMapOvr>
    <a:masterClrMapping/>
  </p:clrMapOvr>
  <p:extLst>
    <p:ext uri="{DCECCB84-F9BA-43D5-87BE-67443E8EF086}">
      <p15:sldGuideLst xmlns:p15="http://schemas.microsoft.com/office/powerpoint/2012/main"/>
    </p:ext>
  </p:extLst>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55014573"/>
      </p:ext>
    </p:extLst>
  </p:cSld>
  <p:clrMapOvr>
    <a:masterClrMapping/>
  </p:clrMapOvr>
  <p:extLst>
    <p:ext uri="{DCECCB84-F9BA-43D5-87BE-67443E8EF086}">
      <p15:sldGuideLst xmlns:p15="http://schemas.microsoft.com/office/powerpoint/2012/main"/>
    </p:ext>
  </p:extLst>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83001508"/>
      </p:ext>
    </p:extLst>
  </p:cSld>
  <p:clrMapOvr>
    <a:masterClrMapping/>
  </p:clrMapOvr>
  <p:extLst>
    <p:ext uri="{DCECCB84-F9BA-43D5-87BE-67443E8EF086}">
      <p15:sldGuideLst xmlns:p15="http://schemas.microsoft.com/office/powerpoint/2012/main"/>
    </p:ext>
  </p:extLst>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929513640"/>
      </p:ext>
    </p:extLst>
  </p:cSld>
  <p:clrMapOvr>
    <a:masterClrMapping/>
  </p:clrMapOvr>
  <p:extLst>
    <p:ext uri="{DCECCB84-F9BA-43D5-87BE-67443E8EF086}">
      <p15:sldGuideLst xmlns:p15="http://schemas.microsoft.com/office/powerpoint/2012/main"/>
    </p:ext>
  </p:extLst>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61981620"/>
      </p:ext>
    </p:extLst>
  </p:cSld>
  <p:clrMapOvr>
    <a:masterClrMapping/>
  </p:clrMapOvr>
  <p:extLst>
    <p:ext uri="{DCECCB84-F9BA-43D5-87BE-67443E8EF086}">
      <p15:sldGuideLst xmlns:p15="http://schemas.microsoft.com/office/powerpoint/2012/main"/>
    </p:ext>
  </p:extLst>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170062935"/>
      </p:ext>
    </p:extLst>
  </p:cSld>
  <p:clrMapOvr>
    <a:masterClrMapping/>
  </p:clrMapOvr>
  <p:extLst>
    <p:ext uri="{DCECCB84-F9BA-43D5-87BE-67443E8EF086}">
      <p15:sldGuideLst xmlns:p15="http://schemas.microsoft.com/office/powerpoint/2012/main"/>
    </p:ext>
  </p:extLst>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24180651"/>
      </p:ext>
    </p:extLst>
  </p:cSld>
  <p:clrMapOvr>
    <a:masterClrMapping/>
  </p:clrMapOvr>
  <p:extLst>
    <p:ext uri="{DCECCB84-F9BA-43D5-87BE-67443E8EF086}">
      <p15:sldGuideLst xmlns:p15="http://schemas.microsoft.com/office/powerpoint/2012/main"/>
    </p:ext>
  </p:extLst>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603963488"/>
      </p:ext>
    </p:extLst>
  </p:cSld>
  <p:clrMapOvr>
    <a:masterClrMapping/>
  </p:clrMapOvr>
  <p:extLst>
    <p:ext uri="{DCECCB84-F9BA-43D5-87BE-67443E8EF086}">
      <p15:sldGuideLst xmlns:p15="http://schemas.microsoft.com/office/powerpoint/2012/main"/>
    </p:ext>
  </p:extLst>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768033089"/>
      </p:ext>
    </p:extLst>
  </p:cSld>
  <p:clrMapOvr>
    <a:masterClrMapping/>
  </p:clrMapOvr>
  <p:extLst>
    <p:ext uri="{DCECCB84-F9BA-43D5-87BE-67443E8EF086}">
      <p15:sldGuideLst xmlns:p15="http://schemas.microsoft.com/office/powerpoint/2012/main"/>
    </p:ext>
  </p:extLst>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71941412"/>
      </p:ext>
    </p:extLst>
  </p:cSld>
  <p:clrMapOvr>
    <a:masterClrMapping/>
  </p:clrMapOvr>
  <p:extLst>
    <p:ext uri="{DCECCB84-F9BA-43D5-87BE-67443E8EF086}">
      <p15:sldGuideLst xmlns:p15="http://schemas.microsoft.com/office/powerpoint/2012/main"/>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79005837"/>
      </p:ext>
    </p:extLst>
  </p:cSld>
  <p:clrMapOvr>
    <a:masterClrMapping/>
  </p:clrMapOvr>
  <p:extLst>
    <p:ext uri="{DCECCB84-F9BA-43D5-87BE-67443E8EF086}">
      <p15:sldGuideLst xmlns:p15="http://schemas.microsoft.com/office/powerpoint/2012/main"/>
    </p:ext>
  </p:extLst>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dirty="0"/>
              <a:t>Klik op het pictogram als je een grafiek wilt toevoegen</a:t>
            </a:r>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15675157"/>
      </p:ext>
    </p:extLst>
  </p:cSld>
  <p:clrMapOvr>
    <a:masterClrMapping/>
  </p:clrMapOvr>
  <p:extLst>
    <p:ext uri="{DCECCB84-F9BA-43D5-87BE-67443E8EF086}">
      <p15:sldGuideLst xmlns:p15="http://schemas.microsoft.com/office/powerpoint/2012/main"/>
    </p:ext>
  </p:extLst>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45628217"/>
      </p:ext>
    </p:extLst>
  </p:cSld>
  <p:clrMapOvr>
    <a:masterClrMapping/>
  </p:clrMapOvr>
  <p:extLst>
    <p:ext uri="{DCECCB84-F9BA-43D5-87BE-67443E8EF086}">
      <p15:sldGuideLst xmlns:p15="http://schemas.microsoft.com/office/powerpoint/2012/main"/>
    </p:ext>
  </p:extLst>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dirty="0"/>
              <a:t>Klik op het pictogram als je een grafiek wilt toevoegen</a:t>
            </a:r>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841658942"/>
      </p:ext>
    </p:extLst>
  </p:cSld>
  <p:clrMapOvr>
    <a:masterClrMapping/>
  </p:clrMapOvr>
  <p:extLst>
    <p:ext uri="{DCECCB84-F9BA-43D5-87BE-67443E8EF086}">
      <p15:sldGuideLst xmlns:p15="http://schemas.microsoft.com/office/powerpoint/2012/main"/>
    </p:ext>
  </p:extLst>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dirty="0"/>
              <a:t>Klik op het pictogram als je een tabel wilt toevoegen</a:t>
            </a:r>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67860116"/>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dirty="0"/>
              <a:t>Klik op het pictogram als je een tabel wilt toevoegen</a:t>
            </a:r>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52956627"/>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35191336"/>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183509754"/>
      </p:ext>
    </p:extLst>
  </p:cSld>
  <p:clrMapOvr>
    <a:masterClrMapping/>
  </p:clrMapOvr>
  <p:extLst>
    <p:ext uri="{DCECCB84-F9BA-43D5-87BE-67443E8EF086}">
      <p15:sldGuideLst xmlns:p15="http://schemas.microsoft.com/office/powerpoint/2012/main"/>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830562289"/>
      </p:ext>
    </p:extLst>
  </p:cSld>
  <p:clrMapOvr>
    <a:masterClrMapping/>
  </p:clrMapOvr>
  <p:extLst>
    <p:ext uri="{DCECCB84-F9BA-43D5-87BE-67443E8EF086}">
      <p15:sldGuideLst xmlns:p15="http://schemas.microsoft.com/office/powerpoint/2012/main"/>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776926833"/>
      </p:ext>
    </p:extLst>
  </p:cSld>
  <p:clrMapOvr>
    <a:masterClrMapping/>
  </p:clrMapOvr>
  <p:extLst>
    <p:ext uri="{DCECCB84-F9BA-43D5-87BE-67443E8EF086}">
      <p15:sldGuideLst xmlns:p15="http://schemas.microsoft.com/office/powerpoint/2012/main"/>
    </p:ext>
  </p:extLst>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0529234"/>
      </p:ext>
    </p:extLst>
  </p:cSld>
  <p:clrMapOvr>
    <a:masterClrMapping/>
  </p:clrMapOvr>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36997314"/>
      </p:ext>
    </p:extLst>
  </p:cSld>
  <p:clrMapOvr>
    <a:masterClrMapping/>
  </p:clrMapOvr>
  <p:extLst>
    <p:ext uri="{DCECCB84-F9BA-43D5-87BE-67443E8EF086}">
      <p15:sldGuideLst xmlns:p15="http://schemas.microsoft.com/office/powerpoint/2012/main"/>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71213721"/>
      </p:ext>
    </p:extLst>
  </p:cSld>
  <p:clrMapOvr>
    <a:masterClrMapping/>
  </p:clrMapOvr>
  <p:extLst>
    <p:ext uri="{DCECCB84-F9BA-43D5-87BE-67443E8EF086}">
      <p15:sldGuideLst xmlns:p15="http://schemas.microsoft.com/office/powerpoint/2012/main"/>
    </p:ext>
  </p:extLst>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78186168"/>
      </p:ext>
    </p:extLst>
  </p:cSld>
  <p:clrMapOvr>
    <a:masterClrMapping/>
  </p:clrMapOvr>
  <p:extLst>
    <p:ext uri="{DCECCB84-F9BA-43D5-87BE-67443E8EF086}">
      <p15:sldGuideLst xmlns:p15="http://schemas.microsoft.com/office/powerpoint/2012/main"/>
    </p:ext>
  </p:extLst>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34054959"/>
      </p:ext>
    </p:extLst>
  </p:cSld>
  <p:clrMapOvr>
    <a:masterClrMapping/>
  </p:clrMapOvr>
  <p:extLst>
    <p:ext uri="{DCECCB84-F9BA-43D5-87BE-67443E8EF086}">
      <p15:sldGuideLst xmlns:p15="http://schemas.microsoft.com/office/powerpoint/2012/main"/>
    </p:ext>
  </p:extLst>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781790656"/>
      </p:ext>
    </p:extLst>
  </p:cSld>
  <p:clrMapOvr>
    <a:masterClrMapping/>
  </p:clrMapOvr>
  <p:extLst>
    <p:ext uri="{DCECCB84-F9BA-43D5-87BE-67443E8EF086}">
      <p15:sldGuideLst xmlns:p15="http://schemas.microsoft.com/office/powerpoint/2012/main"/>
    </p:ext>
  </p:extLst>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bg2"/>
                </a:solidFill>
              </a:defRPr>
            </a:lvl1pPr>
          </a:lstStyle>
          <a:p>
            <a:pPr lvl="0"/>
            <a:r>
              <a:rPr lang="nl-NL" dirty="0"/>
              <a:t>Tekst</a:t>
            </a:r>
            <a:endParaRPr lang="nl-BE" dirty="0"/>
          </a:p>
        </p:txBody>
      </p:sp>
    </p:spTree>
    <p:extLst>
      <p:ext uri="{BB962C8B-B14F-4D97-AF65-F5344CB8AC3E}">
        <p14:creationId xmlns:p14="http://schemas.microsoft.com/office/powerpoint/2010/main" val="4120413113"/>
      </p:ext>
    </p:extLst>
  </p:cSld>
  <p:clrMapOvr>
    <a:masterClrMapping/>
  </p:clrMapOvr>
  <p:extLst>
    <p:ext uri="{DCECCB84-F9BA-43D5-87BE-67443E8EF086}">
      <p15:sldGuideLst xmlns:p15="http://schemas.microsoft.com/office/powerpoint/2012/main"/>
    </p:ext>
  </p:extLst>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2011147352"/>
      </p:ext>
    </p:extLst>
  </p:cSld>
  <p:clrMapOvr>
    <a:masterClrMapping/>
  </p:clrMapOvr>
  <p:extLst>
    <p:ext uri="{DCECCB84-F9BA-43D5-87BE-67443E8EF086}">
      <p15:sldGuideLst xmlns:p15="http://schemas.microsoft.com/office/powerpoint/2012/main"/>
    </p:ext>
  </p:extLst>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3139274761"/>
      </p:ext>
    </p:extLst>
  </p:cSld>
  <p:clrMapOvr>
    <a:masterClrMapping/>
  </p:clrMapOvr>
  <p:extLst>
    <p:ext uri="{DCECCB84-F9BA-43D5-87BE-67443E8EF086}">
      <p15:sldGuideLst xmlns:p15="http://schemas.microsoft.com/office/powerpoint/2012/main"/>
    </p:ext>
  </p:extLst>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838435447"/>
      </p:ext>
    </p:extLst>
  </p:cSld>
  <p:clrMapOvr>
    <a:masterClrMapping/>
  </p:clrMapOvr>
  <p:extLst>
    <p:ext uri="{DCECCB84-F9BA-43D5-87BE-67443E8EF086}">
      <p15:sldGuideLst xmlns:p15="http://schemas.microsoft.com/office/powerpoint/2012/main"/>
    </p:ext>
  </p:extLst>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37669946"/>
      </p:ext>
    </p:extLst>
  </p:cSld>
  <p:clrMapOvr>
    <a:masterClrMapping/>
  </p:clrMapOvr>
  <p:extLst>
    <p:ext uri="{DCECCB84-F9BA-43D5-87BE-67443E8EF086}">
      <p15:sldGuideLst xmlns:p15="http://schemas.microsoft.com/office/powerpoint/2012/main"/>
    </p:ext>
  </p:extLst>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78801175"/>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799067678"/>
      </p:ext>
    </p:extLst>
  </p:cSld>
  <p:clrMapOvr>
    <a:masterClrMapping/>
  </p:clrMapOvr>
  <p:extLst>
    <p:ext uri="{DCECCB84-F9BA-43D5-87BE-67443E8EF086}">
      <p15:sldGuideLst xmlns:p15="http://schemas.microsoft.com/office/powerpoint/2012/main"/>
    </p:ext>
  </p:extLst>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72467281"/>
      </p:ext>
    </p:extLst>
  </p:cSld>
  <p:clrMapOvr>
    <a:masterClrMapping/>
  </p:clrMapOvr>
  <p:extLst>
    <p:ext uri="{DCECCB84-F9BA-43D5-87BE-67443E8EF086}">
      <p15:sldGuideLst xmlns:p15="http://schemas.microsoft.com/office/powerpoint/2012/main"/>
    </p:ext>
  </p:extLst>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65977001"/>
      </p:ext>
    </p:extLst>
  </p:cSld>
  <p:clrMapOvr>
    <a:masterClrMapping/>
  </p:clrMapOvr>
  <p:extLst>
    <p:ext uri="{DCECCB84-F9BA-43D5-87BE-67443E8EF086}">
      <p15:sldGuideLst xmlns:p15="http://schemas.microsoft.com/office/powerpoint/2012/main"/>
    </p:ext>
  </p:extLst>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60167569"/>
      </p:ext>
    </p:extLst>
  </p:cSld>
  <p:clrMapOvr>
    <a:masterClrMapping/>
  </p:clrMapOvr>
  <p:extLst>
    <p:ext uri="{DCECCB84-F9BA-43D5-87BE-67443E8EF086}">
      <p15:sldGuideLst xmlns:p15="http://schemas.microsoft.com/office/powerpoint/2012/main"/>
    </p:ext>
  </p:extLst>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bg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08766820"/>
      </p:ext>
    </p:extLst>
  </p:cSld>
  <p:clrMapOvr>
    <a:masterClrMapping/>
  </p:clrMapOvr>
  <p:extLst>
    <p:ext uri="{DCECCB84-F9BA-43D5-87BE-67443E8EF086}">
      <p15:sldGuideLst xmlns:p15="http://schemas.microsoft.com/office/powerpoint/2012/main"/>
    </p:ext>
  </p:extLst>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nl-NL"/>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11489631"/>
      </p:ext>
    </p:extLst>
  </p:cSld>
  <p:clrMapOvr>
    <a:masterClrMapping/>
  </p:clrMapOvr>
  <p:extLst>
    <p:ext uri="{DCECCB84-F9BA-43D5-87BE-67443E8EF086}">
      <p15:sldGuideLst xmlns:p15="http://schemas.microsoft.com/office/powerpoint/2012/main"/>
    </p:ext>
  </p:extLst>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bg2"/>
              </a:buClr>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949740295"/>
      </p:ext>
    </p:extLst>
  </p:cSld>
  <p:clrMapOvr>
    <a:masterClrMapping/>
  </p:clrMapOvr>
  <p:extLst>
    <p:ext uri="{DCECCB84-F9BA-43D5-87BE-67443E8EF086}">
      <p15:sldGuideLst xmlns:p15="http://schemas.microsoft.com/office/powerpoint/2012/main"/>
    </p:ext>
  </p:extLst>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bg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2718727"/>
      </p:ext>
    </p:extLst>
  </p:cSld>
  <p:clrMapOvr>
    <a:masterClrMapping/>
  </p:clrMapOvr>
  <p:extLst>
    <p:ext uri="{DCECCB84-F9BA-43D5-87BE-67443E8EF086}">
      <p15:sldGuideLst xmlns:p15="http://schemas.microsoft.com/office/powerpoint/2012/main"/>
    </p:ext>
  </p:extLst>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bg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89768078"/>
      </p:ext>
    </p:extLst>
  </p:cSld>
  <p:clrMapOvr>
    <a:masterClrMapping/>
  </p:clrMapOvr>
  <p:extLst>
    <p:ext uri="{DCECCB84-F9BA-43D5-87BE-67443E8EF086}">
      <p15:sldGuideLst xmlns:p15="http://schemas.microsoft.com/office/powerpoint/2012/main"/>
    </p:ext>
  </p:extLst>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bg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55357075"/>
      </p:ext>
    </p:extLst>
  </p:cSld>
  <p:clrMapOvr>
    <a:masterClrMapping/>
  </p:clrMapOvr>
  <p:extLst>
    <p:ext uri="{DCECCB84-F9BA-43D5-87BE-67443E8EF086}">
      <p15:sldGuideLst xmlns:p15="http://schemas.microsoft.com/office/powerpoint/2012/main"/>
    </p:ext>
  </p:extLst>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217494780"/>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25625082"/>
      </p:ext>
    </p:extLst>
  </p:cSld>
  <p:clrMapOvr>
    <a:masterClrMapping/>
  </p:clrMapOvr>
  <p:extLst>
    <p:ext uri="{DCECCB84-F9BA-43D5-87BE-67443E8EF086}">
      <p15:sldGuideLst xmlns:p15="http://schemas.microsoft.com/office/powerpoint/2012/main"/>
    </p:ext>
  </p:extLst>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bg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05605613"/>
      </p:ext>
    </p:extLst>
  </p:cSld>
  <p:clrMapOvr>
    <a:masterClrMapping/>
  </p:clrMapOvr>
  <p:extLst>
    <p:ext uri="{DCECCB84-F9BA-43D5-87BE-67443E8EF086}">
      <p15:sldGuideLst xmlns:p15="http://schemas.microsoft.com/office/powerpoint/2012/main"/>
    </p:ext>
  </p:extLst>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bg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5406803"/>
      </p:ext>
    </p:extLst>
  </p:cSld>
  <p:clrMapOvr>
    <a:masterClrMapping/>
  </p:clrMapOvr>
  <p:extLst>
    <p:ext uri="{DCECCB84-F9BA-43D5-87BE-67443E8EF086}">
      <p15:sldGuideLst xmlns:p15="http://schemas.microsoft.com/office/powerpoint/2012/main"/>
    </p:ext>
  </p:extLst>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bg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918032093"/>
      </p:ext>
    </p:extLst>
  </p:cSld>
  <p:clrMapOvr>
    <a:masterClrMapping/>
  </p:clrMapOvr>
  <p:extLst>
    <p:ext uri="{DCECCB84-F9BA-43D5-87BE-67443E8EF086}">
      <p15:sldGuideLst xmlns:p15="http://schemas.microsoft.com/office/powerpoint/2012/main"/>
    </p:ext>
  </p:extLst>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871553501"/>
      </p:ext>
    </p:extLst>
  </p:cSld>
  <p:clrMapOvr>
    <a:masterClrMapping/>
  </p:clrMapOvr>
  <p:extLst>
    <p:ext uri="{DCECCB84-F9BA-43D5-87BE-67443E8EF086}">
      <p15:sldGuideLst xmlns:p15="http://schemas.microsoft.com/office/powerpoint/2012/main"/>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bg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3495472122"/>
      </p:ext>
    </p:extLst>
  </p:cSld>
  <p:clrMapOvr>
    <a:masterClrMapping/>
  </p:clrMapOvr>
  <p:extLst>
    <p:ext uri="{DCECCB84-F9BA-43D5-87BE-67443E8EF086}">
      <p15:sldGuideLst xmlns:p15="http://schemas.microsoft.com/office/powerpoint/2012/main"/>
    </p:ext>
  </p:extLst>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914293116"/>
      </p:ext>
    </p:extLst>
  </p:cSld>
  <p:clrMapOvr>
    <a:masterClrMapping/>
  </p:clrMapOvr>
  <p:extLst>
    <p:ext uri="{DCECCB84-F9BA-43D5-87BE-67443E8EF086}">
      <p15:sldGuideLst xmlns:p15="http://schemas.microsoft.com/office/powerpoint/2012/main"/>
    </p:ext>
  </p:extLst>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2456511444"/>
      </p:ext>
    </p:extLst>
  </p:cSld>
  <p:clrMapOvr>
    <a:masterClrMapping/>
  </p:clrMapOvr>
  <p:extLst>
    <p:ext uri="{DCECCB84-F9BA-43D5-87BE-67443E8EF086}">
      <p15:sldGuideLst xmlns:p15="http://schemas.microsoft.com/office/powerpoint/2012/main"/>
    </p:ext>
  </p:extLst>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2248345823"/>
      </p:ext>
    </p:extLst>
  </p:cSld>
  <p:clrMapOvr>
    <a:masterClrMapping/>
  </p:clrMapOvr>
  <p:extLst>
    <p:ext uri="{DCECCB84-F9BA-43D5-87BE-67443E8EF086}">
      <p15:sldGuideLst xmlns:p15="http://schemas.microsoft.com/office/powerpoint/2012/main"/>
    </p:ext>
  </p:extLst>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406089724"/>
      </p:ext>
    </p:extLst>
  </p:cSld>
  <p:clrMapOvr>
    <a:masterClrMapping/>
  </p:clrMapOvr>
  <p:extLst>
    <p:ext uri="{DCECCB84-F9BA-43D5-87BE-67443E8EF086}">
      <p15:sldGuideLst xmlns:p15="http://schemas.microsoft.com/office/powerpoint/2012/main"/>
    </p:ext>
  </p:extLst>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3824204013"/>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4102309956"/>
      </p:ext>
    </p:extLst>
  </p:cSld>
  <p:clrMapOvr>
    <a:masterClrMapping/>
  </p:clrMapOvr>
  <p:extLst>
    <p:ext uri="{DCECCB84-F9BA-43D5-87BE-67443E8EF086}">
      <p15:sldGuideLst xmlns:p15="http://schemas.microsoft.com/office/powerpoint/2012/main"/>
    </p:ext>
  </p:extLst>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1209022376"/>
      </p:ext>
    </p:extLst>
  </p:cSld>
  <p:clrMapOvr>
    <a:masterClrMapping/>
  </p:clrMapOvr>
  <p:extLst>
    <p:ext uri="{DCECCB84-F9BA-43D5-87BE-67443E8EF086}">
      <p15:sldGuideLst xmlns:p15="http://schemas.microsoft.com/office/powerpoint/2012/main"/>
    </p:ext>
  </p:extLst>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1674677868"/>
      </p:ext>
    </p:extLst>
  </p:cSld>
  <p:clrMapOvr>
    <a:masterClrMapping/>
  </p:clrMapOvr>
  <p:extLst>
    <p:ext uri="{DCECCB84-F9BA-43D5-87BE-67443E8EF086}">
      <p15:sldGuideLst xmlns:p15="http://schemas.microsoft.com/office/powerpoint/2012/main"/>
    </p:ext>
  </p:extLst>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864687999"/>
      </p:ext>
    </p:extLst>
  </p:cSld>
  <p:clrMapOvr>
    <a:masterClrMapping/>
  </p:clrMapOvr>
  <p:extLst>
    <p:ext uri="{DCECCB84-F9BA-43D5-87BE-67443E8EF086}">
      <p15:sldGuideLst xmlns:p15="http://schemas.microsoft.com/office/powerpoint/2012/main"/>
    </p:ext>
  </p:extLst>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723266779"/>
      </p:ext>
    </p:extLst>
  </p:cSld>
  <p:clrMapOvr>
    <a:masterClrMapping/>
  </p:clrMapOvr>
  <p:extLst>
    <p:ext uri="{DCECCB84-F9BA-43D5-87BE-67443E8EF086}">
      <p15:sldGuideLst xmlns:p15="http://schemas.microsoft.com/office/powerpoint/2012/main"/>
    </p:ext>
  </p:extLst>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465618942"/>
      </p:ext>
    </p:extLst>
  </p:cSld>
  <p:clrMapOvr>
    <a:masterClrMapping/>
  </p:clrMapOvr>
  <p:extLst>
    <p:ext uri="{DCECCB84-F9BA-43D5-87BE-67443E8EF086}">
      <p15:sldGuideLst xmlns:p15="http://schemas.microsoft.com/office/powerpoint/2012/main"/>
    </p:ext>
  </p:extLst>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63820755"/>
      </p:ext>
    </p:extLst>
  </p:cSld>
  <p:clrMapOvr>
    <a:masterClrMapping/>
  </p:clrMapOvr>
  <p:extLst>
    <p:ext uri="{DCECCB84-F9BA-43D5-87BE-67443E8EF086}">
      <p15:sldGuideLst xmlns:p15="http://schemas.microsoft.com/office/powerpoint/2012/main"/>
    </p:ext>
  </p:extLst>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70760931"/>
      </p:ext>
    </p:extLst>
  </p:cSld>
  <p:clrMapOvr>
    <a:masterClrMapping/>
  </p:clrMapOvr>
  <p:extLst>
    <p:ext uri="{DCECCB84-F9BA-43D5-87BE-67443E8EF086}">
      <p15:sldGuideLst xmlns:p15="http://schemas.microsoft.com/office/powerpoint/2012/main"/>
    </p:ext>
  </p:extLst>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176467"/>
      </p:ext>
    </p:extLst>
  </p:cSld>
  <p:clrMapOvr>
    <a:masterClrMapping/>
  </p:clrMapOvr>
  <p:extLst>
    <p:ext uri="{DCECCB84-F9BA-43D5-87BE-67443E8EF086}">
      <p15:sldGuideLst xmlns:p15="http://schemas.microsoft.com/office/powerpoint/2012/main"/>
    </p:ext>
  </p:extLst>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03005234"/>
      </p:ext>
    </p:extLst>
  </p:cSld>
  <p:clrMapOvr>
    <a:masterClrMapping/>
  </p:clrMapOvr>
  <p:extLst>
    <p:ext uri="{DCECCB84-F9BA-43D5-87BE-67443E8EF086}">
      <p15:sldGuideLst xmlns:p15="http://schemas.microsoft.com/office/powerpoint/2012/main"/>
    </p:ext>
  </p:extLst>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39121472"/>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bg2"/>
                </a:solidFill>
              </a:defRPr>
            </a:lvl1pPr>
          </a:lstStyle>
          <a:p>
            <a:pPr lvl="0"/>
            <a:r>
              <a:rPr lang="nl-NL" dirty="0"/>
              <a:t>Tekst</a:t>
            </a:r>
            <a:endParaRPr lang="nl-BE" dirty="0"/>
          </a:p>
        </p:txBody>
      </p:sp>
    </p:spTree>
    <p:extLst>
      <p:ext uri="{BB962C8B-B14F-4D97-AF65-F5344CB8AC3E}">
        <p14:creationId xmlns:p14="http://schemas.microsoft.com/office/powerpoint/2010/main" val="3185933700"/>
      </p:ext>
    </p:extLst>
  </p:cSld>
  <p:clrMapOvr>
    <a:masterClrMapping/>
  </p:clrMapOvr>
  <p:extLst>
    <p:ext uri="{DCECCB84-F9BA-43D5-87BE-67443E8EF086}">
      <p15:sldGuideLst xmlns:p15="http://schemas.microsoft.com/office/powerpoint/2012/main"/>
    </p:ext>
  </p:extLst>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840702551"/>
      </p:ext>
    </p:extLst>
  </p:cSld>
  <p:clrMapOvr>
    <a:masterClrMapping/>
  </p:clrMapOvr>
  <p:extLst>
    <p:ext uri="{DCECCB84-F9BA-43D5-87BE-67443E8EF086}">
      <p15:sldGuideLst xmlns:p15="http://schemas.microsoft.com/office/powerpoint/2012/main"/>
    </p:ext>
  </p:extLst>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895819211"/>
      </p:ext>
    </p:extLst>
  </p:cSld>
  <p:clrMapOvr>
    <a:masterClrMapping/>
  </p:clrMapOvr>
  <p:extLst>
    <p:ext uri="{DCECCB84-F9BA-43D5-87BE-67443E8EF086}">
      <p15:sldGuideLst xmlns:p15="http://schemas.microsoft.com/office/powerpoint/2012/main"/>
    </p:ext>
  </p:extLst>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862700498"/>
      </p:ext>
    </p:extLst>
  </p:cSld>
  <p:clrMapOvr>
    <a:masterClrMapping/>
  </p:clrMapOvr>
  <p:extLst>
    <p:ext uri="{DCECCB84-F9BA-43D5-87BE-67443E8EF086}">
      <p15:sldGuideLst xmlns:p15="http://schemas.microsoft.com/office/powerpoint/2012/main"/>
    </p:ext>
  </p:extLst>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98907653"/>
      </p:ext>
    </p:extLst>
  </p:cSld>
  <p:clrMapOvr>
    <a:masterClrMapping/>
  </p:clrMapOvr>
  <p:extLst>
    <p:ext uri="{DCECCB84-F9BA-43D5-87BE-67443E8EF086}">
      <p15:sldGuideLst xmlns:p15="http://schemas.microsoft.com/office/powerpoint/2012/main"/>
    </p:ext>
  </p:extLst>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290681050"/>
      </p:ext>
    </p:extLst>
  </p:cSld>
  <p:clrMapOvr>
    <a:masterClrMapping/>
  </p:clrMapOvr>
  <p:extLst>
    <p:ext uri="{DCECCB84-F9BA-43D5-87BE-67443E8EF086}">
      <p15:sldGuideLst xmlns:p15="http://schemas.microsoft.com/office/powerpoint/2012/main"/>
    </p:ext>
  </p:extLst>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88910545"/>
      </p:ext>
    </p:extLst>
  </p:cSld>
  <p:clrMapOvr>
    <a:masterClrMapping/>
  </p:clrMapOvr>
  <p:extLst>
    <p:ext uri="{DCECCB84-F9BA-43D5-87BE-67443E8EF086}">
      <p15:sldGuideLst xmlns:p15="http://schemas.microsoft.com/office/powerpoint/2012/main"/>
    </p:ext>
  </p:extLst>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517579701"/>
      </p:ext>
    </p:extLst>
  </p:cSld>
  <p:clrMapOvr>
    <a:masterClrMapping/>
  </p:clrMapOvr>
  <p:extLst>
    <p:ext uri="{DCECCB84-F9BA-43D5-87BE-67443E8EF086}">
      <p15:sldGuideLst xmlns:p15="http://schemas.microsoft.com/office/powerpoint/2012/main"/>
    </p:ext>
  </p:extLst>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11978913"/>
      </p:ext>
    </p:extLst>
  </p:cSld>
  <p:clrMapOvr>
    <a:masterClrMapping/>
  </p:clrMapOvr>
  <p:extLst>
    <p:ext uri="{DCECCB84-F9BA-43D5-87BE-67443E8EF086}">
      <p15:sldGuideLst xmlns:p15="http://schemas.microsoft.com/office/powerpoint/2012/main"/>
    </p:ext>
  </p:extLst>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909227850"/>
      </p:ext>
    </p:extLst>
  </p:cSld>
  <p:clrMapOvr>
    <a:masterClrMapping/>
  </p:clrMapOvr>
  <p:extLst>
    <p:ext uri="{DCECCB84-F9BA-43D5-87BE-67443E8EF086}">
      <p15:sldGuideLst xmlns:p15="http://schemas.microsoft.com/office/powerpoint/2012/main"/>
    </p:ext>
  </p:extLst>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63750341"/>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3438610615"/>
      </p:ext>
    </p:extLst>
  </p:cSld>
  <p:clrMapOvr>
    <a:masterClrMapping/>
  </p:clrMapOvr>
  <p:extLst>
    <p:ext uri="{DCECCB84-F9BA-43D5-87BE-67443E8EF086}">
      <p15:sldGuideLst xmlns:p15="http://schemas.microsoft.com/office/powerpoint/2012/main"/>
    </p:ext>
  </p:extLst>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03681461"/>
      </p:ext>
    </p:extLst>
  </p:cSld>
  <p:clrMapOvr>
    <a:masterClrMapping/>
  </p:clrMapOvr>
  <p:extLst>
    <p:ext uri="{DCECCB84-F9BA-43D5-87BE-67443E8EF086}">
      <p15:sldGuideLst xmlns:p15="http://schemas.microsoft.com/office/powerpoint/2012/main"/>
    </p:ext>
  </p:extLst>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dirty="0"/>
              <a:t>Klik op het pictogram als je een grafiek wilt toevoegen</a:t>
            </a:r>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9516156"/>
      </p:ext>
    </p:extLst>
  </p:cSld>
  <p:clrMapOvr>
    <a:masterClrMapping/>
  </p:clrMapOvr>
  <p:extLst>
    <p:ext uri="{DCECCB84-F9BA-43D5-87BE-67443E8EF086}">
      <p15:sldGuideLst xmlns:p15="http://schemas.microsoft.com/office/powerpoint/2012/main"/>
    </p:ext>
  </p:extLst>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83953169"/>
      </p:ext>
    </p:extLst>
  </p:cSld>
  <p:clrMapOvr>
    <a:masterClrMapping/>
  </p:clrMapOvr>
  <p:extLst>
    <p:ext uri="{DCECCB84-F9BA-43D5-87BE-67443E8EF086}">
      <p15:sldGuideLst xmlns:p15="http://schemas.microsoft.com/office/powerpoint/2012/main"/>
    </p:ext>
  </p:extLst>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dirty="0"/>
              <a:t>Klik op het pictogram als je een grafiek wilt toevoegen</a:t>
            </a:r>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45555296"/>
      </p:ext>
    </p:extLst>
  </p:cSld>
  <p:clrMapOvr>
    <a:masterClrMapping/>
  </p:clrMapOvr>
  <p:extLst>
    <p:ext uri="{DCECCB84-F9BA-43D5-87BE-67443E8EF086}">
      <p15:sldGuideLst xmlns:p15="http://schemas.microsoft.com/office/powerpoint/2012/main"/>
    </p:ext>
  </p:extLst>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dirty="0"/>
              <a:t>Klik op het pictogram als je een tabel wilt toevoegen</a:t>
            </a:r>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41349366"/>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dirty="0"/>
              <a:t>Klik op het pictogram als je een tabel wilt toevoegen</a:t>
            </a:r>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873821824"/>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856978113"/>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760923396"/>
      </p:ext>
    </p:extLst>
  </p:cSld>
  <p:clrMapOvr>
    <a:masterClrMapping/>
  </p:clrMapOvr>
  <p:extLst>
    <p:ext uri="{DCECCB84-F9BA-43D5-87BE-67443E8EF086}">
      <p15:sldGuideLst xmlns:p15="http://schemas.microsoft.com/office/powerpoint/2012/main"/>
    </p:ext>
  </p:extLst>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6594117"/>
      </p:ext>
    </p:extLst>
  </p:cSld>
  <p:clrMapOvr>
    <a:masterClrMapping/>
  </p:clrMapOvr>
  <p:extLst>
    <p:ext uri="{DCECCB84-F9BA-43D5-87BE-67443E8EF086}">
      <p15:sldGuideLst xmlns:p15="http://schemas.microsoft.com/office/powerpoint/2012/main"/>
    </p:ext>
  </p:extLst>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54881001"/>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3737205751"/>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3032746333"/>
      </p:ext>
    </p:extLst>
  </p:cSld>
  <p:clrMapOvr>
    <a:masterClrMapping/>
  </p:clrMapOvr>
  <p:extLst>
    <p:ext uri="{DCECCB84-F9BA-43D5-87BE-67443E8EF086}">
      <p15:sldGuideLst xmlns:p15="http://schemas.microsoft.com/office/powerpoint/2012/main"/>
    </p:ext>
  </p:extLst>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61339620"/>
      </p:ext>
    </p:extLst>
  </p:cSld>
  <p:clrMapOvr>
    <a:masterClrMapping/>
  </p:clrMapOvr>
  <p:extLst>
    <p:ext uri="{DCECCB84-F9BA-43D5-87BE-67443E8EF086}">
      <p15:sldGuideLst xmlns:p15="http://schemas.microsoft.com/office/powerpoint/2012/main"/>
    </p:ext>
  </p:extLst>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244483646"/>
      </p:ext>
    </p:extLst>
  </p:cSld>
  <p:clrMapOvr>
    <a:masterClrMapping/>
  </p:clrMapOvr>
  <p:extLst>
    <p:ext uri="{DCECCB84-F9BA-43D5-87BE-67443E8EF086}">
      <p15:sldGuideLst xmlns:p15="http://schemas.microsoft.com/office/powerpoint/2012/main"/>
    </p:ext>
  </p:extLst>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28704172"/>
      </p:ext>
    </p:extLst>
  </p:cSld>
  <p:clrMapOvr>
    <a:masterClrMapping/>
  </p:clrMapOvr>
  <p:extLst>
    <p:ext uri="{DCECCB84-F9BA-43D5-87BE-67443E8EF086}">
      <p15:sldGuideLst xmlns:p15="http://schemas.microsoft.com/office/powerpoint/2012/main"/>
    </p:ext>
  </p:extLst>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20033305"/>
      </p:ext>
    </p:extLst>
  </p:cSld>
  <p:clrMapOvr>
    <a:masterClrMapping/>
  </p:clrMapOvr>
  <p:extLst>
    <p:ext uri="{DCECCB84-F9BA-43D5-87BE-67443E8EF086}">
      <p15:sldGuideLst xmlns:p15="http://schemas.microsoft.com/office/powerpoint/2012/main"/>
    </p:ext>
  </p:extLst>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044881831"/>
      </p:ext>
    </p:extLst>
  </p:cSld>
  <p:clrMapOvr>
    <a:masterClrMapping/>
  </p:clrMapOvr>
  <p:extLst>
    <p:ext uri="{DCECCB84-F9BA-43D5-87BE-67443E8EF086}">
      <p15:sldGuideLst xmlns:p15="http://schemas.microsoft.com/office/powerpoint/2012/main"/>
    </p:ext>
  </p:extLst>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bg2"/>
                </a:solidFill>
              </a:defRPr>
            </a:lvl1pPr>
          </a:lstStyle>
          <a:p>
            <a:pPr lvl="0"/>
            <a:r>
              <a:rPr lang="nl-NL" dirty="0"/>
              <a:t>Tekst</a:t>
            </a:r>
            <a:endParaRPr lang="nl-BE" dirty="0"/>
          </a:p>
        </p:txBody>
      </p:sp>
    </p:spTree>
    <p:extLst>
      <p:ext uri="{BB962C8B-B14F-4D97-AF65-F5344CB8AC3E}">
        <p14:creationId xmlns:p14="http://schemas.microsoft.com/office/powerpoint/2010/main" val="954422704"/>
      </p:ext>
    </p:extLst>
  </p:cSld>
  <p:clrMapOvr>
    <a:masterClrMapping/>
  </p:clrMapOvr>
  <p:extLst>
    <p:ext uri="{DCECCB84-F9BA-43D5-87BE-67443E8EF086}">
      <p15:sldGuideLst xmlns:p15="http://schemas.microsoft.com/office/powerpoint/2012/main"/>
    </p:ext>
  </p:extLst>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2678786796"/>
      </p:ext>
    </p:extLst>
  </p:cSld>
  <p:clrMapOvr>
    <a:masterClrMapping/>
  </p:clrMapOvr>
  <p:extLst>
    <p:ext uri="{DCECCB84-F9BA-43D5-87BE-67443E8EF086}">
      <p15:sldGuideLst xmlns:p15="http://schemas.microsoft.com/office/powerpoint/2012/main"/>
    </p:ext>
  </p:extLst>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2839421501"/>
      </p:ext>
    </p:extLst>
  </p:cSld>
  <p:clrMapOvr>
    <a:masterClrMapping/>
  </p:clrMapOvr>
  <p:extLst>
    <p:ext uri="{DCECCB84-F9BA-43D5-87BE-67443E8EF086}">
      <p15:sldGuideLst xmlns:p15="http://schemas.microsoft.com/office/powerpoint/2012/main"/>
    </p:ext>
  </p:extLst>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4199389187"/>
      </p:ext>
    </p:extLst>
  </p:cSld>
  <p:clrMapOvr>
    <a:masterClrMapping/>
  </p:clrMapOvr>
  <p:extLst>
    <p:ext uri="{DCECCB84-F9BA-43D5-87BE-67443E8EF086}">
      <p15:sldGuideLst xmlns:p15="http://schemas.microsoft.com/office/powerpoint/2012/main"/>
    </p:ext>
  </p:extLst>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58719444"/>
      </p:ext>
    </p:extLst>
  </p:cSld>
  <p:clrMapOvr>
    <a:masterClrMapping/>
  </p:clrMapOvr>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747655031"/>
      </p:ext>
    </p:extLst>
  </p:cSld>
  <p:clrMapOvr>
    <a:masterClrMapping/>
  </p:clrMapOvr>
  <p:extLst>
    <p:ext uri="{DCECCB84-F9BA-43D5-87BE-67443E8EF086}">
      <p15:sldGuideLst xmlns:p15="http://schemas.microsoft.com/office/powerpoint/2012/main"/>
    </p:ext>
  </p:extLst>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00460186"/>
      </p:ext>
    </p:extLst>
  </p:cSld>
  <p:clrMapOvr>
    <a:masterClrMapping/>
  </p:clrMapOvr>
  <p:extLst>
    <p:ext uri="{DCECCB84-F9BA-43D5-87BE-67443E8EF086}">
      <p15:sldGuideLst xmlns:p15="http://schemas.microsoft.com/office/powerpoint/2012/main"/>
    </p:ext>
  </p:extLst>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949831602"/>
      </p:ext>
    </p:extLst>
  </p:cSld>
  <p:clrMapOvr>
    <a:masterClrMapping/>
  </p:clrMapOvr>
  <p:extLst>
    <p:ext uri="{DCECCB84-F9BA-43D5-87BE-67443E8EF086}">
      <p15:sldGuideLst xmlns:p15="http://schemas.microsoft.com/office/powerpoint/2012/main"/>
    </p:ext>
  </p:extLst>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87096872"/>
      </p:ext>
    </p:extLst>
  </p:cSld>
  <p:clrMapOvr>
    <a:masterClrMapping/>
  </p:clrMapOvr>
  <p:extLst>
    <p:ext uri="{DCECCB84-F9BA-43D5-87BE-67443E8EF086}">
      <p15:sldGuideLst xmlns:p15="http://schemas.microsoft.com/office/powerpoint/2012/main"/>
    </p:ext>
  </p:extLst>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043325766"/>
      </p:ext>
    </p:extLst>
  </p:cSld>
  <p:clrMapOvr>
    <a:masterClrMapping/>
  </p:clrMapOvr>
  <p:extLst>
    <p:ext uri="{DCECCB84-F9BA-43D5-87BE-67443E8EF086}">
      <p15:sldGuideLst xmlns:p15="http://schemas.microsoft.com/office/powerpoint/2012/main"/>
    </p:ext>
  </p:extLst>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bg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38912580"/>
      </p:ext>
    </p:extLst>
  </p:cSld>
  <p:clrMapOvr>
    <a:masterClrMapping/>
  </p:clrMapOvr>
  <p:extLst>
    <p:ext uri="{DCECCB84-F9BA-43D5-87BE-67443E8EF086}">
      <p15:sldGuideLst xmlns:p15="http://schemas.microsoft.com/office/powerpoint/2012/main"/>
    </p:ext>
  </p:extLst>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nl-NL"/>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09603391"/>
      </p:ext>
    </p:extLst>
  </p:cSld>
  <p:clrMapOvr>
    <a:masterClrMapping/>
  </p:clrMapOvr>
  <p:extLst>
    <p:ext uri="{DCECCB84-F9BA-43D5-87BE-67443E8EF086}">
      <p15:sldGuideLst xmlns:p15="http://schemas.microsoft.com/office/powerpoint/2012/main"/>
    </p:ext>
  </p:extLst>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bg2"/>
              </a:buClr>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15478839"/>
      </p:ext>
    </p:extLst>
  </p:cSld>
  <p:clrMapOvr>
    <a:masterClrMapping/>
  </p:clrMapOvr>
  <p:extLst>
    <p:ext uri="{DCECCB84-F9BA-43D5-87BE-67443E8EF086}">
      <p15:sldGuideLst xmlns:p15="http://schemas.microsoft.com/office/powerpoint/2012/main"/>
    </p:ext>
  </p:extLst>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bg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94346628"/>
      </p:ext>
    </p:extLst>
  </p:cSld>
  <p:clrMapOvr>
    <a:masterClrMapping/>
  </p:clrMapOvr>
  <p:extLst>
    <p:ext uri="{DCECCB84-F9BA-43D5-87BE-67443E8EF086}">
      <p15:sldGuideLst xmlns:p15="http://schemas.microsoft.com/office/powerpoint/2012/main"/>
    </p:ext>
  </p:extLst>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bg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49331911"/>
      </p:ext>
    </p:extLst>
  </p:cSld>
  <p:clrMapOvr>
    <a:masterClrMapping/>
  </p:clrMapOvr>
  <p:extLst>
    <p:ext uri="{DCECCB84-F9BA-43D5-87BE-67443E8EF086}">
      <p15:sldGuideLst xmlns:p15="http://schemas.microsoft.com/office/powerpoint/2012/main"/>
    </p:ext>
  </p:extLst>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bg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82217946"/>
      </p:ext>
    </p:extLst>
  </p:cSld>
  <p:clrMapOvr>
    <a:masterClrMapping/>
  </p:clrMapOvr>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6882624"/>
      </p:ext>
    </p:extLst>
  </p:cSld>
  <p:clrMapOvr>
    <a:masterClrMapping/>
  </p:clrMapOvr>
  <p:extLst>
    <p:ext uri="{DCECCB84-F9BA-43D5-87BE-67443E8EF086}">
      <p15:sldGuideLst xmlns:p15="http://schemas.microsoft.com/office/powerpoint/2012/main"/>
    </p:ext>
  </p:extLst>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9960435"/>
      </p:ext>
    </p:extLst>
  </p:cSld>
  <p:clrMapOvr>
    <a:masterClrMapping/>
  </p:clrMapOvr>
  <p:extLst>
    <p:ext uri="{DCECCB84-F9BA-43D5-87BE-67443E8EF086}">
      <p15:sldGuideLst xmlns:p15="http://schemas.microsoft.com/office/powerpoint/2012/main"/>
    </p:ext>
  </p:extLst>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bg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862077578"/>
      </p:ext>
    </p:extLst>
  </p:cSld>
  <p:clrMapOvr>
    <a:masterClrMapping/>
  </p:clrMapOvr>
  <p:extLst>
    <p:ext uri="{DCECCB84-F9BA-43D5-87BE-67443E8EF086}">
      <p15:sldGuideLst xmlns:p15="http://schemas.microsoft.com/office/powerpoint/2012/main"/>
    </p:ext>
  </p:extLst>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bg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38598331"/>
      </p:ext>
    </p:extLst>
  </p:cSld>
  <p:clrMapOvr>
    <a:masterClrMapping/>
  </p:clrMapOvr>
  <p:extLst>
    <p:ext uri="{DCECCB84-F9BA-43D5-87BE-67443E8EF086}">
      <p15:sldGuideLst xmlns:p15="http://schemas.microsoft.com/office/powerpoint/2012/main"/>
    </p:ext>
  </p:extLst>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bg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47381942"/>
      </p:ext>
    </p:extLst>
  </p:cSld>
  <p:clrMapOvr>
    <a:masterClrMapping/>
  </p:clrMapOvr>
  <p:extLst>
    <p:ext uri="{DCECCB84-F9BA-43D5-87BE-67443E8EF086}">
      <p15:sldGuideLst xmlns:p15="http://schemas.microsoft.com/office/powerpoint/2012/main"/>
    </p:ext>
  </p:extLst>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54195814"/>
      </p:ext>
    </p:extLst>
  </p:cSld>
  <p:clrMapOvr>
    <a:masterClrMapping/>
  </p:clrMapOvr>
  <p:extLst>
    <p:ext uri="{DCECCB84-F9BA-43D5-87BE-67443E8EF086}">
      <p15:sldGuideLst xmlns:p15="http://schemas.microsoft.com/office/powerpoint/2012/main"/>
    </p:ext>
  </p:extLst>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bg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2757429920"/>
      </p:ext>
    </p:extLst>
  </p:cSld>
  <p:clrMapOvr>
    <a:masterClrMapping/>
  </p:clrMapOvr>
  <p:extLst>
    <p:ext uri="{DCECCB84-F9BA-43D5-87BE-67443E8EF086}">
      <p15:sldGuideLst xmlns:p15="http://schemas.microsoft.com/office/powerpoint/2012/main"/>
    </p:ext>
  </p:extLst>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74605050"/>
      </p:ext>
    </p:extLst>
  </p:cSld>
  <p:clrMapOvr>
    <a:masterClrMapping/>
  </p:clrMapOvr>
  <p:extLst>
    <p:ext uri="{DCECCB84-F9BA-43D5-87BE-67443E8EF086}">
      <p15:sldGuideLst xmlns:p15="http://schemas.microsoft.com/office/powerpoint/2012/main"/>
    </p:ext>
  </p:extLst>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93021498"/>
      </p:ext>
    </p:extLst>
  </p:cSld>
  <p:clrMapOvr>
    <a:masterClrMapping/>
  </p:clrMapOvr>
  <p:extLst>
    <p:ext uri="{DCECCB84-F9BA-43D5-87BE-67443E8EF086}">
      <p15:sldGuideLst xmlns:p15="http://schemas.microsoft.com/office/powerpoint/2012/main"/>
    </p:ext>
  </p:extLst>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3601280604"/>
      </p:ext>
    </p:extLst>
  </p:cSld>
  <p:clrMapOvr>
    <a:masterClrMapping/>
  </p:clrMapOvr>
  <p:extLst>
    <p:ext uri="{DCECCB84-F9BA-43D5-87BE-67443E8EF086}">
      <p15:sldGuideLst xmlns:p15="http://schemas.microsoft.com/office/powerpoint/2012/main"/>
    </p:ext>
  </p:extLst>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50601543"/>
      </p:ext>
    </p:extLst>
  </p:cSld>
  <p:clrMapOvr>
    <a:masterClrMapping/>
  </p:clrMapOvr>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04310104"/>
      </p:ext>
    </p:extLst>
  </p:cSld>
  <p:clrMapOvr>
    <a:masterClrMapping/>
  </p:clrMapOvr>
  <p:extLst>
    <p:ext uri="{DCECCB84-F9BA-43D5-87BE-67443E8EF086}">
      <p15:sldGuideLst xmlns:p15="http://schemas.microsoft.com/office/powerpoint/2012/main"/>
    </p:ext>
  </p:extLst>
</p:sldLayout>
</file>

<file path=ppt/slideLayouts/slideLayout430.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1261453358"/>
      </p:ext>
    </p:extLst>
  </p:cSld>
  <p:clrMapOvr>
    <a:masterClrMapping/>
  </p:clrMapOvr>
  <p:extLst>
    <p:ext uri="{DCECCB84-F9BA-43D5-87BE-67443E8EF086}">
      <p15:sldGuideLst xmlns:p15="http://schemas.microsoft.com/office/powerpoint/2012/main"/>
    </p:ext>
  </p:extLst>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3260113114"/>
      </p:ext>
    </p:extLst>
  </p:cSld>
  <p:clrMapOvr>
    <a:masterClrMapping/>
  </p:clrMapOvr>
  <p:extLst>
    <p:ext uri="{DCECCB84-F9BA-43D5-87BE-67443E8EF086}">
      <p15:sldGuideLst xmlns:p15="http://schemas.microsoft.com/office/powerpoint/2012/main"/>
    </p:ext>
  </p:extLst>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2735676461"/>
      </p:ext>
    </p:extLst>
  </p:cSld>
  <p:clrMapOvr>
    <a:masterClrMapping/>
  </p:clrMapOvr>
  <p:extLst>
    <p:ext uri="{DCECCB84-F9BA-43D5-87BE-67443E8EF086}">
      <p15:sldGuideLst xmlns:p15="http://schemas.microsoft.com/office/powerpoint/2012/main"/>
    </p:ext>
  </p:extLst>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159215504"/>
      </p:ext>
    </p:extLst>
  </p:cSld>
  <p:clrMapOvr>
    <a:masterClrMapping/>
  </p:clrMapOvr>
  <p:extLst>
    <p:ext uri="{DCECCB84-F9BA-43D5-87BE-67443E8EF086}">
      <p15:sldGuideLst xmlns:p15="http://schemas.microsoft.com/office/powerpoint/2012/main"/>
    </p:ext>
  </p:extLst>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919247690"/>
      </p:ext>
    </p:extLst>
  </p:cSld>
  <p:clrMapOvr>
    <a:masterClrMapping/>
  </p:clrMapOvr>
  <p:extLst>
    <p:ext uri="{DCECCB84-F9BA-43D5-87BE-67443E8EF086}">
      <p15:sldGuideLst xmlns:p15="http://schemas.microsoft.com/office/powerpoint/2012/main"/>
    </p:ext>
  </p:extLst>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4202334691"/>
      </p:ext>
    </p:extLst>
  </p:cSld>
  <p:clrMapOvr>
    <a:masterClrMapping/>
  </p:clrMapOvr>
  <p:extLst>
    <p:ext uri="{DCECCB84-F9BA-43D5-87BE-67443E8EF086}">
      <p15:sldGuideLst xmlns:p15="http://schemas.microsoft.com/office/powerpoint/2012/main"/>
    </p:ext>
  </p:extLst>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03250903"/>
      </p:ext>
    </p:extLst>
  </p:cSld>
  <p:clrMapOvr>
    <a:masterClrMapping/>
  </p:clrMapOvr>
  <p:extLst>
    <p:ext uri="{DCECCB84-F9BA-43D5-87BE-67443E8EF086}">
      <p15:sldGuideLst xmlns:p15="http://schemas.microsoft.com/office/powerpoint/2012/main"/>
    </p:ext>
  </p:extLst>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98593695"/>
      </p:ext>
    </p:extLst>
  </p:cSld>
  <p:clrMapOvr>
    <a:masterClrMapping/>
  </p:clrMapOvr>
  <p:extLst>
    <p:ext uri="{DCECCB84-F9BA-43D5-87BE-67443E8EF086}">
      <p15:sldGuideLst xmlns:p15="http://schemas.microsoft.com/office/powerpoint/2012/main"/>
    </p:ext>
  </p:extLst>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57906335"/>
      </p:ext>
    </p:extLst>
  </p:cSld>
  <p:clrMapOvr>
    <a:masterClrMapping/>
  </p:clrMapOvr>
  <p:extLst>
    <p:ext uri="{DCECCB84-F9BA-43D5-87BE-67443E8EF086}">
      <p15:sldGuideLst xmlns:p15="http://schemas.microsoft.com/office/powerpoint/2012/main"/>
    </p:ext>
  </p:extLst>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15612032"/>
      </p:ext>
    </p:extLst>
  </p:cSld>
  <p:clrMapOvr>
    <a:masterClrMapping/>
  </p:clrMapOvr>
  <p:extLst>
    <p:ext uri="{DCECCB84-F9BA-43D5-87BE-67443E8EF086}">
      <p15:sldGuideLst xmlns:p15="http://schemas.microsoft.com/office/powerpoint/2012/main"/>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14129384"/>
      </p:ext>
    </p:extLst>
  </p:cSld>
  <p:clrMapOvr>
    <a:masterClrMapping/>
  </p:clrMapOvr>
  <p:extLst>
    <p:ext uri="{DCECCB84-F9BA-43D5-87BE-67443E8EF086}">
      <p15:sldGuideLst xmlns:p15="http://schemas.microsoft.com/office/powerpoint/2012/main"/>
    </p:ext>
  </p:extLst>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28234813"/>
      </p:ext>
    </p:extLst>
  </p:cSld>
  <p:clrMapOvr>
    <a:masterClrMapping/>
  </p:clrMapOvr>
  <p:extLst>
    <p:ext uri="{DCECCB84-F9BA-43D5-87BE-67443E8EF086}">
      <p15:sldGuideLst xmlns:p15="http://schemas.microsoft.com/office/powerpoint/2012/main"/>
    </p:ext>
  </p:extLst>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836606329"/>
      </p:ext>
    </p:extLst>
  </p:cSld>
  <p:clrMapOvr>
    <a:masterClrMapping/>
  </p:clrMapOvr>
  <p:extLst>
    <p:ext uri="{DCECCB84-F9BA-43D5-87BE-67443E8EF086}">
      <p15:sldGuideLst xmlns:p15="http://schemas.microsoft.com/office/powerpoint/2012/main"/>
    </p:ext>
  </p:extLst>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4156439481"/>
      </p:ext>
    </p:extLst>
  </p:cSld>
  <p:clrMapOvr>
    <a:masterClrMapping/>
  </p:clrMapOvr>
  <p:extLst>
    <p:ext uri="{DCECCB84-F9BA-43D5-87BE-67443E8EF086}">
      <p15:sldGuideLst xmlns:p15="http://schemas.microsoft.com/office/powerpoint/2012/main"/>
    </p:ext>
  </p:extLst>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55362843"/>
      </p:ext>
    </p:extLst>
  </p:cSld>
  <p:clrMapOvr>
    <a:masterClrMapping/>
  </p:clrMapOvr>
  <p:extLst>
    <p:ext uri="{DCECCB84-F9BA-43D5-87BE-67443E8EF086}">
      <p15:sldGuideLst xmlns:p15="http://schemas.microsoft.com/office/powerpoint/2012/main"/>
    </p:ext>
  </p:extLst>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83837101"/>
      </p:ext>
    </p:extLst>
  </p:cSld>
  <p:clrMapOvr>
    <a:masterClrMapping/>
  </p:clrMapOvr>
  <p:extLst>
    <p:ext uri="{DCECCB84-F9BA-43D5-87BE-67443E8EF086}">
      <p15:sldGuideLst xmlns:p15="http://schemas.microsoft.com/office/powerpoint/2012/main"/>
    </p:ext>
  </p:extLst>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8565384"/>
      </p:ext>
    </p:extLst>
  </p:cSld>
  <p:clrMapOvr>
    <a:masterClrMapping/>
  </p:clrMapOvr>
  <p:extLst>
    <p:ext uri="{DCECCB84-F9BA-43D5-87BE-67443E8EF086}">
      <p15:sldGuideLst xmlns:p15="http://schemas.microsoft.com/office/powerpoint/2012/main"/>
    </p:ext>
  </p:extLst>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31557572"/>
      </p:ext>
    </p:extLst>
  </p:cSld>
  <p:clrMapOvr>
    <a:masterClrMapping/>
  </p:clrMapOvr>
  <p:extLst>
    <p:ext uri="{DCECCB84-F9BA-43D5-87BE-67443E8EF086}">
      <p15:sldGuideLst xmlns:p15="http://schemas.microsoft.com/office/powerpoint/2012/main"/>
    </p:ext>
  </p:extLst>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70903331"/>
      </p:ext>
    </p:extLst>
  </p:cSld>
  <p:clrMapOvr>
    <a:masterClrMapping/>
  </p:clrMapOvr>
  <p:extLst>
    <p:ext uri="{DCECCB84-F9BA-43D5-87BE-67443E8EF086}">
      <p15:sldGuideLst xmlns:p15="http://schemas.microsoft.com/office/powerpoint/2012/main"/>
    </p:ext>
  </p:extLst>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75210478"/>
      </p:ext>
    </p:extLst>
  </p:cSld>
  <p:clrMapOvr>
    <a:masterClrMapping/>
  </p:clrMapOvr>
  <p:extLst>
    <p:ext uri="{DCECCB84-F9BA-43D5-87BE-67443E8EF086}">
      <p15:sldGuideLst xmlns:p15="http://schemas.microsoft.com/office/powerpoint/2012/main"/>
    </p:ext>
  </p:extLst>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171650120"/>
      </p:ext>
    </p:extLst>
  </p:cSld>
  <p:clrMapOvr>
    <a:masterClrMapping/>
  </p:clrMapOvr>
  <p:extLst>
    <p:ext uri="{DCECCB84-F9BA-43D5-87BE-67443E8EF086}">
      <p15:sldGuideLst xmlns:p15="http://schemas.microsoft.com/office/powerpoint/2012/main"/>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99499128"/>
      </p:ext>
    </p:extLst>
  </p:cSld>
  <p:clrMapOvr>
    <a:masterClrMapping/>
  </p:clrMapOvr>
  <p:extLst>
    <p:ext uri="{DCECCB84-F9BA-43D5-87BE-67443E8EF086}">
      <p15:sldGuideLst xmlns:p15="http://schemas.microsoft.com/office/powerpoint/2012/main"/>
    </p:ext>
  </p:extLst>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702714480"/>
      </p:ext>
    </p:extLst>
  </p:cSld>
  <p:clrMapOvr>
    <a:masterClrMapping/>
  </p:clrMapOvr>
  <p:extLst>
    <p:ext uri="{DCECCB84-F9BA-43D5-87BE-67443E8EF086}">
      <p15:sldGuideLst xmlns:p15="http://schemas.microsoft.com/office/powerpoint/2012/main"/>
    </p:ext>
  </p:extLst>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70684901"/>
      </p:ext>
    </p:extLst>
  </p:cSld>
  <p:clrMapOvr>
    <a:masterClrMapping/>
  </p:clrMapOvr>
  <p:extLst>
    <p:ext uri="{DCECCB84-F9BA-43D5-87BE-67443E8EF086}">
      <p15:sldGuideLst xmlns:p15="http://schemas.microsoft.com/office/powerpoint/2012/main"/>
    </p:ext>
  </p:extLst>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dirty="0"/>
              <a:t>Klik op het pictogram als je een grafiek wilt toevoegen</a:t>
            </a:r>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46018325"/>
      </p:ext>
    </p:extLst>
  </p:cSld>
  <p:clrMapOvr>
    <a:masterClrMapping/>
  </p:clrMapOvr>
  <p:extLst>
    <p:ext uri="{DCECCB84-F9BA-43D5-87BE-67443E8EF086}">
      <p15:sldGuideLst xmlns:p15="http://schemas.microsoft.com/office/powerpoint/2012/main"/>
    </p:ext>
  </p:extLst>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52713085"/>
      </p:ext>
    </p:extLst>
  </p:cSld>
  <p:clrMapOvr>
    <a:masterClrMapping/>
  </p:clrMapOvr>
  <p:extLst>
    <p:ext uri="{DCECCB84-F9BA-43D5-87BE-67443E8EF086}">
      <p15:sldGuideLst xmlns:p15="http://schemas.microsoft.com/office/powerpoint/2012/main"/>
    </p:ext>
  </p:extLst>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dirty="0"/>
              <a:t>Klik op het pictogram als je een grafiek wilt toevoegen</a:t>
            </a:r>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893791528"/>
      </p:ext>
    </p:extLst>
  </p:cSld>
  <p:clrMapOvr>
    <a:masterClrMapping/>
  </p:clrMapOvr>
  <p:extLst>
    <p:ext uri="{DCECCB84-F9BA-43D5-87BE-67443E8EF086}">
      <p15:sldGuideLst xmlns:p15="http://schemas.microsoft.com/office/powerpoint/2012/main"/>
    </p:ext>
  </p:extLst>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dirty="0"/>
              <a:t>Klik op het pictogram als je een tabel wilt toevoegen</a:t>
            </a:r>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141077594"/>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dirty="0"/>
              <a:t>Klik op het pictogram als je een tabel wilt toevoegen</a:t>
            </a:r>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87309558"/>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94120034"/>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13486040"/>
      </p:ext>
    </p:extLst>
  </p:cSld>
  <p:clrMapOvr>
    <a:masterClrMapping/>
  </p:clrMapOvr>
  <p:extLst>
    <p:ext uri="{DCECCB84-F9BA-43D5-87BE-67443E8EF086}">
      <p15:sldGuideLst xmlns:p15="http://schemas.microsoft.com/office/powerpoint/2012/main"/>
    </p:ext>
  </p:extLst>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29873942"/>
      </p:ext>
    </p:extLst>
  </p:cSld>
  <p:clrMapOvr>
    <a:masterClrMapping/>
  </p:clrMapOvr>
  <p:extLst>
    <p:ext uri="{DCECCB84-F9BA-43D5-87BE-67443E8EF086}">
      <p15:sldGuideLst xmlns:p15="http://schemas.microsoft.com/office/powerpoint/2012/main"/>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980652314"/>
      </p:ext>
    </p:extLst>
  </p:cSld>
  <p:clrMapOvr>
    <a:masterClrMapping/>
  </p:clrMapOvr>
  <p:extLst>
    <p:ext uri="{DCECCB84-F9BA-43D5-87BE-67443E8EF086}">
      <p15:sldGuideLst xmlns:p15="http://schemas.microsoft.com/office/powerpoint/2012/main"/>
    </p:ext>
  </p:extLst>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31288109"/>
      </p:ext>
    </p:extLst>
  </p:cSld>
  <p:clrMapOvr>
    <a:masterClrMapping/>
  </p:clrMapOvr>
  <p:extLst>
    <p:ext uri="{DCECCB84-F9BA-43D5-87BE-67443E8EF086}">
      <p15:sldGuideLst xmlns:p15="http://schemas.microsoft.com/office/powerpoint/2012/main"/>
    </p:ext>
  </p:extLst>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50791999"/>
      </p:ext>
    </p:extLst>
  </p:cSld>
  <p:clrMapOvr>
    <a:masterClrMapping/>
  </p:clrMapOvr>
  <p:extLst>
    <p:ext uri="{DCECCB84-F9BA-43D5-87BE-67443E8EF086}">
      <p15:sldGuideLst xmlns:p15="http://schemas.microsoft.com/office/powerpoint/2012/main"/>
    </p:ext>
  </p:extLst>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70983677"/>
      </p:ext>
    </p:extLst>
  </p:cSld>
  <p:clrMapOvr>
    <a:masterClrMapping/>
  </p:clrMapOvr>
  <p:extLst>
    <p:ext uri="{DCECCB84-F9BA-43D5-87BE-67443E8EF086}">
      <p15:sldGuideLst xmlns:p15="http://schemas.microsoft.com/office/powerpoint/2012/main"/>
    </p:ext>
  </p:extLst>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31543956"/>
      </p:ext>
    </p:extLst>
  </p:cSld>
  <p:clrMapOvr>
    <a:masterClrMapping/>
  </p:clrMapOvr>
  <p:extLst>
    <p:ext uri="{DCECCB84-F9BA-43D5-87BE-67443E8EF086}">
      <p15:sldGuideLst xmlns:p15="http://schemas.microsoft.com/office/powerpoint/2012/main"/>
    </p:ext>
  </p:extLst>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35979555"/>
      </p:ext>
    </p:extLst>
  </p:cSld>
  <p:clrMapOvr>
    <a:masterClrMapping/>
  </p:clrMapOvr>
  <p:extLst>
    <p:ext uri="{DCECCB84-F9BA-43D5-87BE-67443E8EF086}">
      <p15:sldGuideLst xmlns:p15="http://schemas.microsoft.com/office/powerpoint/2012/main"/>
    </p:ext>
  </p:extLst>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856106941"/>
      </p:ext>
    </p:extLst>
  </p:cSld>
  <p:clrMapOvr>
    <a:masterClrMapping/>
  </p:clrMapOvr>
  <p:extLst>
    <p:ext uri="{DCECCB84-F9BA-43D5-87BE-67443E8EF086}">
      <p15:sldGuideLst xmlns:p15="http://schemas.microsoft.com/office/powerpoint/2012/main"/>
    </p:ext>
  </p:extLst>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bg2"/>
                </a:solidFill>
              </a:defRPr>
            </a:lvl1pPr>
          </a:lstStyle>
          <a:p>
            <a:pPr lvl="0"/>
            <a:r>
              <a:rPr lang="nl-NL" dirty="0"/>
              <a:t>Tekst</a:t>
            </a:r>
            <a:endParaRPr lang="nl-BE" dirty="0"/>
          </a:p>
        </p:txBody>
      </p:sp>
    </p:spTree>
    <p:extLst>
      <p:ext uri="{BB962C8B-B14F-4D97-AF65-F5344CB8AC3E}">
        <p14:creationId xmlns:p14="http://schemas.microsoft.com/office/powerpoint/2010/main" val="2907581612"/>
      </p:ext>
    </p:extLst>
  </p:cSld>
  <p:clrMapOvr>
    <a:masterClrMapping/>
  </p:clrMapOvr>
  <p:extLst>
    <p:ext uri="{DCECCB84-F9BA-43D5-87BE-67443E8EF086}">
      <p15:sldGuideLst xmlns:p15="http://schemas.microsoft.com/office/powerpoint/2012/main"/>
    </p:ext>
  </p:extLst>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1105351065"/>
      </p:ext>
    </p:extLst>
  </p:cSld>
  <p:clrMapOvr>
    <a:masterClrMapping/>
  </p:clrMapOvr>
  <p:extLst>
    <p:ext uri="{DCECCB84-F9BA-43D5-87BE-67443E8EF086}">
      <p15:sldGuideLst xmlns:p15="http://schemas.microsoft.com/office/powerpoint/2012/main"/>
    </p:ext>
  </p:extLst>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2808648642"/>
      </p:ext>
    </p:extLst>
  </p:cSld>
  <p:clrMapOvr>
    <a:masterClrMapping/>
  </p:clrMapOvr>
  <p:extLst>
    <p:ext uri="{DCECCB84-F9BA-43D5-87BE-67443E8EF086}">
      <p15:sldGuideLst xmlns:p15="http://schemas.microsoft.com/office/powerpoint/2012/main"/>
    </p:ext>
  </p:extLst>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606591803"/>
      </p:ext>
    </p:extLst>
  </p:cSld>
  <p:clrMapOvr>
    <a:masterClrMapping/>
  </p:clrMapOvr>
  <p:extLst>
    <p:ext uri="{DCECCB84-F9BA-43D5-87BE-67443E8EF086}">
      <p15:sldGuideLst xmlns:p15="http://schemas.microsoft.com/office/powerpoint/2012/main"/>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bg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59221642"/>
      </p:ext>
    </p:extLst>
  </p:cSld>
  <p:clrMapOvr>
    <a:masterClrMapping/>
  </p:clrMapOvr>
  <p:extLst>
    <p:ext uri="{DCECCB84-F9BA-43D5-87BE-67443E8EF086}">
      <p15:sldGuideLst xmlns:p15="http://schemas.microsoft.com/office/powerpoint/2012/main"/>
    </p:ext>
  </p:extLst>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25929494"/>
      </p:ext>
    </p:extLst>
  </p:cSld>
  <p:clrMapOvr>
    <a:masterClrMapping/>
  </p:clrMapOvr>
  <p:extLst>
    <p:ext uri="{DCECCB84-F9BA-43D5-87BE-67443E8EF086}">
      <p15:sldGuideLst xmlns:p15="http://schemas.microsoft.com/office/powerpoint/2012/main"/>
    </p:ext>
  </p:extLst>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75712257"/>
      </p:ext>
    </p:extLst>
  </p:cSld>
  <p:clrMapOvr>
    <a:masterClrMapping/>
  </p:clrMapOvr>
  <p:extLst>
    <p:ext uri="{DCECCB84-F9BA-43D5-87BE-67443E8EF086}">
      <p15:sldGuideLst xmlns:p15="http://schemas.microsoft.com/office/powerpoint/2012/main"/>
    </p:ext>
  </p:extLst>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98219598"/>
      </p:ext>
    </p:extLst>
  </p:cSld>
  <p:clrMapOvr>
    <a:masterClrMapping/>
  </p:clrMapOvr>
  <p:extLst>
    <p:ext uri="{DCECCB84-F9BA-43D5-87BE-67443E8EF086}">
      <p15:sldGuideLst xmlns:p15="http://schemas.microsoft.com/office/powerpoint/2012/main"/>
    </p:ext>
  </p:extLst>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43430204"/>
      </p:ext>
    </p:extLst>
  </p:cSld>
  <p:clrMapOvr>
    <a:masterClrMapping/>
  </p:clrMapOvr>
  <p:extLst>
    <p:ext uri="{DCECCB84-F9BA-43D5-87BE-67443E8EF086}">
      <p15:sldGuideLst xmlns:p15="http://schemas.microsoft.com/office/powerpoint/2012/main"/>
    </p:ext>
  </p:extLst>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08169150"/>
      </p:ext>
    </p:extLst>
  </p:cSld>
  <p:clrMapOvr>
    <a:masterClrMapping/>
  </p:clrMapOvr>
  <p:extLst>
    <p:ext uri="{DCECCB84-F9BA-43D5-87BE-67443E8EF086}">
      <p15:sldGuideLst xmlns:p15="http://schemas.microsoft.com/office/powerpoint/2012/main"/>
    </p:ext>
  </p:extLst>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bg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40680150"/>
      </p:ext>
    </p:extLst>
  </p:cSld>
  <p:clrMapOvr>
    <a:masterClrMapping/>
  </p:clrMapOvr>
  <p:extLst>
    <p:ext uri="{DCECCB84-F9BA-43D5-87BE-67443E8EF086}">
      <p15:sldGuideLst xmlns:p15="http://schemas.microsoft.com/office/powerpoint/2012/main"/>
    </p:ext>
  </p:extLst>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nl-NL"/>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87154286"/>
      </p:ext>
    </p:extLst>
  </p:cSld>
  <p:clrMapOvr>
    <a:masterClrMapping/>
  </p:clrMapOvr>
  <p:extLst>
    <p:ext uri="{DCECCB84-F9BA-43D5-87BE-67443E8EF086}">
      <p15:sldGuideLst xmlns:p15="http://schemas.microsoft.com/office/powerpoint/2012/main"/>
    </p:ext>
  </p:extLst>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bg2"/>
              </a:buClr>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7931139"/>
      </p:ext>
    </p:extLst>
  </p:cSld>
  <p:clrMapOvr>
    <a:masterClrMapping/>
  </p:clrMapOvr>
  <p:extLst>
    <p:ext uri="{DCECCB84-F9BA-43D5-87BE-67443E8EF086}">
      <p15:sldGuideLst xmlns:p15="http://schemas.microsoft.com/office/powerpoint/2012/main"/>
    </p:ext>
  </p:extLst>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bg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922279848"/>
      </p:ext>
    </p:extLst>
  </p:cSld>
  <p:clrMapOvr>
    <a:masterClrMapping/>
  </p:clrMapOvr>
  <p:extLst>
    <p:ext uri="{DCECCB84-F9BA-43D5-87BE-67443E8EF086}">
      <p15:sldGuideLst xmlns:p15="http://schemas.microsoft.com/office/powerpoint/2012/main"/>
    </p:ext>
  </p:extLst>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bg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59528305"/>
      </p:ext>
    </p:extLst>
  </p:cSld>
  <p:clrMapOvr>
    <a:masterClrMapping/>
  </p:clrMapOvr>
  <p:extLst>
    <p:ext uri="{DCECCB84-F9BA-43D5-87BE-67443E8EF086}">
      <p15:sldGuideLst xmlns:p15="http://schemas.microsoft.com/office/powerpoint/2012/main"/>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55855796"/>
      </p:ext>
    </p:extLst>
  </p:cSld>
  <p:clrMapOvr>
    <a:masterClrMapping/>
  </p:clrMapOvr>
  <p:extLst>
    <p:ext uri="{DCECCB84-F9BA-43D5-87BE-67443E8EF086}">
      <p15:sldGuideLst xmlns:p15="http://schemas.microsoft.com/office/powerpoint/2012/main"/>
    </p:ext>
  </p:extLst>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bg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44536114"/>
      </p:ext>
    </p:extLst>
  </p:cSld>
  <p:clrMapOvr>
    <a:masterClrMapping/>
  </p:clrMapOvr>
  <p:extLst>
    <p:ext uri="{DCECCB84-F9BA-43D5-87BE-67443E8EF086}">
      <p15:sldGuideLst xmlns:p15="http://schemas.microsoft.com/office/powerpoint/2012/main"/>
    </p:ext>
  </p:extLst>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82304732"/>
      </p:ext>
    </p:extLst>
  </p:cSld>
  <p:clrMapOvr>
    <a:masterClrMapping/>
  </p:clrMapOvr>
  <p:extLst>
    <p:ext uri="{DCECCB84-F9BA-43D5-87BE-67443E8EF086}">
      <p15:sldGuideLst xmlns:p15="http://schemas.microsoft.com/office/powerpoint/2012/main"/>
    </p:ext>
  </p:extLst>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bg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63786051"/>
      </p:ext>
    </p:extLst>
  </p:cSld>
  <p:clrMapOvr>
    <a:masterClrMapping/>
  </p:clrMapOvr>
  <p:extLst>
    <p:ext uri="{DCECCB84-F9BA-43D5-87BE-67443E8EF086}">
      <p15:sldGuideLst xmlns:p15="http://schemas.microsoft.com/office/powerpoint/2012/main"/>
    </p:ext>
  </p:extLst>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bg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94028484"/>
      </p:ext>
    </p:extLst>
  </p:cSld>
  <p:clrMapOvr>
    <a:masterClrMapping/>
  </p:clrMapOvr>
  <p:extLst>
    <p:ext uri="{DCECCB84-F9BA-43D5-87BE-67443E8EF086}">
      <p15:sldGuideLst xmlns:p15="http://schemas.microsoft.com/office/powerpoint/2012/main"/>
    </p:ext>
  </p:extLst>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bg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11957026"/>
      </p:ext>
    </p:extLst>
  </p:cSld>
  <p:clrMapOvr>
    <a:masterClrMapping/>
  </p:clrMapOvr>
  <p:extLst>
    <p:ext uri="{DCECCB84-F9BA-43D5-87BE-67443E8EF086}">
      <p15:sldGuideLst xmlns:p15="http://schemas.microsoft.com/office/powerpoint/2012/main"/>
    </p:ext>
  </p:extLst>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90332889"/>
      </p:ext>
    </p:extLst>
  </p:cSld>
  <p:clrMapOvr>
    <a:masterClrMapping/>
  </p:clrMapOvr>
  <p:extLst>
    <p:ext uri="{DCECCB84-F9BA-43D5-87BE-67443E8EF086}">
      <p15:sldGuideLst xmlns:p15="http://schemas.microsoft.com/office/powerpoint/2012/main"/>
    </p:ext>
  </p:extLst>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bg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2314815980"/>
      </p:ext>
    </p:extLst>
  </p:cSld>
  <p:clrMapOvr>
    <a:masterClrMapping/>
  </p:clrMapOvr>
  <p:extLst>
    <p:ext uri="{DCECCB84-F9BA-43D5-87BE-67443E8EF086}">
      <p15:sldGuideLst xmlns:p15="http://schemas.microsoft.com/office/powerpoint/2012/main"/>
    </p:ext>
  </p:extLst>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16039782"/>
      </p:ext>
    </p:extLst>
  </p:cSld>
  <p:clrMapOvr>
    <a:masterClrMapping/>
  </p:clrMapOvr>
  <p:extLst>
    <p:ext uri="{DCECCB84-F9BA-43D5-87BE-67443E8EF086}">
      <p15:sldGuideLst xmlns:p15="http://schemas.microsoft.com/office/powerpoint/2012/main"/>
    </p:ext>
  </p:extLst>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2343445538"/>
      </p:ext>
    </p:extLst>
  </p:cSld>
  <p:clrMapOvr>
    <a:masterClrMapping/>
  </p:clrMapOvr>
  <p:extLst>
    <p:ext uri="{DCECCB84-F9BA-43D5-87BE-67443E8EF086}">
      <p15:sldGuideLst xmlns:p15="http://schemas.microsoft.com/office/powerpoint/2012/main"/>
    </p:ext>
  </p:extLst>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2864931667"/>
      </p:ext>
    </p:extLst>
  </p:cSld>
  <p:clrMapOvr>
    <a:masterClrMapping/>
  </p:clrMapOvr>
  <p:extLst>
    <p:ext uri="{DCECCB84-F9BA-43D5-87BE-67443E8EF086}">
      <p15:sldGuideLst xmlns:p15="http://schemas.microsoft.com/office/powerpoint/2012/main"/>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bg2"/>
              </a:buClr>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75926466"/>
      </p:ext>
    </p:extLst>
  </p:cSld>
  <p:clrMapOvr>
    <a:masterClrMapping/>
  </p:clrMapOvr>
  <p:extLst>
    <p:ext uri="{DCECCB84-F9BA-43D5-87BE-67443E8EF086}">
      <p15:sldGuideLst xmlns:p15="http://schemas.microsoft.com/office/powerpoint/2012/main"/>
    </p:ext>
  </p:extLst>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361801231"/>
      </p:ext>
    </p:extLst>
  </p:cSld>
  <p:clrMapOvr>
    <a:masterClrMapping/>
  </p:clrMapOvr>
  <p:extLst>
    <p:ext uri="{DCECCB84-F9BA-43D5-87BE-67443E8EF086}">
      <p15:sldGuideLst xmlns:p15="http://schemas.microsoft.com/office/powerpoint/2012/main"/>
    </p:ext>
  </p:extLst>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619799221"/>
      </p:ext>
    </p:extLst>
  </p:cSld>
  <p:clrMapOvr>
    <a:masterClrMapping/>
  </p:clrMapOvr>
  <p:extLst>
    <p:ext uri="{DCECCB84-F9BA-43D5-87BE-67443E8EF086}">
      <p15:sldGuideLst xmlns:p15="http://schemas.microsoft.com/office/powerpoint/2012/main"/>
    </p:ext>
  </p:extLst>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630221368"/>
      </p:ext>
    </p:extLst>
  </p:cSld>
  <p:clrMapOvr>
    <a:masterClrMapping/>
  </p:clrMapOvr>
  <p:extLst>
    <p:ext uri="{DCECCB84-F9BA-43D5-87BE-67443E8EF086}">
      <p15:sldGuideLst xmlns:p15="http://schemas.microsoft.com/office/powerpoint/2012/main"/>
    </p:ext>
  </p:extLst>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521038506"/>
      </p:ext>
    </p:extLst>
  </p:cSld>
  <p:clrMapOvr>
    <a:masterClrMapping/>
  </p:clrMapOvr>
  <p:extLst>
    <p:ext uri="{DCECCB84-F9BA-43D5-87BE-67443E8EF086}">
      <p15:sldGuideLst xmlns:p15="http://schemas.microsoft.com/office/powerpoint/2012/main"/>
    </p:ext>
  </p:extLst>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989340375"/>
      </p:ext>
    </p:extLst>
  </p:cSld>
  <p:clrMapOvr>
    <a:masterClrMapping/>
  </p:clrMapOvr>
  <p:extLst>
    <p:ext uri="{DCECCB84-F9BA-43D5-87BE-67443E8EF086}">
      <p15:sldGuideLst xmlns:p15="http://schemas.microsoft.com/office/powerpoint/2012/main"/>
    </p:ext>
  </p:extLst>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502793905"/>
      </p:ext>
    </p:extLst>
  </p:cSld>
  <p:clrMapOvr>
    <a:masterClrMapping/>
  </p:clrMapOvr>
  <p:extLst>
    <p:ext uri="{DCECCB84-F9BA-43D5-87BE-67443E8EF086}">
      <p15:sldGuideLst xmlns:p15="http://schemas.microsoft.com/office/powerpoint/2012/main"/>
    </p:ext>
  </p:extLst>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1988719984"/>
      </p:ext>
    </p:extLst>
  </p:cSld>
  <p:clrMapOvr>
    <a:masterClrMapping/>
  </p:clrMapOvr>
  <p:extLst>
    <p:ext uri="{DCECCB84-F9BA-43D5-87BE-67443E8EF086}">
      <p15:sldGuideLst xmlns:p15="http://schemas.microsoft.com/office/powerpoint/2012/main"/>
    </p:ext>
  </p:extLst>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15013975"/>
      </p:ext>
    </p:extLst>
  </p:cSld>
  <p:clrMapOvr>
    <a:masterClrMapping/>
  </p:clrMapOvr>
  <p:extLst>
    <p:ext uri="{DCECCB84-F9BA-43D5-87BE-67443E8EF086}">
      <p15:sldGuideLst xmlns:p15="http://schemas.microsoft.com/office/powerpoint/2012/main"/>
    </p:ext>
  </p:extLst>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99070866"/>
      </p:ext>
    </p:extLst>
  </p:cSld>
  <p:clrMapOvr>
    <a:masterClrMapping/>
  </p:clrMapOvr>
  <p:extLst>
    <p:ext uri="{DCECCB84-F9BA-43D5-87BE-67443E8EF086}">
      <p15:sldGuideLst xmlns:p15="http://schemas.microsoft.com/office/powerpoint/2012/main"/>
    </p:ext>
  </p:extLst>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082219822"/>
      </p:ext>
    </p:extLst>
  </p:cSld>
  <p:clrMapOvr>
    <a:masterClrMapping/>
  </p:clrMapOvr>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697071971"/>
      </p:ext>
    </p:extLst>
  </p:cSld>
  <p:clrMapOvr>
    <a:masterClrMapping/>
  </p:clrMapOvr>
  <p:extLst>
    <p:ext uri="{DCECCB84-F9BA-43D5-87BE-67443E8EF086}">
      <p15:sldGuideLst xmlns:p15="http://schemas.microsoft.com/office/powerpoint/2012/main"/>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bg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91524579"/>
      </p:ext>
    </p:extLst>
  </p:cSld>
  <p:clrMapOvr>
    <a:masterClrMapping/>
  </p:clrMapOvr>
  <p:extLst>
    <p:ext uri="{DCECCB84-F9BA-43D5-87BE-67443E8EF086}">
      <p15:sldGuideLst xmlns:p15="http://schemas.microsoft.com/office/powerpoint/2012/main"/>
    </p:ext>
  </p:extLst>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52716700"/>
      </p:ext>
    </p:extLst>
  </p:cSld>
  <p:clrMapOvr>
    <a:masterClrMapping/>
  </p:clrMapOvr>
  <p:extLst>
    <p:ext uri="{DCECCB84-F9BA-43D5-87BE-67443E8EF086}">
      <p15:sldGuideLst xmlns:p15="http://schemas.microsoft.com/office/powerpoint/2012/main"/>
    </p:ext>
  </p:extLst>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55251144"/>
      </p:ext>
    </p:extLst>
  </p:cSld>
  <p:clrMapOvr>
    <a:masterClrMapping/>
  </p:clrMapOvr>
  <p:extLst>
    <p:ext uri="{DCECCB84-F9BA-43D5-87BE-67443E8EF086}">
      <p15:sldGuideLst xmlns:p15="http://schemas.microsoft.com/office/powerpoint/2012/main"/>
    </p:ext>
  </p:extLst>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24121777"/>
      </p:ext>
    </p:extLst>
  </p:cSld>
  <p:clrMapOvr>
    <a:masterClrMapping/>
  </p:clrMapOvr>
  <p:extLst>
    <p:ext uri="{DCECCB84-F9BA-43D5-87BE-67443E8EF086}">
      <p15:sldGuideLst xmlns:p15="http://schemas.microsoft.com/office/powerpoint/2012/main"/>
    </p:ext>
  </p:extLst>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2539188336"/>
      </p:ext>
    </p:extLst>
  </p:cSld>
  <p:clrMapOvr>
    <a:masterClrMapping/>
  </p:clrMapOvr>
  <p:extLst>
    <p:ext uri="{DCECCB84-F9BA-43D5-87BE-67443E8EF086}">
      <p15:sldGuideLst xmlns:p15="http://schemas.microsoft.com/office/powerpoint/2012/main"/>
    </p:ext>
  </p:extLst>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75160198"/>
      </p:ext>
    </p:extLst>
  </p:cSld>
  <p:clrMapOvr>
    <a:masterClrMapping/>
  </p:clrMapOvr>
  <p:extLst>
    <p:ext uri="{DCECCB84-F9BA-43D5-87BE-67443E8EF086}">
      <p15:sldGuideLst xmlns:p15="http://schemas.microsoft.com/office/powerpoint/2012/main"/>
    </p:ext>
  </p:extLst>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80331995"/>
      </p:ext>
    </p:extLst>
  </p:cSld>
  <p:clrMapOvr>
    <a:masterClrMapping/>
  </p:clrMapOvr>
  <p:extLst>
    <p:ext uri="{DCECCB84-F9BA-43D5-87BE-67443E8EF086}">
      <p15:sldGuideLst xmlns:p15="http://schemas.microsoft.com/office/powerpoint/2012/main"/>
    </p:ext>
  </p:extLst>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53214094"/>
      </p:ext>
    </p:extLst>
  </p:cSld>
  <p:clrMapOvr>
    <a:masterClrMapping/>
  </p:clrMapOvr>
  <p:extLst>
    <p:ext uri="{DCECCB84-F9BA-43D5-87BE-67443E8EF086}">
      <p15:sldGuideLst xmlns:p15="http://schemas.microsoft.com/office/powerpoint/2012/main"/>
    </p:ext>
  </p:extLst>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94111235"/>
      </p:ext>
    </p:extLst>
  </p:cSld>
  <p:clrMapOvr>
    <a:masterClrMapping/>
  </p:clrMapOvr>
  <p:extLst>
    <p:ext uri="{DCECCB84-F9BA-43D5-87BE-67443E8EF086}">
      <p15:sldGuideLst xmlns:p15="http://schemas.microsoft.com/office/powerpoint/2012/main"/>
    </p:ext>
  </p:extLst>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18840480"/>
      </p:ext>
    </p:extLst>
  </p:cSld>
  <p:clrMapOvr>
    <a:masterClrMapping/>
  </p:clrMapOvr>
  <p:extLst>
    <p:ext uri="{DCECCB84-F9BA-43D5-87BE-67443E8EF086}">
      <p15:sldGuideLst xmlns:p15="http://schemas.microsoft.com/office/powerpoint/2012/main"/>
    </p:ext>
  </p:extLst>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29111853"/>
      </p:ext>
    </p:extLst>
  </p:cSld>
  <p:clrMapOvr>
    <a:masterClrMapping/>
  </p:clrMapOvr>
  <p:extLst>
    <p:ext uri="{DCECCB84-F9BA-43D5-87BE-67443E8EF086}">
      <p15:sldGuideLst xmlns:p15="http://schemas.microsoft.com/office/powerpoint/2012/main"/>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bg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828689665"/>
      </p:ext>
    </p:extLst>
  </p:cSld>
  <p:clrMapOvr>
    <a:masterClrMapping/>
  </p:clrMapOvr>
  <p:extLst>
    <p:ext uri="{DCECCB84-F9BA-43D5-87BE-67443E8EF086}">
      <p15:sldGuideLst xmlns:p15="http://schemas.microsoft.com/office/powerpoint/2012/main"/>
    </p:ext>
  </p:extLst>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706127962"/>
      </p:ext>
    </p:extLst>
  </p:cSld>
  <p:clrMapOvr>
    <a:masterClrMapping/>
  </p:clrMapOvr>
  <p:extLst>
    <p:ext uri="{DCECCB84-F9BA-43D5-87BE-67443E8EF086}">
      <p15:sldGuideLst xmlns:p15="http://schemas.microsoft.com/office/powerpoint/2012/main"/>
    </p:ext>
  </p:extLst>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1517876577"/>
      </p:ext>
    </p:extLst>
  </p:cSld>
  <p:clrMapOvr>
    <a:masterClrMapping/>
  </p:clrMapOvr>
  <p:extLst>
    <p:ext uri="{DCECCB84-F9BA-43D5-87BE-67443E8EF086}">
      <p15:sldGuideLst xmlns:p15="http://schemas.microsoft.com/office/powerpoint/2012/main"/>
    </p:ext>
  </p:extLst>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58108085"/>
      </p:ext>
    </p:extLst>
  </p:cSld>
  <p:clrMapOvr>
    <a:masterClrMapping/>
  </p:clrMapOvr>
  <p:extLst>
    <p:ext uri="{DCECCB84-F9BA-43D5-87BE-67443E8EF086}">
      <p15:sldGuideLst xmlns:p15="http://schemas.microsoft.com/office/powerpoint/2012/main"/>
    </p:ext>
  </p:extLst>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dirty="0"/>
              <a:t>Klik op het pictogram als je een grafiek wilt toevoegen</a:t>
            </a:r>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993067177"/>
      </p:ext>
    </p:extLst>
  </p:cSld>
  <p:clrMapOvr>
    <a:masterClrMapping/>
  </p:clrMapOvr>
  <p:extLst>
    <p:ext uri="{DCECCB84-F9BA-43D5-87BE-67443E8EF086}">
      <p15:sldGuideLst xmlns:p15="http://schemas.microsoft.com/office/powerpoint/2012/main"/>
    </p:ext>
  </p:extLst>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97052098"/>
      </p:ext>
    </p:extLst>
  </p:cSld>
  <p:clrMapOvr>
    <a:masterClrMapping/>
  </p:clrMapOvr>
  <p:extLst>
    <p:ext uri="{DCECCB84-F9BA-43D5-87BE-67443E8EF086}">
      <p15:sldGuideLst xmlns:p15="http://schemas.microsoft.com/office/powerpoint/2012/main"/>
    </p:ext>
  </p:extLst>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dirty="0"/>
              <a:t>Klik op het pictogram als je een grafiek wilt toevoegen</a:t>
            </a:r>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886915689"/>
      </p:ext>
    </p:extLst>
  </p:cSld>
  <p:clrMapOvr>
    <a:masterClrMapping/>
  </p:clrMapOvr>
  <p:extLst>
    <p:ext uri="{DCECCB84-F9BA-43D5-87BE-67443E8EF086}">
      <p15:sldGuideLst xmlns:p15="http://schemas.microsoft.com/office/powerpoint/2012/main"/>
    </p:ext>
  </p:extLst>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dirty="0"/>
              <a:t>Klik op het pictogram als je een tabel wilt toevoegen</a:t>
            </a:r>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77352785"/>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dirty="0"/>
              <a:t>Klik op het pictogram als je een tabel wilt toevoegen</a:t>
            </a:r>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63155083"/>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857410573"/>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584602638"/>
      </p:ext>
    </p:extLst>
  </p:cSld>
  <p:clrMapOvr>
    <a:masterClrMapping/>
  </p:clrMapOvr>
  <p:extLst>
    <p:ext uri="{DCECCB84-F9BA-43D5-87BE-67443E8EF086}">
      <p15:sldGuideLst xmlns:p15="http://schemas.microsoft.com/office/powerpoint/2012/main"/>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bg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92868095"/>
      </p:ext>
    </p:extLst>
  </p:cSld>
  <p:clrMapOvr>
    <a:masterClrMapping/>
  </p:clrMapOvr>
  <p:extLst>
    <p:ext uri="{DCECCB84-F9BA-43D5-87BE-67443E8EF086}">
      <p15:sldGuideLst xmlns:p15="http://schemas.microsoft.com/office/powerpoint/2012/main"/>
    </p:ext>
  </p:extLst>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623982956"/>
      </p:ext>
    </p:extLst>
  </p:cSld>
  <p:clrMapOvr>
    <a:masterClrMapping/>
  </p:clrMapOvr>
  <p:extLst>
    <p:ext uri="{DCECCB84-F9BA-43D5-87BE-67443E8EF086}">
      <p15:sldGuideLst xmlns:p15="http://schemas.microsoft.com/office/powerpoint/2012/main"/>
    </p:ext>
  </p:extLst>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95774974"/>
      </p:ext>
    </p:extLst>
  </p:cSld>
  <p:clrMapOvr>
    <a:masterClrMapping/>
  </p:clrMapOvr>
  <p:extLst>
    <p:ext uri="{DCECCB84-F9BA-43D5-87BE-67443E8EF086}">
      <p15:sldGuideLst xmlns:p15="http://schemas.microsoft.com/office/powerpoint/2012/main"/>
    </p:ext>
  </p:extLst>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031906508"/>
      </p:ext>
    </p:extLst>
  </p:cSld>
  <p:clrMapOvr>
    <a:masterClrMapping/>
  </p:clrMapOvr>
  <p:extLst>
    <p:ext uri="{DCECCB84-F9BA-43D5-87BE-67443E8EF086}">
      <p15:sldGuideLst xmlns:p15="http://schemas.microsoft.com/office/powerpoint/2012/main"/>
    </p:ext>
  </p:extLst>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74265501"/>
      </p:ext>
    </p:extLst>
  </p:cSld>
  <p:clrMapOvr>
    <a:masterClrMapping/>
  </p:clrMapOvr>
  <p:extLst>
    <p:ext uri="{DCECCB84-F9BA-43D5-87BE-67443E8EF086}">
      <p15:sldGuideLst xmlns:p15="http://schemas.microsoft.com/office/powerpoint/2012/main"/>
    </p:ext>
  </p:extLst>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65398200"/>
      </p:ext>
    </p:extLst>
  </p:cSld>
  <p:clrMapOvr>
    <a:masterClrMapping/>
  </p:clrMapOvr>
  <p:extLst>
    <p:ext uri="{DCECCB84-F9BA-43D5-87BE-67443E8EF086}">
      <p15:sldGuideLst xmlns:p15="http://schemas.microsoft.com/office/powerpoint/2012/main"/>
    </p:ext>
  </p:extLst>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50791778"/>
      </p:ext>
    </p:extLst>
  </p:cSld>
  <p:clrMapOvr>
    <a:masterClrMapping/>
  </p:clrMapOvr>
  <p:extLst>
    <p:ext uri="{DCECCB84-F9BA-43D5-87BE-67443E8EF086}">
      <p15:sldGuideLst xmlns:p15="http://schemas.microsoft.com/office/powerpoint/2012/main"/>
    </p:ext>
  </p:extLst>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202833085"/>
      </p:ext>
    </p:extLst>
  </p:cSld>
  <p:clrMapOvr>
    <a:masterClrMapping/>
  </p:clrMapOvr>
  <p:extLst>
    <p:ext uri="{DCECCB84-F9BA-43D5-87BE-67443E8EF086}">
      <p15:sldGuideLst xmlns:p15="http://schemas.microsoft.com/office/powerpoint/2012/main"/>
    </p:ext>
  </p:extLst>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bg2"/>
                </a:solidFill>
              </a:defRPr>
            </a:lvl1pPr>
          </a:lstStyle>
          <a:p>
            <a:pPr lvl="0"/>
            <a:r>
              <a:rPr lang="nl-NL" dirty="0"/>
              <a:t>Tekst</a:t>
            </a:r>
            <a:endParaRPr lang="nl-BE" dirty="0"/>
          </a:p>
        </p:txBody>
      </p:sp>
    </p:spTree>
    <p:extLst>
      <p:ext uri="{BB962C8B-B14F-4D97-AF65-F5344CB8AC3E}">
        <p14:creationId xmlns:p14="http://schemas.microsoft.com/office/powerpoint/2010/main" val="3996674647"/>
      </p:ext>
    </p:extLst>
  </p:cSld>
  <p:clrMapOvr>
    <a:masterClrMapping/>
  </p:clrMapOvr>
  <p:extLst>
    <p:ext uri="{DCECCB84-F9BA-43D5-87BE-67443E8EF086}">
      <p15:sldGuideLst xmlns:p15="http://schemas.microsoft.com/office/powerpoint/2012/main"/>
    </p:ext>
  </p:extLst>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519031208"/>
      </p:ext>
    </p:extLst>
  </p:cSld>
  <p:clrMapOvr>
    <a:masterClrMapping/>
  </p:clrMapOvr>
  <p:extLst>
    <p:ext uri="{DCECCB84-F9BA-43D5-87BE-67443E8EF086}">
      <p15:sldGuideLst xmlns:p15="http://schemas.microsoft.com/office/powerpoint/2012/main"/>
    </p:ext>
  </p:extLst>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146088"/>
      </p:ext>
    </p:extLst>
  </p:cSld>
  <p:clrMapOvr>
    <a:masterClrMapping/>
  </p:clrMapOvr>
  <p:extLst>
    <p:ext uri="{DCECCB84-F9BA-43D5-87BE-67443E8EF086}">
      <p15:sldGuideLst xmlns:p15="http://schemas.microsoft.com/office/powerpoint/2012/main"/>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78357315"/>
      </p:ext>
    </p:extLst>
  </p:cSld>
  <p:clrMapOvr>
    <a:masterClrMapping/>
  </p:clrMapOvr>
  <p:extLst>
    <p:ext uri="{DCECCB84-F9BA-43D5-87BE-67443E8EF086}">
      <p15:sldGuideLst xmlns:p15="http://schemas.microsoft.com/office/powerpoint/2012/main"/>
    </p:ext>
  </p:extLst>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214910443"/>
      </p:ext>
    </p:extLst>
  </p:cSld>
  <p:clrMapOvr>
    <a:masterClrMapping/>
  </p:clrMapOvr>
  <p:extLst>
    <p:ext uri="{DCECCB84-F9BA-43D5-87BE-67443E8EF086}">
      <p15:sldGuideLst xmlns:p15="http://schemas.microsoft.com/office/powerpoint/2012/main"/>
    </p:ext>
  </p:extLst>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16216622"/>
      </p:ext>
    </p:extLst>
  </p:cSld>
  <p:clrMapOvr>
    <a:masterClrMapping/>
  </p:clrMapOvr>
  <p:extLst>
    <p:ext uri="{DCECCB84-F9BA-43D5-87BE-67443E8EF086}">
      <p15:sldGuideLst xmlns:p15="http://schemas.microsoft.com/office/powerpoint/2012/main"/>
    </p:ext>
  </p:extLst>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924629668"/>
      </p:ext>
    </p:extLst>
  </p:cSld>
  <p:clrMapOvr>
    <a:masterClrMapping/>
  </p:clrMapOvr>
  <p:extLst>
    <p:ext uri="{DCECCB84-F9BA-43D5-87BE-67443E8EF086}">
      <p15:sldGuideLst xmlns:p15="http://schemas.microsoft.com/office/powerpoint/2012/main"/>
    </p:ext>
  </p:extLst>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08050886"/>
      </p:ext>
    </p:extLst>
  </p:cSld>
  <p:clrMapOvr>
    <a:masterClrMapping/>
  </p:clrMapOvr>
  <p:extLst>
    <p:ext uri="{DCECCB84-F9BA-43D5-87BE-67443E8EF086}">
      <p15:sldGuideLst xmlns:p15="http://schemas.microsoft.com/office/powerpoint/2012/main"/>
    </p:ext>
  </p:extLst>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579255260"/>
      </p:ext>
    </p:extLst>
  </p:cSld>
  <p:clrMapOvr>
    <a:masterClrMapping/>
  </p:clrMapOvr>
  <p:extLst>
    <p:ext uri="{DCECCB84-F9BA-43D5-87BE-67443E8EF086}">
      <p15:sldGuideLst xmlns:p15="http://schemas.microsoft.com/office/powerpoint/2012/main"/>
    </p:ext>
  </p:extLst>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407504230"/>
      </p:ext>
    </p:extLst>
  </p:cSld>
  <p:clrMapOvr>
    <a:masterClrMapping/>
  </p:clrMapOvr>
  <p:extLst>
    <p:ext uri="{DCECCB84-F9BA-43D5-87BE-67443E8EF086}">
      <p15:sldGuideLst xmlns:p15="http://schemas.microsoft.com/office/powerpoint/2012/main"/>
    </p:ext>
  </p:extLst>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bg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66380627"/>
      </p:ext>
    </p:extLst>
  </p:cSld>
  <p:clrMapOvr>
    <a:masterClrMapping/>
  </p:clrMapOvr>
  <p:extLst>
    <p:ext uri="{DCECCB84-F9BA-43D5-87BE-67443E8EF086}">
      <p15:sldGuideLst xmlns:p15="http://schemas.microsoft.com/office/powerpoint/2012/main"/>
    </p:ext>
  </p:extLst>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nl-NL"/>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97196480"/>
      </p:ext>
    </p:extLst>
  </p:cSld>
  <p:clrMapOvr>
    <a:masterClrMapping/>
  </p:clrMapOvr>
  <p:extLst>
    <p:ext uri="{DCECCB84-F9BA-43D5-87BE-67443E8EF086}">
      <p15:sldGuideLst xmlns:p15="http://schemas.microsoft.com/office/powerpoint/2012/main"/>
    </p:ext>
  </p:extLst>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bg2"/>
              </a:buClr>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70325856"/>
      </p:ext>
    </p:extLst>
  </p:cSld>
  <p:clrMapOvr>
    <a:masterClrMapping/>
  </p:clrMapOvr>
  <p:extLst>
    <p:ext uri="{DCECCB84-F9BA-43D5-87BE-67443E8EF086}">
      <p15:sldGuideLst xmlns:p15="http://schemas.microsoft.com/office/powerpoint/2012/main"/>
    </p:ext>
  </p:extLst>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bg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39102386"/>
      </p:ext>
    </p:extLst>
  </p:cSld>
  <p:clrMapOvr>
    <a:masterClrMapping/>
  </p:clrMapOvr>
  <p:extLst>
    <p:ext uri="{DCECCB84-F9BA-43D5-87BE-67443E8EF086}">
      <p15:sldGuideLst xmlns:p15="http://schemas.microsoft.com/office/powerpoint/2012/main"/>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bg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38652681"/>
      </p:ext>
    </p:extLst>
  </p:cSld>
  <p:clrMapOvr>
    <a:masterClrMapping/>
  </p:clrMapOvr>
  <p:extLst>
    <p:ext uri="{DCECCB84-F9BA-43D5-87BE-67443E8EF086}">
      <p15:sldGuideLst xmlns:p15="http://schemas.microsoft.com/office/powerpoint/2012/main"/>
    </p:ext>
  </p:extLst>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bg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41154752"/>
      </p:ext>
    </p:extLst>
  </p:cSld>
  <p:clrMapOvr>
    <a:masterClrMapping/>
  </p:clrMapOvr>
  <p:extLst>
    <p:ext uri="{DCECCB84-F9BA-43D5-87BE-67443E8EF086}">
      <p15:sldGuideLst xmlns:p15="http://schemas.microsoft.com/office/powerpoint/2012/main"/>
    </p:ext>
  </p:extLst>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bg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1783422"/>
      </p:ext>
    </p:extLst>
  </p:cSld>
  <p:clrMapOvr>
    <a:masterClrMapping/>
  </p:clrMapOvr>
  <p:extLst>
    <p:ext uri="{DCECCB84-F9BA-43D5-87BE-67443E8EF086}">
      <p15:sldGuideLst xmlns:p15="http://schemas.microsoft.com/office/powerpoint/2012/main"/>
    </p:ext>
  </p:extLst>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65491633"/>
      </p:ext>
    </p:extLst>
  </p:cSld>
  <p:clrMapOvr>
    <a:masterClrMapping/>
  </p:clrMapOvr>
  <p:extLst>
    <p:ext uri="{DCECCB84-F9BA-43D5-87BE-67443E8EF086}">
      <p15:sldGuideLst xmlns:p15="http://schemas.microsoft.com/office/powerpoint/2012/main"/>
    </p:ext>
  </p:extLst>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bg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09763475"/>
      </p:ext>
    </p:extLst>
  </p:cSld>
  <p:clrMapOvr>
    <a:masterClrMapping/>
  </p:clrMapOvr>
  <p:extLst>
    <p:ext uri="{DCECCB84-F9BA-43D5-87BE-67443E8EF086}">
      <p15:sldGuideLst xmlns:p15="http://schemas.microsoft.com/office/powerpoint/2012/main"/>
    </p:ext>
  </p:extLst>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bg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64747056"/>
      </p:ext>
    </p:extLst>
  </p:cSld>
  <p:clrMapOvr>
    <a:masterClrMapping/>
  </p:clrMapOvr>
  <p:extLst>
    <p:ext uri="{DCECCB84-F9BA-43D5-87BE-67443E8EF086}">
      <p15:sldGuideLst xmlns:p15="http://schemas.microsoft.com/office/powerpoint/2012/main"/>
    </p:ext>
  </p:extLst>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bg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02020260"/>
      </p:ext>
    </p:extLst>
  </p:cSld>
  <p:clrMapOvr>
    <a:masterClrMapping/>
  </p:clrMapOvr>
  <p:extLst>
    <p:ext uri="{DCECCB84-F9BA-43D5-87BE-67443E8EF086}">
      <p15:sldGuideLst xmlns:p15="http://schemas.microsoft.com/office/powerpoint/2012/main"/>
    </p:ext>
  </p:extLst>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03538121"/>
      </p:ext>
    </p:extLst>
  </p:cSld>
  <p:clrMapOvr>
    <a:masterClrMapping/>
  </p:clrMapOvr>
  <p:extLst>
    <p:ext uri="{DCECCB84-F9BA-43D5-87BE-67443E8EF086}">
      <p15:sldGuideLst xmlns:p15="http://schemas.microsoft.com/office/powerpoint/2012/main"/>
    </p:ext>
  </p:extLst>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bg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1864243710"/>
      </p:ext>
    </p:extLst>
  </p:cSld>
  <p:clrMapOvr>
    <a:masterClrMapping/>
  </p:clrMapOvr>
  <p:extLst>
    <p:ext uri="{DCECCB84-F9BA-43D5-87BE-67443E8EF086}">
      <p15:sldGuideLst xmlns:p15="http://schemas.microsoft.com/office/powerpoint/2012/main"/>
    </p:ext>
  </p:extLst>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26989066"/>
      </p:ext>
    </p:extLst>
  </p:cSld>
  <p:clrMapOvr>
    <a:masterClrMapping/>
  </p:clrMapOvr>
  <p:extLst>
    <p:ext uri="{DCECCB84-F9BA-43D5-87BE-67443E8EF086}">
      <p15:sldGuideLst xmlns:p15="http://schemas.microsoft.com/office/powerpoint/2012/main"/>
    </p:ext>
  </p:extLst>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2708883787"/>
      </p:ext>
    </p:extLst>
  </p:cSld>
  <p:clrMapOvr>
    <a:masterClrMapping/>
  </p:clrMapOvr>
  <p:extLst>
    <p:ext uri="{DCECCB84-F9BA-43D5-87BE-67443E8EF086}">
      <p15:sldGuideLst xmlns:p15="http://schemas.microsoft.com/office/powerpoint/2012/main"/>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bg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141993215"/>
      </p:ext>
    </p:extLst>
  </p:cSld>
  <p:clrMapOvr>
    <a:masterClrMapping/>
  </p:clrMapOvr>
  <p:extLst>
    <p:ext uri="{DCECCB84-F9BA-43D5-87BE-67443E8EF086}">
      <p15:sldGuideLst xmlns:p15="http://schemas.microsoft.com/office/powerpoint/2012/main"/>
    </p:ext>
  </p:extLst>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4095219452"/>
      </p:ext>
    </p:extLst>
  </p:cSld>
  <p:clrMapOvr>
    <a:masterClrMapping/>
  </p:clrMapOvr>
  <p:extLst>
    <p:ext uri="{DCECCB84-F9BA-43D5-87BE-67443E8EF086}">
      <p15:sldGuideLst xmlns:p15="http://schemas.microsoft.com/office/powerpoint/2012/main"/>
    </p:ext>
  </p:extLst>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85934045"/>
      </p:ext>
    </p:extLst>
  </p:cSld>
  <p:clrMapOvr>
    <a:masterClrMapping/>
  </p:clrMapOvr>
  <p:extLst>
    <p:ext uri="{DCECCB84-F9BA-43D5-87BE-67443E8EF086}">
      <p15:sldGuideLst xmlns:p15="http://schemas.microsoft.com/office/powerpoint/2012/main"/>
    </p:ext>
  </p:extLst>
</p:sldLayout>
</file>

<file path=ppt/slideLayouts/slideLayout552.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1194883180"/>
      </p:ext>
    </p:extLst>
  </p:cSld>
  <p:clrMapOvr>
    <a:masterClrMapping/>
  </p:clrMapOvr>
  <p:extLst>
    <p:ext uri="{DCECCB84-F9BA-43D5-87BE-67443E8EF086}">
      <p15:sldGuideLst xmlns:p15="http://schemas.microsoft.com/office/powerpoint/2012/main"/>
    </p:ext>
  </p:extLst>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137231096"/>
      </p:ext>
    </p:extLst>
  </p:cSld>
  <p:clrMapOvr>
    <a:masterClrMapping/>
  </p:clrMapOvr>
  <p:extLst>
    <p:ext uri="{DCECCB84-F9BA-43D5-87BE-67443E8EF086}">
      <p15:sldGuideLst xmlns:p15="http://schemas.microsoft.com/office/powerpoint/2012/main"/>
    </p:ext>
  </p:extLst>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2187355542"/>
      </p:ext>
    </p:extLst>
  </p:cSld>
  <p:clrMapOvr>
    <a:masterClrMapping/>
  </p:clrMapOvr>
  <p:extLst>
    <p:ext uri="{DCECCB84-F9BA-43D5-87BE-67443E8EF086}">
      <p15:sldGuideLst xmlns:p15="http://schemas.microsoft.com/office/powerpoint/2012/main"/>
    </p:ext>
  </p:extLst>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258554763"/>
      </p:ext>
    </p:extLst>
  </p:cSld>
  <p:clrMapOvr>
    <a:masterClrMapping/>
  </p:clrMapOvr>
  <p:extLst>
    <p:ext uri="{DCECCB84-F9BA-43D5-87BE-67443E8EF086}">
      <p15:sldGuideLst xmlns:p15="http://schemas.microsoft.com/office/powerpoint/2012/main"/>
    </p:ext>
  </p:extLst>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722489384"/>
      </p:ext>
    </p:extLst>
  </p:cSld>
  <p:clrMapOvr>
    <a:masterClrMapping/>
  </p:clrMapOvr>
  <p:extLst>
    <p:ext uri="{DCECCB84-F9BA-43D5-87BE-67443E8EF086}">
      <p15:sldGuideLst xmlns:p15="http://schemas.microsoft.com/office/powerpoint/2012/main"/>
    </p:ext>
  </p:extLst>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3225449265"/>
      </p:ext>
    </p:extLst>
  </p:cSld>
  <p:clrMapOvr>
    <a:masterClrMapping/>
  </p:clrMapOvr>
  <p:extLst>
    <p:ext uri="{DCECCB84-F9BA-43D5-87BE-67443E8EF086}">
      <p15:sldGuideLst xmlns:p15="http://schemas.microsoft.com/office/powerpoint/2012/main"/>
    </p:ext>
  </p:extLst>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11648814"/>
      </p:ext>
    </p:extLst>
  </p:cSld>
  <p:clrMapOvr>
    <a:masterClrMapping/>
  </p:clrMapOvr>
  <p:extLst>
    <p:ext uri="{DCECCB84-F9BA-43D5-87BE-67443E8EF086}">
      <p15:sldGuideLst xmlns:p15="http://schemas.microsoft.com/office/powerpoint/2012/main"/>
    </p:ext>
  </p:extLst>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899734046"/>
      </p:ext>
    </p:extLst>
  </p:cSld>
  <p:clrMapOvr>
    <a:masterClrMapping/>
  </p:clrMapOvr>
  <p:extLst>
    <p:ext uri="{DCECCB84-F9BA-43D5-87BE-67443E8EF086}">
      <p15:sldGuideLst xmlns:p15="http://schemas.microsoft.com/office/powerpoint/2012/main"/>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bg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17896234"/>
      </p:ext>
    </p:extLst>
  </p:cSld>
  <p:clrMapOvr>
    <a:masterClrMapping/>
  </p:clrMapOvr>
  <p:extLst>
    <p:ext uri="{DCECCB84-F9BA-43D5-87BE-67443E8EF086}">
      <p15:sldGuideLst xmlns:p15="http://schemas.microsoft.com/office/powerpoint/2012/main"/>
    </p:ext>
  </p:extLst>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04909100"/>
      </p:ext>
    </p:extLst>
  </p:cSld>
  <p:clrMapOvr>
    <a:masterClrMapping/>
  </p:clrMapOvr>
  <p:extLst>
    <p:ext uri="{DCECCB84-F9BA-43D5-87BE-67443E8EF086}">
      <p15:sldGuideLst xmlns:p15="http://schemas.microsoft.com/office/powerpoint/2012/main"/>
    </p:ext>
  </p:extLst>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949261837"/>
      </p:ext>
    </p:extLst>
  </p:cSld>
  <p:clrMapOvr>
    <a:masterClrMapping/>
  </p:clrMapOvr>
  <p:extLst>
    <p:ext uri="{DCECCB84-F9BA-43D5-87BE-67443E8EF086}">
      <p15:sldGuideLst xmlns:p15="http://schemas.microsoft.com/office/powerpoint/2012/main"/>
    </p:ext>
  </p:extLst>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819569995"/>
      </p:ext>
    </p:extLst>
  </p:cSld>
  <p:clrMapOvr>
    <a:masterClrMapping/>
  </p:clrMapOvr>
  <p:extLst>
    <p:ext uri="{DCECCB84-F9BA-43D5-87BE-67443E8EF086}">
      <p15:sldGuideLst xmlns:p15="http://schemas.microsoft.com/office/powerpoint/2012/main"/>
    </p:ext>
  </p:extLst>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31062947"/>
      </p:ext>
    </p:extLst>
  </p:cSld>
  <p:clrMapOvr>
    <a:masterClrMapping/>
  </p:clrMapOvr>
  <p:extLst>
    <p:ext uri="{DCECCB84-F9BA-43D5-87BE-67443E8EF086}">
      <p15:sldGuideLst xmlns:p15="http://schemas.microsoft.com/office/powerpoint/2012/main"/>
    </p:ext>
  </p:extLst>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554687624"/>
      </p:ext>
    </p:extLst>
  </p:cSld>
  <p:clrMapOvr>
    <a:masterClrMapping/>
  </p:clrMapOvr>
  <p:extLst>
    <p:ext uri="{DCECCB84-F9BA-43D5-87BE-67443E8EF086}">
      <p15:sldGuideLst xmlns:p15="http://schemas.microsoft.com/office/powerpoint/2012/main"/>
    </p:ext>
  </p:extLst>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99081055"/>
      </p:ext>
    </p:extLst>
  </p:cSld>
  <p:clrMapOvr>
    <a:masterClrMapping/>
  </p:clrMapOvr>
  <p:extLst>
    <p:ext uri="{DCECCB84-F9BA-43D5-87BE-67443E8EF086}">
      <p15:sldGuideLst xmlns:p15="http://schemas.microsoft.com/office/powerpoint/2012/main"/>
    </p:ext>
  </p:extLst>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947833852"/>
      </p:ext>
    </p:extLst>
  </p:cSld>
  <p:clrMapOvr>
    <a:masterClrMapping/>
  </p:clrMapOvr>
  <p:extLst>
    <p:ext uri="{DCECCB84-F9BA-43D5-87BE-67443E8EF086}">
      <p15:sldGuideLst xmlns:p15="http://schemas.microsoft.com/office/powerpoint/2012/main"/>
    </p:ext>
  </p:extLst>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51371101"/>
      </p:ext>
    </p:extLst>
  </p:cSld>
  <p:clrMapOvr>
    <a:masterClrMapping/>
  </p:clrMapOvr>
  <p:extLst>
    <p:ext uri="{DCECCB84-F9BA-43D5-87BE-67443E8EF086}">
      <p15:sldGuideLst xmlns:p15="http://schemas.microsoft.com/office/powerpoint/2012/main"/>
    </p:ext>
  </p:extLst>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35800133"/>
      </p:ext>
    </p:extLst>
  </p:cSld>
  <p:clrMapOvr>
    <a:masterClrMapping/>
  </p:clrMapOvr>
  <p:extLst>
    <p:ext uri="{DCECCB84-F9BA-43D5-87BE-67443E8EF086}">
      <p15:sldGuideLst xmlns:p15="http://schemas.microsoft.com/office/powerpoint/2012/main"/>
    </p:ext>
  </p:extLst>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17699064"/>
      </p:ext>
    </p:extLst>
  </p:cSld>
  <p:clrMapOvr>
    <a:masterClrMapping/>
  </p:clrMapOvr>
  <p:extLst>
    <p:ext uri="{DCECCB84-F9BA-43D5-87BE-67443E8EF086}">
      <p15:sldGuideLst xmlns:p15="http://schemas.microsoft.com/office/powerpoint/2012/main"/>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51204129"/>
      </p:ext>
    </p:extLst>
  </p:cSld>
  <p:clrMapOvr>
    <a:masterClrMapping/>
  </p:clrMapOvr>
  <p:extLst>
    <p:ext uri="{DCECCB84-F9BA-43D5-87BE-67443E8EF086}">
      <p15:sldGuideLst xmlns:p15="http://schemas.microsoft.com/office/powerpoint/2012/main"/>
    </p:ext>
  </p:extLst>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36367734"/>
      </p:ext>
    </p:extLst>
  </p:cSld>
  <p:clrMapOvr>
    <a:masterClrMapping/>
  </p:clrMapOvr>
  <p:extLst>
    <p:ext uri="{DCECCB84-F9BA-43D5-87BE-67443E8EF086}">
      <p15:sldGuideLst xmlns:p15="http://schemas.microsoft.com/office/powerpoint/2012/main"/>
    </p:ext>
  </p:extLst>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373996899"/>
      </p:ext>
    </p:extLst>
  </p:cSld>
  <p:clrMapOvr>
    <a:masterClrMapping/>
  </p:clrMapOvr>
  <p:extLst>
    <p:ext uri="{DCECCB84-F9BA-43D5-87BE-67443E8EF086}">
      <p15:sldGuideLst xmlns:p15="http://schemas.microsoft.com/office/powerpoint/2012/main"/>
    </p:ext>
  </p:extLst>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026656825"/>
      </p:ext>
    </p:extLst>
  </p:cSld>
  <p:clrMapOvr>
    <a:masterClrMapping/>
  </p:clrMapOvr>
  <p:extLst>
    <p:ext uri="{DCECCB84-F9BA-43D5-87BE-67443E8EF086}">
      <p15:sldGuideLst xmlns:p15="http://schemas.microsoft.com/office/powerpoint/2012/main"/>
    </p:ext>
  </p:extLst>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939571952"/>
      </p:ext>
    </p:extLst>
  </p:cSld>
  <p:clrMapOvr>
    <a:masterClrMapping/>
  </p:clrMapOvr>
  <p:extLst>
    <p:ext uri="{DCECCB84-F9BA-43D5-87BE-67443E8EF086}">
      <p15:sldGuideLst xmlns:p15="http://schemas.microsoft.com/office/powerpoint/2012/main"/>
    </p:ext>
  </p:extLst>
</p:sldLayout>
</file>

<file path=ppt/slideLayouts/slideLayout574.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dirty="0"/>
              <a:t>Klik op het pictogram als je een grafiek wilt toevoegen</a:t>
            </a:r>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0391671"/>
      </p:ext>
    </p:extLst>
  </p:cSld>
  <p:clrMapOvr>
    <a:masterClrMapping/>
  </p:clrMapOvr>
  <p:extLst>
    <p:ext uri="{DCECCB84-F9BA-43D5-87BE-67443E8EF086}">
      <p15:sldGuideLst xmlns:p15="http://schemas.microsoft.com/office/powerpoint/2012/main"/>
    </p:ext>
  </p:extLst>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1024986"/>
      </p:ext>
    </p:extLst>
  </p:cSld>
  <p:clrMapOvr>
    <a:masterClrMapping/>
  </p:clrMapOvr>
  <p:extLst>
    <p:ext uri="{DCECCB84-F9BA-43D5-87BE-67443E8EF086}">
      <p15:sldGuideLst xmlns:p15="http://schemas.microsoft.com/office/powerpoint/2012/main"/>
    </p:ext>
  </p:extLst>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dirty="0"/>
              <a:t>Klik op het pictogram als je een grafiek wilt toevoegen</a:t>
            </a:r>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82328122"/>
      </p:ext>
    </p:extLst>
  </p:cSld>
  <p:clrMapOvr>
    <a:masterClrMapping/>
  </p:clrMapOvr>
  <p:extLst>
    <p:ext uri="{DCECCB84-F9BA-43D5-87BE-67443E8EF086}">
      <p15:sldGuideLst xmlns:p15="http://schemas.microsoft.com/office/powerpoint/2012/main"/>
    </p:ext>
  </p:extLst>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dirty="0"/>
              <a:t>Klik op het pictogram als je een tabel wilt toevoegen</a:t>
            </a:r>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35012559"/>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578.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dirty="0"/>
              <a:t>Klik op het pictogram als je een tabel wilt toevoegen</a:t>
            </a:r>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462506857"/>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579.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25193995"/>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bg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3797078001"/>
      </p:ext>
    </p:extLst>
  </p:cSld>
  <p:clrMapOvr>
    <a:masterClrMapping/>
  </p:clrMapOvr>
  <p:extLst>
    <p:ext uri="{DCECCB84-F9BA-43D5-87BE-67443E8EF086}">
      <p15:sldGuideLst xmlns:p15="http://schemas.microsoft.com/office/powerpoint/2012/main"/>
    </p:ext>
  </p:extLst>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4181060045"/>
      </p:ext>
    </p:extLst>
  </p:cSld>
  <p:clrMapOvr>
    <a:masterClrMapping/>
  </p:clrMapOvr>
  <p:extLst>
    <p:ext uri="{DCECCB84-F9BA-43D5-87BE-67443E8EF086}">
      <p15:sldGuideLst xmlns:p15="http://schemas.microsoft.com/office/powerpoint/2012/main"/>
    </p:ext>
  </p:extLst>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84403194"/>
      </p:ext>
    </p:extLst>
  </p:cSld>
  <p:clrMapOvr>
    <a:masterClrMapping/>
  </p:clrMapOvr>
  <p:extLst>
    <p:ext uri="{DCECCB84-F9BA-43D5-87BE-67443E8EF086}">
      <p15:sldGuideLst xmlns:p15="http://schemas.microsoft.com/office/powerpoint/2012/main"/>
    </p:ext>
  </p:extLst>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83073655"/>
      </p:ext>
    </p:extLst>
  </p:cSld>
  <p:clrMapOvr>
    <a:masterClrMapping/>
  </p:clrMapOvr>
  <p:extLst>
    <p:ext uri="{DCECCB84-F9BA-43D5-87BE-67443E8EF086}">
      <p15:sldGuideLst xmlns:p15="http://schemas.microsoft.com/office/powerpoint/2012/main"/>
    </p:ext>
  </p:extLst>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31372773"/>
      </p:ext>
    </p:extLst>
  </p:cSld>
  <p:clrMapOvr>
    <a:masterClrMapping/>
  </p:clrMapOvr>
  <p:extLst>
    <p:ext uri="{DCECCB84-F9BA-43D5-87BE-67443E8EF086}">
      <p15:sldGuideLst xmlns:p15="http://schemas.microsoft.com/office/powerpoint/2012/main"/>
    </p:ext>
  </p:extLst>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44069237"/>
      </p:ext>
    </p:extLst>
  </p:cSld>
  <p:clrMapOvr>
    <a:masterClrMapping/>
  </p:clrMapOvr>
  <p:extLst>
    <p:ext uri="{DCECCB84-F9BA-43D5-87BE-67443E8EF086}">
      <p15:sldGuideLst xmlns:p15="http://schemas.microsoft.com/office/powerpoint/2012/main"/>
    </p:ext>
  </p:extLst>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810086521"/>
      </p:ext>
    </p:extLst>
  </p:cSld>
  <p:clrMapOvr>
    <a:masterClrMapping/>
  </p:clrMapOvr>
  <p:extLst>
    <p:ext uri="{DCECCB84-F9BA-43D5-87BE-67443E8EF086}">
      <p15:sldGuideLst xmlns:p15="http://schemas.microsoft.com/office/powerpoint/2012/main"/>
    </p:ext>
  </p:extLst>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23613910"/>
      </p:ext>
    </p:extLst>
  </p:cSld>
  <p:clrMapOvr>
    <a:masterClrMapping/>
  </p:clrMapOvr>
  <p:extLst>
    <p:ext uri="{DCECCB84-F9BA-43D5-87BE-67443E8EF086}">
      <p15:sldGuideLst xmlns:p15="http://schemas.microsoft.com/office/powerpoint/2012/main"/>
    </p:ext>
  </p:extLst>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558713502"/>
      </p:ext>
    </p:extLst>
  </p:cSld>
  <p:clrMapOvr>
    <a:masterClrMapping/>
  </p:clrMapOvr>
  <p:extLst>
    <p:ext uri="{DCECCB84-F9BA-43D5-87BE-67443E8EF086}">
      <p15:sldGuideLst xmlns:p15="http://schemas.microsoft.com/office/powerpoint/2012/main"/>
    </p:ext>
  </p:extLst>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Quote v2">
    <p:spTree>
      <p:nvGrpSpPr>
        <p:cNvPr id="1" name=""/>
        <p:cNvGrpSpPr/>
        <p:nvPr/>
      </p:nvGrpSpPr>
      <p:grpSpPr>
        <a:xfrm>
          <a:off x="0" y="0"/>
          <a:ext cx="0" cy="0"/>
          <a:chOff x="0" y="0"/>
          <a:chExt cx="0" cy="0"/>
        </a:xfrm>
      </p:grpSpPr>
      <p:sp>
        <p:nvSpPr>
          <p:cNvPr id="3" name="Rectangle 19">
            <a:extLst>
              <a:ext uri="{FF2B5EF4-FFF2-40B4-BE49-F238E27FC236}">
                <a16:creationId xmlns:a16="http://schemas.microsoft.com/office/drawing/2014/main" id="{3BDCDE6D-ACA6-1A8A-5712-B3DB218CC43B}"/>
              </a:ext>
            </a:extLst>
          </p:cNvPr>
          <p:cNvSpPr/>
          <p:nvPr userDrawn="1"/>
        </p:nvSpPr>
        <p:spPr>
          <a:xfrm>
            <a:off x="9588500" y="-8038"/>
            <a:ext cx="1728788" cy="345598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9">
            <a:extLst>
              <a:ext uri="{FF2B5EF4-FFF2-40B4-BE49-F238E27FC236}">
                <a16:creationId xmlns:a16="http://schemas.microsoft.com/office/drawing/2014/main" id="{AC9E4852-E813-0D51-0298-263285A3415D}"/>
              </a:ext>
            </a:extLst>
          </p:cNvPr>
          <p:cNvSpPr/>
          <p:nvPr/>
        </p:nvSpPr>
        <p:spPr>
          <a:xfrm>
            <a:off x="9588500" y="-8038"/>
            <a:ext cx="1728788" cy="345598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4" name="Tijdelijke aanduiding voor afbeelding 13">
            <a:extLst>
              <a:ext uri="{FF2B5EF4-FFF2-40B4-BE49-F238E27FC236}">
                <a16:creationId xmlns:a16="http://schemas.microsoft.com/office/drawing/2014/main" id="{DD473CDA-F306-8233-6D64-2A511C781DBD}"/>
              </a:ext>
            </a:extLst>
          </p:cNvPr>
          <p:cNvSpPr>
            <a:spLocks noGrp="1"/>
          </p:cNvSpPr>
          <p:nvPr>
            <p:ph type="pic" sz="quarter" idx="13" hasCustomPrompt="1"/>
          </p:nvPr>
        </p:nvSpPr>
        <p:spPr>
          <a:xfrm>
            <a:off x="1739900" y="836613"/>
            <a:ext cx="8677276" cy="4284662"/>
          </a:xfrm>
          <a:custGeom>
            <a:avLst/>
            <a:gdLst>
              <a:gd name="connsiteX0" fmla="*/ 0 w 8677276"/>
              <a:gd name="connsiteY0" fmla="*/ 0 h 4284662"/>
              <a:gd name="connsiteX1" fmla="*/ 8677276 w 8677276"/>
              <a:gd name="connsiteY1" fmla="*/ 0 h 4284662"/>
              <a:gd name="connsiteX2" fmla="*/ 8677276 w 8677276"/>
              <a:gd name="connsiteY2" fmla="*/ 4284662 h 4284662"/>
              <a:gd name="connsiteX3" fmla="*/ 5220196 w 8677276"/>
              <a:gd name="connsiteY3" fmla="*/ 4284662 h 4284662"/>
              <a:gd name="connsiteX4" fmla="*/ 5220196 w 8677276"/>
              <a:gd name="connsiteY4" fmla="*/ 3455988 h 4284662"/>
              <a:gd name="connsiteX5" fmla="*/ 4492230 w 8677276"/>
              <a:gd name="connsiteY5" fmla="*/ 3455988 h 4284662"/>
              <a:gd name="connsiteX6" fmla="*/ 4420418 w 8677276"/>
              <a:gd name="connsiteY6" fmla="*/ 3448930 h 4284662"/>
              <a:gd name="connsiteX7" fmla="*/ 4104681 w 8677276"/>
              <a:gd name="connsiteY7" fmla="*/ 3070893 h 4284662"/>
              <a:gd name="connsiteX8" fmla="*/ 4104681 w 8677276"/>
              <a:gd name="connsiteY8" fmla="*/ 3070804 h 4284662"/>
              <a:gd name="connsiteX9" fmla="*/ 3788953 w 8677276"/>
              <a:gd name="connsiteY9" fmla="*/ 3448920 h 4284662"/>
              <a:gd name="connsiteX10" fmla="*/ 3717123 w 8677276"/>
              <a:gd name="connsiteY10" fmla="*/ 3455988 h 4284662"/>
              <a:gd name="connsiteX11" fmla="*/ 900113 w 8677276"/>
              <a:gd name="connsiteY11" fmla="*/ 3455988 h 4284662"/>
              <a:gd name="connsiteX12" fmla="*/ 900113 w 8677276"/>
              <a:gd name="connsiteY12" fmla="*/ 4284662 h 4284662"/>
              <a:gd name="connsiteX13" fmla="*/ 0 w 8677276"/>
              <a:gd name="connsiteY13" fmla="*/ 4284662 h 428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7276" h="4284662">
                <a:moveTo>
                  <a:pt x="0" y="0"/>
                </a:moveTo>
                <a:lnTo>
                  <a:pt x="8677276" y="0"/>
                </a:lnTo>
                <a:lnTo>
                  <a:pt x="8677276" y="4284662"/>
                </a:lnTo>
                <a:lnTo>
                  <a:pt x="5220196" y="4284662"/>
                </a:lnTo>
                <a:lnTo>
                  <a:pt x="5220196" y="3455988"/>
                </a:lnTo>
                <a:lnTo>
                  <a:pt x="4492230" y="3455988"/>
                </a:lnTo>
                <a:lnTo>
                  <a:pt x="4420418" y="3448930"/>
                </a:lnTo>
                <a:cubicBezTo>
                  <a:pt x="4240247" y="3412966"/>
                  <a:pt x="4104703" y="3257386"/>
                  <a:pt x="4104681" y="3070893"/>
                </a:cubicBezTo>
                <a:cubicBezTo>
                  <a:pt x="4104681" y="3070863"/>
                  <a:pt x="4104681" y="3070834"/>
                  <a:pt x="4104681" y="3070804"/>
                </a:cubicBezTo>
                <a:cubicBezTo>
                  <a:pt x="4104681" y="3257318"/>
                  <a:pt x="3969138" y="3412931"/>
                  <a:pt x="3788953" y="3448920"/>
                </a:cubicBezTo>
                <a:lnTo>
                  <a:pt x="3717123" y="3455988"/>
                </a:lnTo>
                <a:lnTo>
                  <a:pt x="900113" y="3455988"/>
                </a:lnTo>
                <a:lnTo>
                  <a:pt x="900113" y="4284662"/>
                </a:lnTo>
                <a:lnTo>
                  <a:pt x="0" y="4284662"/>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datum 6">
            <a:extLst>
              <a:ext uri="{FF2B5EF4-FFF2-40B4-BE49-F238E27FC236}">
                <a16:creationId xmlns:a16="http://schemas.microsoft.com/office/drawing/2014/main" id="{7F81E234-9D6A-B186-2CE1-3A1B49175831}"/>
              </a:ext>
            </a:extLst>
          </p:cNvPr>
          <p:cNvSpPr>
            <a:spLocks noGrp="1"/>
          </p:cNvSpPr>
          <p:nvPr>
            <p:ph type="dt" sz="half" idx="10"/>
          </p:nvPr>
        </p:nvSpPr>
        <p:spPr/>
        <p:txBody>
          <a:bodyPr/>
          <a:lstStyle/>
          <a:p>
            <a:fld id="{083C7747-EC4F-4A9A-8C95-64A9B8D57617}" type="datetime1">
              <a:rPr lang="fr-FR" smtClean="0"/>
              <a:t>17/10/2023</a:t>
            </a:fld>
            <a:endParaRPr lang="nl-NL" dirty="0"/>
          </a:p>
        </p:txBody>
      </p:sp>
      <p:sp>
        <p:nvSpPr>
          <p:cNvPr id="8" name="Tijdelijke aanduiding voor voettekst 7">
            <a:extLst>
              <a:ext uri="{FF2B5EF4-FFF2-40B4-BE49-F238E27FC236}">
                <a16:creationId xmlns:a16="http://schemas.microsoft.com/office/drawing/2014/main" id="{E91A8F44-7016-76CD-A948-4863723D8CF6}"/>
              </a:ext>
            </a:extLst>
          </p:cNvPr>
          <p:cNvSpPr>
            <a:spLocks noGrp="1"/>
          </p:cNvSpPr>
          <p:nvPr>
            <p:ph type="ftr" sz="quarter" idx="11"/>
          </p:nvPr>
        </p:nvSpPr>
        <p:spPr/>
        <p:txBody>
          <a:bodyPr/>
          <a:lstStyle/>
          <a:p>
            <a:r>
              <a:rPr lang="nl-NL"/>
              <a:t>Stad Gent</a:t>
            </a:r>
            <a:endParaRPr lang="nl-NL" dirty="0"/>
          </a:p>
        </p:txBody>
      </p:sp>
      <p:sp>
        <p:nvSpPr>
          <p:cNvPr id="9" name="Tijdelijke aanduiding voor dianummer 8">
            <a:extLst>
              <a:ext uri="{FF2B5EF4-FFF2-40B4-BE49-F238E27FC236}">
                <a16:creationId xmlns:a16="http://schemas.microsoft.com/office/drawing/2014/main" id="{5919E0B4-6A42-FA08-F9BB-8FA3CF62CA04}"/>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5" name="Groep 138">
            <a:extLst>
              <a:ext uri="{FF2B5EF4-FFF2-40B4-BE49-F238E27FC236}">
                <a16:creationId xmlns:a16="http://schemas.microsoft.com/office/drawing/2014/main" id="{7DE49264-A47D-601E-7849-604BCBE9915A}"/>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4DCADA73-5168-50CE-1093-C01F9A90479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78CCFEE4-77A6-61A4-6473-04B1C01AEFD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0FC7347D-5FD9-7AF1-3118-08654669E1FB}"/>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918E3BD-9B7B-1490-A6A3-9190463E8377}"/>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062A515C-B926-938C-310F-299F58EFE25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07600386-76C3-183C-DF18-6237CE23312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353EEFC7-59D1-CD5B-8DD9-BF432D07906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D35F42DC-51F6-BF17-BECE-927920FA79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CB6F9760-37E2-4AA8-B8AB-0E7B5208A37D}"/>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1469CA18-75B7-F374-37EF-ECA251AA6DAA}"/>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D79CD69D-0BB4-008D-D5BF-12E68824D3C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CBB7CA91-3F03-880A-13EE-3F8B6FDC70B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BDC5B57E-C878-229E-AC50-9D0E98469167}"/>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278D7971-F741-5994-AE3A-BD756E26F05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BFCE2FD6-AA25-90FF-ACBD-310F603E5D4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47775A7-090E-B0B3-8094-26D4C79C101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1419632A-8A1D-E1B1-0170-CE41C961A7F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0DA8482A-89F3-D479-6A8E-F851E8E139A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3A59DBD8-C0A1-E078-B6BB-B83C1CB750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F146A035-4466-1F9C-E0E2-7A77950E7F6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95FB7C98-CFA3-D0D8-7777-5BC5CE8177AE}"/>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071A721E-C8BF-9A6A-943B-8A2B25F261FE}"/>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366F2E42-5CC1-EAAC-2D7D-E9A16A932DCB}"/>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BFB73A0-14EC-000F-BD79-F452012AEE03}"/>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B56DAB9C-C329-6694-C281-BD283E429C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CB1CBB51-E2B8-1124-6A2F-E36A1EDF3BD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0FC659F2-E395-59AF-8308-086E84C117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2032190-D7B8-6E18-1690-162D74FFE9D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F549F7D3-21AC-B5C6-A188-E2B4C6534C0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EC670FB0-6A84-C545-BD9A-FAD434E9C6A2}"/>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4811E9D-090E-63E5-AF48-F46BF98B329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88FF5096-7F71-055B-D2A2-BAD2780907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89486DA0-3ED0-279D-D288-ACA8DBAADE4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A789563-53C6-DA77-6C2F-D5FA0B0211F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1E0D2258-BD41-46F5-0EA6-A26788387A2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C5297913-2383-CF38-C7E6-39CDA322862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2D6E850-15F6-2EB8-0B55-812CA1BE17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FAC5EA9E-B1A1-5A63-3E1E-002ABE88737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E4F189E8-07C2-866D-EC3F-7C147DE30CD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E627ADBE-6A6B-61E9-F7CD-ED14C561FC3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1D600E47-2181-8ACC-DA4B-8C7B58789AE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7FC26EA2-66A1-ED44-3D60-128E43B05A98}"/>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AA772C0-DBBE-CCD7-9396-8646E72E6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BFF0EDE-F60F-2DFF-441D-657D02F80C4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AB6FC702-C502-EF01-479F-323642493B3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2150ADE1-E8C3-7CA0-8410-F5A5264476C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F5E5CFDB-54A9-FDD8-F1EC-F4DF8E8C8FA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EEB03238-E125-566B-B12D-9967DC1CA4B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780B4834-5FD4-6D7F-E561-02C4321C8C9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266C2F6C-5CFD-5DE1-7BBC-C67F49FA27D7}"/>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A59B067B-2436-4357-1D0B-09F9B87BD0E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BABA2FE7-FCF4-3EE7-142D-636C7E62E4D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44D5C78-6516-1EA0-C0FD-B7E9FBF588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74D3FEE2-0073-91BE-934E-7784D89D8E6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AB76A571-0339-0821-D1FD-4979B884AFF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FC14F6AE-0B1F-03ED-CEBB-FC33BEA0E4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07AFB6D2-9111-092D-17F9-F08A014A2AD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2416AAA9-AEC2-A8EC-8232-D41A36017E2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2A39B21F-ADCE-C156-A350-B60118A445E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D00676B8-248A-ED81-6052-9B10FD07E97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1" name="Vrije vorm 70">
            <a:extLst>
              <a:ext uri="{FF2B5EF4-FFF2-40B4-BE49-F238E27FC236}">
                <a16:creationId xmlns:a16="http://schemas.microsoft.com/office/drawing/2014/main" id="{E087B3C1-941C-6662-4017-35478092225E}"/>
              </a:ext>
            </a:extLst>
          </p:cNvPr>
          <p:cNvSpPr>
            <a:spLocks noGrp="1"/>
          </p:cNvSpPr>
          <p:nvPr>
            <p:ph type="body" sz="quarter" idx="14" hasCustomPrompt="1"/>
          </p:nvPr>
        </p:nvSpPr>
        <p:spPr>
          <a:xfrm>
            <a:off x="2640013" y="3907418"/>
            <a:ext cx="4320083" cy="2042533"/>
          </a:xfrm>
          <a:custGeom>
            <a:avLst/>
            <a:gdLst>
              <a:gd name="connsiteX0" fmla="*/ 3204568 w 4320083"/>
              <a:gd name="connsiteY0" fmla="*/ 0 h 2042533"/>
              <a:gd name="connsiteX1" fmla="*/ 3204568 w 4320083"/>
              <a:gd name="connsiteY1" fmla="*/ 89 h 2042533"/>
              <a:gd name="connsiteX2" fmla="*/ 3520305 w 4320083"/>
              <a:gd name="connsiteY2" fmla="*/ 378126 h 2042533"/>
              <a:gd name="connsiteX3" fmla="*/ 3592117 w 4320083"/>
              <a:gd name="connsiteY3" fmla="*/ 385184 h 2042533"/>
              <a:gd name="connsiteX4" fmla="*/ 4320083 w 4320083"/>
              <a:gd name="connsiteY4" fmla="*/ 385184 h 2042533"/>
              <a:gd name="connsiteX5" fmla="*/ 4320083 w 4320083"/>
              <a:gd name="connsiteY5" fmla="*/ 2042533 h 2042533"/>
              <a:gd name="connsiteX6" fmla="*/ 0 w 4320083"/>
              <a:gd name="connsiteY6" fmla="*/ 2042533 h 2042533"/>
              <a:gd name="connsiteX7" fmla="*/ 0 w 4320083"/>
              <a:gd name="connsiteY7" fmla="*/ 385184 h 2042533"/>
              <a:gd name="connsiteX8" fmla="*/ 2817010 w 4320083"/>
              <a:gd name="connsiteY8" fmla="*/ 385184 h 2042533"/>
              <a:gd name="connsiteX9" fmla="*/ 2888840 w 4320083"/>
              <a:gd name="connsiteY9" fmla="*/ 378116 h 2042533"/>
              <a:gd name="connsiteX10" fmla="*/ 3204568 w 4320083"/>
              <a:gd name="connsiteY10" fmla="*/ 0 h 204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83" h="2042533">
                <a:moveTo>
                  <a:pt x="3204568" y="0"/>
                </a:moveTo>
                <a:cubicBezTo>
                  <a:pt x="3204568" y="30"/>
                  <a:pt x="3204568" y="59"/>
                  <a:pt x="3204568" y="89"/>
                </a:cubicBezTo>
                <a:cubicBezTo>
                  <a:pt x="3204590" y="186582"/>
                  <a:pt x="3340134" y="342162"/>
                  <a:pt x="3520305" y="378126"/>
                </a:cubicBezTo>
                <a:lnTo>
                  <a:pt x="3592117" y="385184"/>
                </a:lnTo>
                <a:lnTo>
                  <a:pt x="4320083" y="385184"/>
                </a:lnTo>
                <a:lnTo>
                  <a:pt x="4320083" y="2042533"/>
                </a:lnTo>
                <a:lnTo>
                  <a:pt x="0" y="2042533"/>
                </a:lnTo>
                <a:lnTo>
                  <a:pt x="0" y="385184"/>
                </a:lnTo>
                <a:lnTo>
                  <a:pt x="2817010" y="385184"/>
                </a:lnTo>
                <a:lnTo>
                  <a:pt x="2888840" y="378116"/>
                </a:lnTo>
                <a:cubicBezTo>
                  <a:pt x="3069025" y="342127"/>
                  <a:pt x="3204568" y="186514"/>
                  <a:pt x="3204568" y="0"/>
                </a:cubicBezTo>
                <a:close/>
              </a:path>
            </a:pathLst>
          </a:custGeom>
          <a:solidFill>
            <a:schemeClr val="accent1"/>
          </a:solidFill>
        </p:spPr>
        <p:txBody>
          <a:bodyPr wrap="square" lIns="144000" tIns="396000" rIns="144000" bIns="72000" anchor="ctr">
            <a:noAutofit/>
          </a:bodyPr>
          <a:lstStyle>
            <a:lvl1pPr algn="ctr">
              <a:defRPr sz="1800" i="1">
                <a:solidFill>
                  <a:schemeClr val="tx2"/>
                </a:solidFill>
              </a:defRPr>
            </a:lvl1pPr>
          </a:lstStyle>
          <a:p>
            <a:pPr lvl="0"/>
            <a:r>
              <a:rPr lang="nl-NL" dirty="0"/>
              <a:t>Tekst</a:t>
            </a:r>
            <a:endParaRPr lang="nl-BE" dirty="0"/>
          </a:p>
        </p:txBody>
      </p:sp>
    </p:spTree>
    <p:extLst>
      <p:ext uri="{BB962C8B-B14F-4D97-AF65-F5344CB8AC3E}">
        <p14:creationId xmlns:p14="http://schemas.microsoft.com/office/powerpoint/2010/main" val="1295365330"/>
      </p:ext>
    </p:extLst>
  </p:cSld>
  <p:clrMapOvr>
    <a:masterClrMapping/>
  </p:clrMapOvr>
  <p:extLst>
    <p:ext uri="{DCECCB84-F9BA-43D5-87BE-67443E8EF086}">
      <p15:sldGuideLst xmlns:p15="http://schemas.microsoft.com/office/powerpoint/2012/main"/>
    </p:ext>
  </p:extLst>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Grote 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268412"/>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268412"/>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395D5815-D089-42F6-BA13-A1E7797E0F31}"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2127331" y="2057017"/>
            <a:ext cx="8768351" cy="2668969"/>
          </a:xfrm>
        </p:spPr>
        <p:txBody>
          <a:bodyPr anchor="ctr">
            <a:normAutofit/>
          </a:bodyPr>
          <a:lstStyle>
            <a:lvl1pPr algn="l">
              <a:defRPr sz="3600"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2127332" y="4891670"/>
            <a:ext cx="8768350" cy="338554"/>
          </a:xfrm>
        </p:spPr>
        <p:txBody>
          <a:bodyPr wrap="square">
            <a:spAutoFit/>
          </a:bodyPr>
          <a:lstStyle>
            <a:lvl1pPr algn="l">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2127331" y="908732"/>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Tree>
    <p:extLst>
      <p:ext uri="{BB962C8B-B14F-4D97-AF65-F5344CB8AC3E}">
        <p14:creationId xmlns:p14="http://schemas.microsoft.com/office/powerpoint/2010/main" val="1489265357"/>
      </p:ext>
    </p:extLst>
  </p:cSld>
  <p:clrMapOvr>
    <a:masterClrMapping/>
  </p:clrMapOvr>
  <p:extLst>
    <p:ext uri="{DCECCB84-F9BA-43D5-87BE-67443E8EF086}">
      <p15:sldGuideLst xmlns:p15="http://schemas.microsoft.com/office/powerpoint/2012/main"/>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73511070"/>
      </p:ext>
    </p:extLst>
  </p:cSld>
  <p:clrMapOvr>
    <a:masterClrMapping/>
  </p:clrMapOvr>
  <p:extLst>
    <p:ext uri="{DCECCB84-F9BA-43D5-87BE-67443E8EF086}">
      <p15:sldGuideLst xmlns:p15="http://schemas.microsoft.com/office/powerpoint/2012/main"/>
    </p:ext>
  </p:extLst>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p:cSld name="Video">
    <p:spTree>
      <p:nvGrpSpPr>
        <p:cNvPr id="1" name=""/>
        <p:cNvGrpSpPr/>
        <p:nvPr/>
      </p:nvGrpSpPr>
      <p:grpSpPr>
        <a:xfrm>
          <a:off x="0" y="0"/>
          <a:ext cx="0" cy="0"/>
          <a:chOff x="0" y="0"/>
          <a:chExt cx="0" cy="0"/>
        </a:xfrm>
      </p:grpSpPr>
      <p:sp>
        <p:nvSpPr>
          <p:cNvPr id="3" name="Tijdelijke aanduiding voor media 2">
            <a:extLst>
              <a:ext uri="{FF2B5EF4-FFF2-40B4-BE49-F238E27FC236}">
                <a16:creationId xmlns:a16="http://schemas.microsoft.com/office/drawing/2014/main" id="{71385181-5FD0-CC3C-5763-FBB2B629104F}"/>
              </a:ext>
            </a:extLst>
          </p:cNvPr>
          <p:cNvSpPr>
            <a:spLocks noGrp="1"/>
          </p:cNvSpPr>
          <p:nvPr>
            <p:ph type="media" sz="quarter" idx="10" hasCustomPrompt="1"/>
          </p:nvPr>
        </p:nvSpPr>
        <p:spPr>
          <a:xfrm>
            <a:off x="0" y="0"/>
            <a:ext cx="12192000"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video wilt </a:t>
            </a:r>
            <a:r>
              <a:rPr lang="en-GB" dirty="0" err="1"/>
              <a:t>toevoegen</a:t>
            </a:r>
            <a:endParaRPr lang="en-GB" dirty="0"/>
          </a:p>
        </p:txBody>
      </p:sp>
      <p:grpSp>
        <p:nvGrpSpPr>
          <p:cNvPr id="4" name="Groep 3">
            <a:extLst>
              <a:ext uri="{FF2B5EF4-FFF2-40B4-BE49-F238E27FC236}">
                <a16:creationId xmlns:a16="http://schemas.microsoft.com/office/drawing/2014/main" id="{8F395CCF-E9D1-4861-E4D3-0B3D6C4B0011}"/>
              </a:ext>
            </a:extLst>
          </p:cNvPr>
          <p:cNvGrpSpPr/>
          <p:nvPr userDrawn="1"/>
        </p:nvGrpSpPr>
        <p:grpSpPr>
          <a:xfrm>
            <a:off x="12336480" y="0"/>
            <a:ext cx="3593091" cy="5930021"/>
            <a:chOff x="12336480" y="0"/>
            <a:chExt cx="3593091" cy="5930021"/>
          </a:xfrm>
        </p:grpSpPr>
        <p:sp>
          <p:nvSpPr>
            <p:cNvPr id="5" name="Rechthoek 4">
              <a:extLst>
                <a:ext uri="{FF2B5EF4-FFF2-40B4-BE49-F238E27FC236}">
                  <a16:creationId xmlns:a16="http://schemas.microsoft.com/office/drawing/2014/main" id="{DD42C238-0E9B-E7D5-BFCD-6185518C6C1C}"/>
                </a:ext>
              </a:extLst>
            </p:cNvPr>
            <p:cNvSpPr/>
            <p:nvPr userDrawn="1"/>
          </p:nvSpPr>
          <p:spPr>
            <a:xfrm>
              <a:off x="12336480" y="0"/>
              <a:ext cx="3593091" cy="5930021"/>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400" b="1" i="0" cap="all" baseline="0" noProof="0">
                  <a:solidFill>
                    <a:schemeClr val="tx1"/>
                  </a:solidFill>
                  <a:latin typeface="+mj-lt"/>
                  <a:ea typeface="Verdana" panose="020B0604030504040204" pitchFamily="34" charset="0"/>
                  <a:cs typeface="Verdana" panose="020B0604030504040204" pitchFamily="34" charset="0"/>
                </a:rPr>
                <a:t>VIDEO invoegen/opmaken</a:t>
              </a:r>
            </a:p>
          </p:txBody>
        </p:sp>
        <p:sp>
          <p:nvSpPr>
            <p:cNvPr id="6" name="Ovaal 5">
              <a:extLst>
                <a:ext uri="{FF2B5EF4-FFF2-40B4-BE49-F238E27FC236}">
                  <a16:creationId xmlns:a16="http://schemas.microsoft.com/office/drawing/2014/main" id="{1A8C9F0D-9FDD-C48C-4624-A1D8D50B3DF5}"/>
                </a:ext>
              </a:extLst>
            </p:cNvPr>
            <p:cNvSpPr/>
            <p:nvPr userDrawn="1"/>
          </p:nvSpPr>
          <p:spPr>
            <a:xfrm>
              <a:off x="12519058"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1</a:t>
              </a:r>
            </a:p>
          </p:txBody>
        </p:sp>
        <p:sp>
          <p:nvSpPr>
            <p:cNvPr id="7" name="Rechthoek 6">
              <a:extLst>
                <a:ext uri="{FF2B5EF4-FFF2-40B4-BE49-F238E27FC236}">
                  <a16:creationId xmlns:a16="http://schemas.microsoft.com/office/drawing/2014/main" id="{57774226-7725-0313-092E-1E89C9153CD5}"/>
                </a:ext>
              </a:extLst>
            </p:cNvPr>
            <p:cNvSpPr/>
            <p:nvPr userDrawn="1"/>
          </p:nvSpPr>
          <p:spPr>
            <a:xfrm>
              <a:off x="12803230"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Wanneer nodig, verwijder de bestaande video d.m.v. de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Klik op het pictogram om een nieuwe video in te voegen </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Verdana" panose="020B0604030504040204" pitchFamily="34" charset="0"/>
                  <a:cs typeface="Verdana" panose="020B0604030504040204" pitchFamily="34" charset="0"/>
                </a:rPr>
                <a:t>vb</a:t>
              </a:r>
              <a:r>
                <a:rPr kumimoji="0" lang="nl-NL" sz="1100" b="0" i="1"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8" name="Ovaal 7">
              <a:extLst>
                <a:ext uri="{FF2B5EF4-FFF2-40B4-BE49-F238E27FC236}">
                  <a16:creationId xmlns:a16="http://schemas.microsoft.com/office/drawing/2014/main" id="{1AFF5E58-2725-AB7C-00DE-5431D89DEC25}"/>
                </a:ext>
              </a:extLst>
            </p:cNvPr>
            <p:cNvSpPr/>
            <p:nvPr userDrawn="1"/>
          </p:nvSpPr>
          <p:spPr>
            <a:xfrm>
              <a:off x="12519058" y="172971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2</a:t>
              </a:r>
            </a:p>
          </p:txBody>
        </p:sp>
        <p:sp>
          <p:nvSpPr>
            <p:cNvPr id="9" name="Rechthoek 8">
              <a:extLst>
                <a:ext uri="{FF2B5EF4-FFF2-40B4-BE49-F238E27FC236}">
                  <a16:creationId xmlns:a16="http://schemas.microsoft.com/office/drawing/2014/main" id="{0EB656C2-998E-CA40-5F78-8AB5E7A82BA6}"/>
                </a:ext>
              </a:extLst>
            </p:cNvPr>
            <p:cNvSpPr/>
            <p:nvPr userDrawn="1"/>
          </p:nvSpPr>
          <p:spPr>
            <a:xfrm>
              <a:off x="12803230" y="1729711"/>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Selecteer de gewenste video</a:t>
              </a:r>
              <a:b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b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en klik 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‘Invoegen’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grpSp>
          <p:nvGrpSpPr>
            <p:cNvPr id="10" name="Groep 9">
              <a:extLst>
                <a:ext uri="{FF2B5EF4-FFF2-40B4-BE49-F238E27FC236}">
                  <a16:creationId xmlns:a16="http://schemas.microsoft.com/office/drawing/2014/main" id="{E04A73C2-8300-37B3-6485-C11994E93ABF}"/>
                </a:ext>
              </a:extLst>
            </p:cNvPr>
            <p:cNvGrpSpPr/>
            <p:nvPr userDrawn="1"/>
          </p:nvGrpSpPr>
          <p:grpSpPr>
            <a:xfrm>
              <a:off x="12811326" y="2164286"/>
              <a:ext cx="825500" cy="209550"/>
              <a:chOff x="13504624" y="2482850"/>
              <a:chExt cx="825500" cy="209550"/>
            </a:xfrm>
          </p:grpSpPr>
          <p:sp>
            <p:nvSpPr>
              <p:cNvPr id="59" name="Rechthoek 10">
                <a:extLst>
                  <a:ext uri="{FF2B5EF4-FFF2-40B4-BE49-F238E27FC236}">
                    <a16:creationId xmlns:a16="http://schemas.microsoft.com/office/drawing/2014/main" id="{194D6DFB-25B5-530F-E649-0A42EBA3B63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Invoegen</a:t>
                </a:r>
              </a:p>
            </p:txBody>
          </p:sp>
          <p:cxnSp>
            <p:nvCxnSpPr>
              <p:cNvPr id="60" name="Rechte verbindingslijn 11">
                <a:extLst>
                  <a:ext uri="{FF2B5EF4-FFF2-40B4-BE49-F238E27FC236}">
                    <a16:creationId xmlns:a16="http://schemas.microsoft.com/office/drawing/2014/main" id="{E7167F2D-FFC1-2140-DBD7-9E945BA811B9}"/>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62DE191F-ECD7-67F9-5AD7-C07431F75FE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Calibri" panose="020F0502020204030204" pitchFamily="34" charset="0"/>
                  <a:cs typeface="Calibri" panose="020F0502020204030204" pitchFamily="34" charset="0"/>
                </a:endParaRPr>
              </a:p>
            </p:txBody>
          </p:sp>
        </p:grpSp>
        <p:sp>
          <p:nvSpPr>
            <p:cNvPr id="11" name="Ovaal 13">
              <a:extLst>
                <a:ext uri="{FF2B5EF4-FFF2-40B4-BE49-F238E27FC236}">
                  <a16:creationId xmlns:a16="http://schemas.microsoft.com/office/drawing/2014/main" id="{70EE858B-D167-CC87-F5EF-88D1D87C2887}"/>
                </a:ext>
              </a:extLst>
            </p:cNvPr>
            <p:cNvSpPr/>
            <p:nvPr userDrawn="1"/>
          </p:nvSpPr>
          <p:spPr>
            <a:xfrm>
              <a:off x="12519058" y="255336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a:t>
              </a:r>
            </a:p>
          </p:txBody>
        </p:sp>
        <p:sp>
          <p:nvSpPr>
            <p:cNvPr id="12" name="Rechthoek 14">
              <a:extLst>
                <a:ext uri="{FF2B5EF4-FFF2-40B4-BE49-F238E27FC236}">
                  <a16:creationId xmlns:a16="http://schemas.microsoft.com/office/drawing/2014/main" id="{9B65E9E0-09FD-38AD-23D2-B3B59A2B52CF}"/>
                </a:ext>
              </a:extLst>
            </p:cNvPr>
            <p:cNvSpPr/>
            <p:nvPr userDrawn="1"/>
          </p:nvSpPr>
          <p:spPr>
            <a:xfrm>
              <a:off x="12803229" y="2553361"/>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Klik met de rechter muisknop op de miniatuurweergave van de dia aan de linkerkant van het scherm en kies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‘Dia herstellen’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a:t>
              </a:r>
            </a:p>
          </p:txBody>
        </p:sp>
        <p:sp>
          <p:nvSpPr>
            <p:cNvPr id="13" name="Ovaal 15">
              <a:extLst>
                <a:ext uri="{FF2B5EF4-FFF2-40B4-BE49-F238E27FC236}">
                  <a16:creationId xmlns:a16="http://schemas.microsoft.com/office/drawing/2014/main" id="{B0D4F25B-B83F-DA77-2C70-19D4446425D9}"/>
                </a:ext>
              </a:extLst>
            </p:cNvPr>
            <p:cNvSpPr/>
            <p:nvPr userDrawn="1"/>
          </p:nvSpPr>
          <p:spPr>
            <a:xfrm>
              <a:off x="12519058" y="4145790"/>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a:t>
              </a:r>
            </a:p>
          </p:txBody>
        </p:sp>
        <p:sp>
          <p:nvSpPr>
            <p:cNvPr id="14" name="Rechthoek 16">
              <a:extLst>
                <a:ext uri="{FF2B5EF4-FFF2-40B4-BE49-F238E27FC236}">
                  <a16:creationId xmlns:a16="http://schemas.microsoft.com/office/drawing/2014/main" id="{4E7F017D-6006-CA6C-2AAC-0F1673DC3569}"/>
                </a:ext>
              </a:extLst>
            </p:cNvPr>
            <p:cNvSpPr/>
            <p:nvPr userDrawn="1"/>
          </p:nvSpPr>
          <p:spPr>
            <a:xfrm>
              <a:off x="12803230" y="4145791"/>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Om de video te schalen of bij te snijden, ga naar de tab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‘Hulpmiddelen voor video’s - Opmaak’</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‘Bijsnijden’</a:t>
              </a:r>
              <a:r>
                <a:rPr kumimoji="0" lang="nl-NL" sz="1100" b="0" i="0" u="none" strike="noStrike" kern="0" cap="none" spc="0" normalizeH="0" baseline="0" noProof="0">
                  <a:ln>
                    <a:noFill/>
                  </a:ln>
                  <a:solidFill>
                    <a:schemeClr val="tx1"/>
                  </a:solidFill>
                  <a:effectLst/>
                  <a:uLnTx/>
                  <a:uFillTx/>
                  <a:latin typeface="+mn-lt"/>
                  <a:ea typeface="Verdana" panose="020B0604030504040204" pitchFamily="34" charset="0"/>
                  <a:cs typeface="Verdana" panose="020B0604030504040204" pitchFamily="34" charset="0"/>
                </a:rPr>
                <a:t>. Schaal met de bolletjes de afbeelding en met de hoekjes het afbeeldingskader.</a:t>
              </a:r>
            </a:p>
          </p:txBody>
        </p:sp>
        <p:grpSp>
          <p:nvGrpSpPr>
            <p:cNvPr id="15" name="Groep 17">
              <a:extLst>
                <a:ext uri="{FF2B5EF4-FFF2-40B4-BE49-F238E27FC236}">
                  <a16:creationId xmlns:a16="http://schemas.microsoft.com/office/drawing/2014/main" id="{3C2C584F-8410-A47C-81B4-9364542E9CD0}"/>
                </a:ext>
              </a:extLst>
            </p:cNvPr>
            <p:cNvGrpSpPr/>
            <p:nvPr userDrawn="1"/>
          </p:nvGrpSpPr>
          <p:grpSpPr>
            <a:xfrm>
              <a:off x="12714351" y="5236168"/>
              <a:ext cx="622283" cy="612919"/>
              <a:chOff x="12617641" y="3403239"/>
              <a:chExt cx="752963" cy="741634"/>
            </a:xfrm>
          </p:grpSpPr>
          <p:grpSp>
            <p:nvGrpSpPr>
              <p:cNvPr id="43" name="Groep 18">
                <a:extLst>
                  <a:ext uri="{FF2B5EF4-FFF2-40B4-BE49-F238E27FC236}">
                    <a16:creationId xmlns:a16="http://schemas.microsoft.com/office/drawing/2014/main" id="{9C41C9E2-91E0-FFEC-0E07-4A6C995A4F2F}"/>
                  </a:ext>
                </a:extLst>
              </p:cNvPr>
              <p:cNvGrpSpPr/>
              <p:nvPr userDrawn="1"/>
            </p:nvGrpSpPr>
            <p:grpSpPr>
              <a:xfrm>
                <a:off x="12771550" y="3403239"/>
                <a:ext cx="467156" cy="448491"/>
                <a:chOff x="12782177" y="3403239"/>
                <a:chExt cx="467156" cy="448491"/>
              </a:xfrm>
            </p:grpSpPr>
            <p:grpSp>
              <p:nvGrpSpPr>
                <p:cNvPr id="46" name="Groep 21">
                  <a:extLst>
                    <a:ext uri="{FF2B5EF4-FFF2-40B4-BE49-F238E27FC236}">
                      <a16:creationId xmlns:a16="http://schemas.microsoft.com/office/drawing/2014/main" id="{7E34109A-A5D8-B59E-28C8-1E2FAF5EA523}"/>
                    </a:ext>
                  </a:extLst>
                </p:cNvPr>
                <p:cNvGrpSpPr/>
                <p:nvPr userDrawn="1"/>
              </p:nvGrpSpPr>
              <p:grpSpPr>
                <a:xfrm>
                  <a:off x="12782177" y="3403239"/>
                  <a:ext cx="412972" cy="396132"/>
                  <a:chOff x="13554906" y="3320109"/>
                  <a:chExt cx="443912" cy="425811"/>
                </a:xfrm>
              </p:grpSpPr>
              <p:grpSp>
                <p:nvGrpSpPr>
                  <p:cNvPr id="53" name="Groep 28">
                    <a:extLst>
                      <a:ext uri="{FF2B5EF4-FFF2-40B4-BE49-F238E27FC236}">
                        <a16:creationId xmlns:a16="http://schemas.microsoft.com/office/drawing/2014/main" id="{6A47C6D2-8161-6840-DD00-7F4F8881278B}"/>
                      </a:ext>
                    </a:extLst>
                  </p:cNvPr>
                  <p:cNvGrpSpPr/>
                  <p:nvPr userDrawn="1"/>
                </p:nvGrpSpPr>
                <p:grpSpPr>
                  <a:xfrm>
                    <a:off x="13554906" y="3320109"/>
                    <a:ext cx="443912" cy="425811"/>
                    <a:chOff x="12909684" y="1276143"/>
                    <a:chExt cx="443912" cy="425811"/>
                  </a:xfrm>
                </p:grpSpPr>
                <p:sp>
                  <p:nvSpPr>
                    <p:cNvPr id="56" name="Rechthoek 31">
                      <a:extLst>
                        <a:ext uri="{FF2B5EF4-FFF2-40B4-BE49-F238E27FC236}">
                          <a16:creationId xmlns:a16="http://schemas.microsoft.com/office/drawing/2014/main" id="{8E445040-0F2E-CA93-7DB7-70DBB8F42063}"/>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7" name="Rechthoek 32">
                      <a:extLst>
                        <a:ext uri="{FF2B5EF4-FFF2-40B4-BE49-F238E27FC236}">
                          <a16:creationId xmlns:a16="http://schemas.microsoft.com/office/drawing/2014/main" id="{BC6D8FC5-0A54-2F6D-CDB1-19EDE0787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58" name="Ovaal 33">
                      <a:extLst>
                        <a:ext uri="{FF2B5EF4-FFF2-40B4-BE49-F238E27FC236}">
                          <a16:creationId xmlns:a16="http://schemas.microsoft.com/office/drawing/2014/main" id="{F3C86A60-55FE-070F-1CAA-E4FF80F9586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pic>
                <p:nvPicPr>
                  <p:cNvPr id="54" name="Afbeelding 29">
                    <a:extLst>
                      <a:ext uri="{FF2B5EF4-FFF2-40B4-BE49-F238E27FC236}">
                        <a16:creationId xmlns:a16="http://schemas.microsoft.com/office/drawing/2014/main" id="{42FCC7D8-1F9C-CDA0-6B6F-47377BEAFA8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30">
                    <a:extLst>
                      <a:ext uri="{FF2B5EF4-FFF2-40B4-BE49-F238E27FC236}">
                        <a16:creationId xmlns:a16="http://schemas.microsoft.com/office/drawing/2014/main" id="{4DAED3AE-9DC8-8702-B013-9F8F45FE8EE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22">
                  <a:extLst>
                    <a:ext uri="{FF2B5EF4-FFF2-40B4-BE49-F238E27FC236}">
                      <a16:creationId xmlns:a16="http://schemas.microsoft.com/office/drawing/2014/main" id="{F3084590-662C-4EB0-78D1-156CBF77BFA5}"/>
                    </a:ext>
                  </a:extLst>
                </p:cNvPr>
                <p:cNvGrpSpPr/>
                <p:nvPr userDrawn="1"/>
              </p:nvGrpSpPr>
              <p:grpSpPr>
                <a:xfrm>
                  <a:off x="13103513" y="3705268"/>
                  <a:ext cx="145820" cy="146462"/>
                  <a:chOff x="13096169" y="3602278"/>
                  <a:chExt cx="145820" cy="146462"/>
                </a:xfrm>
              </p:grpSpPr>
              <p:sp>
                <p:nvSpPr>
                  <p:cNvPr id="51" name="Rechthoek 26">
                    <a:extLst>
                      <a:ext uri="{FF2B5EF4-FFF2-40B4-BE49-F238E27FC236}">
                        <a16:creationId xmlns:a16="http://schemas.microsoft.com/office/drawing/2014/main" id="{DE998758-F53F-8876-EA21-8BEC5196FC2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2" name="Rechthoek 27">
                    <a:extLst>
                      <a:ext uri="{FF2B5EF4-FFF2-40B4-BE49-F238E27FC236}">
                        <a16:creationId xmlns:a16="http://schemas.microsoft.com/office/drawing/2014/main" id="{B3036ECA-487C-2BFE-DAA1-0EBE1D847DA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48" name="Groep 23">
                  <a:extLst>
                    <a:ext uri="{FF2B5EF4-FFF2-40B4-BE49-F238E27FC236}">
                      <a16:creationId xmlns:a16="http://schemas.microsoft.com/office/drawing/2014/main" id="{C292CB56-7584-17F6-4196-B6841662D534}"/>
                    </a:ext>
                  </a:extLst>
                </p:cNvPr>
                <p:cNvGrpSpPr/>
                <p:nvPr userDrawn="1"/>
              </p:nvGrpSpPr>
              <p:grpSpPr>
                <a:xfrm rot="10800000">
                  <a:off x="13061402" y="3665637"/>
                  <a:ext cx="145820" cy="146462"/>
                  <a:chOff x="13096169" y="3602278"/>
                  <a:chExt cx="145820" cy="146462"/>
                </a:xfrm>
              </p:grpSpPr>
              <p:sp>
                <p:nvSpPr>
                  <p:cNvPr id="49" name="Rechthoek 24">
                    <a:extLst>
                      <a:ext uri="{FF2B5EF4-FFF2-40B4-BE49-F238E27FC236}">
                        <a16:creationId xmlns:a16="http://schemas.microsoft.com/office/drawing/2014/main" id="{5C24A4B8-83B8-A0A0-7312-DFA330A1C0D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50" name="Rechthoek 25">
                    <a:extLst>
                      <a:ext uri="{FF2B5EF4-FFF2-40B4-BE49-F238E27FC236}">
                        <a16:creationId xmlns:a16="http://schemas.microsoft.com/office/drawing/2014/main" id="{47E5F438-86B2-585B-73F2-D1B2324859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sp>
            <p:nvSpPr>
              <p:cNvPr id="44" name="Rechthoek 19">
                <a:extLst>
                  <a:ext uri="{FF2B5EF4-FFF2-40B4-BE49-F238E27FC236}">
                    <a16:creationId xmlns:a16="http://schemas.microsoft.com/office/drawing/2014/main" id="{E8D3E8C5-0E4F-2FD9-A8F1-872D0F16BBD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Calibri" panose="020F0502020204030204" pitchFamily="34" charset="0"/>
                    <a:cs typeface="Calibri" panose="020F0502020204030204" pitchFamily="34" charset="0"/>
                  </a:rPr>
                  <a:t>Bijsnijden</a:t>
                </a:r>
              </a:p>
            </p:txBody>
          </p:sp>
          <p:sp>
            <p:nvSpPr>
              <p:cNvPr id="45" name="Gelijkbenige driehoek 78">
                <a:extLst>
                  <a:ext uri="{FF2B5EF4-FFF2-40B4-BE49-F238E27FC236}">
                    <a16:creationId xmlns:a16="http://schemas.microsoft.com/office/drawing/2014/main" id="{3598AAB6-CE3E-EBD5-2180-E7C8527D55F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16" name="Rechthoek 34">
              <a:extLst>
                <a:ext uri="{FF2B5EF4-FFF2-40B4-BE49-F238E27FC236}">
                  <a16:creationId xmlns:a16="http://schemas.microsoft.com/office/drawing/2014/main" id="{064765D4-A5D5-5632-FCD8-9D18A4FE6C67}"/>
                </a:ext>
              </a:extLst>
            </p:cNvPr>
            <p:cNvSpPr/>
            <p:nvPr userDrawn="1"/>
          </p:nvSpPr>
          <p:spPr>
            <a:xfrm>
              <a:off x="12810497" y="321414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Calibri" panose="020F0502020204030204" pitchFamily="34" charset="0"/>
                <a:cs typeface="Calibri" panose="020F0502020204030204" pitchFamily="34" charset="0"/>
              </a:endParaRPr>
            </a:p>
          </p:txBody>
        </p:sp>
        <p:grpSp>
          <p:nvGrpSpPr>
            <p:cNvPr id="17" name="Groep 35">
              <a:extLst>
                <a:ext uri="{FF2B5EF4-FFF2-40B4-BE49-F238E27FC236}">
                  <a16:creationId xmlns:a16="http://schemas.microsoft.com/office/drawing/2014/main" id="{AC2F5EF9-AAF7-7708-6122-C3AB0E88546B}"/>
                </a:ext>
              </a:extLst>
            </p:cNvPr>
            <p:cNvGrpSpPr/>
            <p:nvPr userDrawn="1"/>
          </p:nvGrpSpPr>
          <p:grpSpPr>
            <a:xfrm>
              <a:off x="13636826" y="3399208"/>
              <a:ext cx="1222990" cy="563933"/>
              <a:chOff x="-2485819" y="3399207"/>
              <a:chExt cx="1222990" cy="563933"/>
            </a:xfrm>
          </p:grpSpPr>
          <p:sp>
            <p:nvSpPr>
              <p:cNvPr id="22" name="Rechthoek 36">
                <a:extLst>
                  <a:ext uri="{FF2B5EF4-FFF2-40B4-BE49-F238E27FC236}">
                    <a16:creationId xmlns:a16="http://schemas.microsoft.com/office/drawing/2014/main" id="{3FD663D3-1287-486B-4D42-090F8A9F868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23" name="Rechthoek 37">
                <a:extLst>
                  <a:ext uri="{FF2B5EF4-FFF2-40B4-BE49-F238E27FC236}">
                    <a16:creationId xmlns:a16="http://schemas.microsoft.com/office/drawing/2014/main" id="{9B18E2BB-1EBE-07E7-1A97-4A5E5BEDF48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nvGrpSpPr>
              <p:cNvPr id="24" name="Groep 38">
                <a:extLst>
                  <a:ext uri="{FF2B5EF4-FFF2-40B4-BE49-F238E27FC236}">
                    <a16:creationId xmlns:a16="http://schemas.microsoft.com/office/drawing/2014/main" id="{D4A08B6F-6F65-0A71-D350-7EEAB4339CF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C80BF581-0ECC-3CDC-70D6-A97E27F5E46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8" name="Rechthoek 52">
                  <a:extLst>
                    <a:ext uri="{FF2B5EF4-FFF2-40B4-BE49-F238E27FC236}">
                      <a16:creationId xmlns:a16="http://schemas.microsoft.com/office/drawing/2014/main" id="{BCF425AA-BF38-1704-5C09-8C2F6CDA0E7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9" name="Rechthoek 53">
                  <a:extLst>
                    <a:ext uri="{FF2B5EF4-FFF2-40B4-BE49-F238E27FC236}">
                      <a16:creationId xmlns:a16="http://schemas.microsoft.com/office/drawing/2014/main" id="{1011EE5F-48C9-6C6B-3F1F-F18DB11CBA1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0" name="Rechthoek 54">
                  <a:extLst>
                    <a:ext uri="{FF2B5EF4-FFF2-40B4-BE49-F238E27FC236}">
                      <a16:creationId xmlns:a16="http://schemas.microsoft.com/office/drawing/2014/main" id="{9EE92A0E-8B00-05A4-D4C5-E46EC4BD15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1" name="Rechthoek 55">
                  <a:extLst>
                    <a:ext uri="{FF2B5EF4-FFF2-40B4-BE49-F238E27FC236}">
                      <a16:creationId xmlns:a16="http://schemas.microsoft.com/office/drawing/2014/main" id="{79DF0659-A5DD-BEA6-64C1-45C78C1905B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42" name="Rechthoek 56">
                  <a:extLst>
                    <a:ext uri="{FF2B5EF4-FFF2-40B4-BE49-F238E27FC236}">
                      <a16:creationId xmlns:a16="http://schemas.microsoft.com/office/drawing/2014/main" id="{A04439ED-7D00-E916-1812-996815547FE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grpSp>
            <p:nvGrpSpPr>
              <p:cNvPr id="25" name="Groep 39">
                <a:extLst>
                  <a:ext uri="{FF2B5EF4-FFF2-40B4-BE49-F238E27FC236}">
                    <a16:creationId xmlns:a16="http://schemas.microsoft.com/office/drawing/2014/main" id="{800D3F84-06FB-6FF0-0633-B2A3C0D59D69}"/>
                  </a:ext>
                </a:extLst>
              </p:cNvPr>
              <p:cNvGrpSpPr/>
              <p:nvPr userDrawn="1"/>
            </p:nvGrpSpPr>
            <p:grpSpPr>
              <a:xfrm>
                <a:off x="-2423424" y="3690208"/>
                <a:ext cx="166739" cy="218963"/>
                <a:chOff x="12940828" y="3950597"/>
                <a:chExt cx="432813" cy="568367"/>
              </a:xfrm>
            </p:grpSpPr>
            <p:grpSp>
              <p:nvGrpSpPr>
                <p:cNvPr id="29" name="Groep 43">
                  <a:extLst>
                    <a:ext uri="{FF2B5EF4-FFF2-40B4-BE49-F238E27FC236}">
                      <a16:creationId xmlns:a16="http://schemas.microsoft.com/office/drawing/2014/main" id="{38FD8BD4-736B-A820-D11C-523C5D8DDB7C}"/>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1DC5D364-736D-825C-F18B-42481175A90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Calibri" panose="020F0502020204030204" pitchFamily="34" charset="0"/>
                      <a:cs typeface="Calibri" panose="020F0502020204030204" pitchFamily="34" charset="0"/>
                    </a:endParaRPr>
                  </a:p>
                </p:txBody>
              </p:sp>
              <p:sp>
                <p:nvSpPr>
                  <p:cNvPr id="32" name="Rechthoek 46">
                    <a:extLst>
                      <a:ext uri="{FF2B5EF4-FFF2-40B4-BE49-F238E27FC236}">
                        <a16:creationId xmlns:a16="http://schemas.microsoft.com/office/drawing/2014/main" id="{F01A6464-C4D9-15D8-5283-7575F873A97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3" name="Rechthoek 47">
                    <a:extLst>
                      <a:ext uri="{FF2B5EF4-FFF2-40B4-BE49-F238E27FC236}">
                        <a16:creationId xmlns:a16="http://schemas.microsoft.com/office/drawing/2014/main" id="{FD75ABDA-BA31-C4FE-E537-F35E2E9A2F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4" name="Rechthoek 48">
                    <a:extLst>
                      <a:ext uri="{FF2B5EF4-FFF2-40B4-BE49-F238E27FC236}">
                        <a16:creationId xmlns:a16="http://schemas.microsoft.com/office/drawing/2014/main" id="{53131A63-F859-A0F5-2B38-58C873FFD48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5" name="Rechthoek 49">
                    <a:extLst>
                      <a:ext uri="{FF2B5EF4-FFF2-40B4-BE49-F238E27FC236}">
                        <a16:creationId xmlns:a16="http://schemas.microsoft.com/office/drawing/2014/main" id="{AFF140DB-2CF7-AB47-862B-71A64A7C387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sp>
                <p:nvSpPr>
                  <p:cNvPr id="36" name="Rechthoek 50">
                    <a:extLst>
                      <a:ext uri="{FF2B5EF4-FFF2-40B4-BE49-F238E27FC236}">
                        <a16:creationId xmlns:a16="http://schemas.microsoft.com/office/drawing/2014/main" id="{25FFAD64-A736-55C6-F768-933B96FC0B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Calibri" panose="020F0502020204030204" pitchFamily="34" charset="0"/>
                      <a:cs typeface="Calibri" panose="020F0502020204030204" pitchFamily="34" charset="0"/>
                    </a:endParaRPr>
                  </a:p>
                </p:txBody>
              </p:sp>
            </p:grpSp>
            <p:sp>
              <p:nvSpPr>
                <p:cNvPr id="30" name="Boog 44">
                  <a:extLst>
                    <a:ext uri="{FF2B5EF4-FFF2-40B4-BE49-F238E27FC236}">
                      <a16:creationId xmlns:a16="http://schemas.microsoft.com/office/drawing/2014/main" id="{F6389367-FF5A-51D4-53A2-1200086D598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sp>
            <p:nvSpPr>
              <p:cNvPr id="26" name="Tekstvak 40">
                <a:extLst>
                  <a:ext uri="{FF2B5EF4-FFF2-40B4-BE49-F238E27FC236}">
                    <a16:creationId xmlns:a16="http://schemas.microsoft.com/office/drawing/2014/main" id="{51181848-CCC0-9AC7-DAD2-18FE5E137A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Indeling</a:t>
                </a:r>
              </a:p>
            </p:txBody>
          </p:sp>
          <p:sp>
            <p:nvSpPr>
              <p:cNvPr id="27" name="Tekstvak 41">
                <a:extLst>
                  <a:ext uri="{FF2B5EF4-FFF2-40B4-BE49-F238E27FC236}">
                    <a16:creationId xmlns:a16="http://schemas.microsoft.com/office/drawing/2014/main" id="{A0FF76DB-798A-851E-55D9-B6BE694227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Calibri" panose="020F0502020204030204" pitchFamily="34" charset="0"/>
                    <a:ea typeface="+mn-ea"/>
                    <a:cs typeface="Calibri" panose="020F0502020204030204" pitchFamily="34" charset="0"/>
                  </a:rPr>
                  <a:t>Dia Herstellen</a:t>
                </a:r>
              </a:p>
            </p:txBody>
          </p:sp>
          <p:sp>
            <p:nvSpPr>
              <p:cNvPr id="28" name="Vrije vorm: vorm 52">
                <a:extLst>
                  <a:ext uri="{FF2B5EF4-FFF2-40B4-BE49-F238E27FC236}">
                    <a16:creationId xmlns:a16="http://schemas.microsoft.com/office/drawing/2014/main" id="{D5A71554-0752-D1A1-5D29-5477C02BD9B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Calibri" panose="020F0502020204030204" pitchFamily="34" charset="0"/>
                  <a:cs typeface="Calibri" panose="020F0502020204030204" pitchFamily="34" charset="0"/>
                </a:endParaRPr>
              </a:p>
            </p:txBody>
          </p:sp>
        </p:grpSp>
        <p:grpSp>
          <p:nvGrpSpPr>
            <p:cNvPr id="18" name="Groep 57">
              <a:extLst>
                <a:ext uri="{FF2B5EF4-FFF2-40B4-BE49-F238E27FC236}">
                  <a16:creationId xmlns:a16="http://schemas.microsoft.com/office/drawing/2014/main" id="{D994CA11-6F67-A3C1-B8CC-760D76877A04}"/>
                </a:ext>
              </a:extLst>
            </p:cNvPr>
            <p:cNvGrpSpPr/>
            <p:nvPr userDrawn="1"/>
          </p:nvGrpSpPr>
          <p:grpSpPr>
            <a:xfrm>
              <a:off x="12798453" y="1222186"/>
              <a:ext cx="311450" cy="313414"/>
              <a:chOff x="-3310781" y="1231352"/>
              <a:chExt cx="311450" cy="313414"/>
            </a:xfrm>
          </p:grpSpPr>
          <p:sp>
            <p:nvSpPr>
              <p:cNvPr id="19" name="Rechthoek 58">
                <a:extLst>
                  <a:ext uri="{FF2B5EF4-FFF2-40B4-BE49-F238E27FC236}">
                    <a16:creationId xmlns:a16="http://schemas.microsoft.com/office/drawing/2014/main" id="{1580C771-B7B3-61C6-76B2-EEB9D5F9460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0" name="Vrije vorm 112">
                <a:extLst>
                  <a:ext uri="{FF2B5EF4-FFF2-40B4-BE49-F238E27FC236}">
                    <a16:creationId xmlns:a16="http://schemas.microsoft.com/office/drawing/2014/main" id="{354C2811-0C12-BB1D-D7F9-2A74A4FF7EDF}"/>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sp>
            <p:nvSpPr>
              <p:cNvPr id="21" name="Vrije vorm 113">
                <a:extLst>
                  <a:ext uri="{FF2B5EF4-FFF2-40B4-BE49-F238E27FC236}">
                    <a16:creationId xmlns:a16="http://schemas.microsoft.com/office/drawing/2014/main" id="{9EDC57A0-A105-D568-E731-D66DB1A240FC}"/>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1223423047"/>
      </p:ext>
    </p:extLst>
  </p:cSld>
  <p:clrMapOvr>
    <a:masterClrMapping/>
  </p:clrMapOvr>
  <p:extLst>
    <p:ext uri="{DCECCB84-F9BA-43D5-87BE-67443E8EF086}">
      <p15:sldGuideLst xmlns:p15="http://schemas.microsoft.com/office/powerpoint/2012/main"/>
    </p:ext>
  </p:extLst>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p:cSld name="Einde">
    <p:spTree>
      <p:nvGrpSpPr>
        <p:cNvPr id="1" name=""/>
        <p:cNvGrpSpPr/>
        <p:nvPr/>
      </p:nvGrpSpPr>
      <p:grpSpPr>
        <a:xfrm>
          <a:off x="0" y="0"/>
          <a:ext cx="0" cy="0"/>
          <a:chOff x="0" y="0"/>
          <a:chExt cx="0" cy="0"/>
        </a:xfrm>
      </p:grpSpPr>
      <p:sp>
        <p:nvSpPr>
          <p:cNvPr id="6" name="Rectangle 10">
            <a:extLst>
              <a:ext uri="{FF2B5EF4-FFF2-40B4-BE49-F238E27FC236}">
                <a16:creationId xmlns:a16="http://schemas.microsoft.com/office/drawing/2014/main" id="{27C40962-2807-25B8-AA36-7476EC2BE612}"/>
              </a:ext>
            </a:extLst>
          </p:cNvPr>
          <p:cNvSpPr/>
          <p:nvPr userDrawn="1"/>
        </p:nvSpPr>
        <p:spPr>
          <a:xfrm>
            <a:off x="838200" y="1700213"/>
            <a:ext cx="10515600" cy="3457575"/>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5" name="Rectangle 10">
            <a:extLst>
              <a:ext uri="{FF2B5EF4-FFF2-40B4-BE49-F238E27FC236}">
                <a16:creationId xmlns:a16="http://schemas.microsoft.com/office/drawing/2014/main" id="{95A96CB0-C60A-BE4D-4AB2-13ADCBD29032}"/>
              </a:ext>
            </a:extLst>
          </p:cNvPr>
          <p:cNvSpPr/>
          <p:nvPr/>
        </p:nvSpPr>
        <p:spPr>
          <a:xfrm>
            <a:off x="838200" y="1700213"/>
            <a:ext cx="10515600" cy="345757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8" name="Tijdelijke aanduiding voor afbeelding 7">
            <a:extLst>
              <a:ext uri="{FF2B5EF4-FFF2-40B4-BE49-F238E27FC236}">
                <a16:creationId xmlns:a16="http://schemas.microsoft.com/office/drawing/2014/main" id="{736F3575-ECBB-4BA5-A5DC-214F8A76980D}"/>
              </a:ext>
            </a:extLst>
          </p:cNvPr>
          <p:cNvSpPr>
            <a:spLocks noGrp="1"/>
          </p:cNvSpPr>
          <p:nvPr>
            <p:ph type="pic" sz="quarter" idx="13" hasCustomPrompt="1"/>
          </p:nvPr>
        </p:nvSpPr>
        <p:spPr>
          <a:xfrm>
            <a:off x="1739900" y="836612"/>
            <a:ext cx="4354086" cy="5184774"/>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84A9FD-C0B3-4B1B-AE10-B78CF1E8689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tel 4">
            <a:extLst>
              <a:ext uri="{FF2B5EF4-FFF2-40B4-BE49-F238E27FC236}">
                <a16:creationId xmlns:a16="http://schemas.microsoft.com/office/drawing/2014/main" id="{329D2F49-7D19-9BAF-F12D-C5F776721A79}"/>
              </a:ext>
            </a:extLst>
          </p:cNvPr>
          <p:cNvSpPr>
            <a:spLocks noGrp="1"/>
          </p:cNvSpPr>
          <p:nvPr>
            <p:ph type="title" hasCustomPrompt="1"/>
          </p:nvPr>
        </p:nvSpPr>
        <p:spPr>
          <a:xfrm>
            <a:off x="6576364" y="2164664"/>
            <a:ext cx="4354087" cy="998855"/>
          </a:xfrm>
        </p:spPr>
        <p:txBody>
          <a:bodyPr anchor="b">
            <a:normAutofit/>
          </a:bodyPr>
          <a:lstStyle>
            <a:lvl1pPr>
              <a:defRPr sz="3200">
                <a:solidFill>
                  <a:schemeClr val="tx2"/>
                </a:solidFill>
              </a:defRPr>
            </a:lvl1pPr>
          </a:lstStyle>
          <a:p>
            <a:r>
              <a:rPr lang="nl-NL" dirty="0"/>
              <a:t>Hoofdboodschap</a:t>
            </a:r>
          </a:p>
        </p:txBody>
      </p:sp>
      <p:sp>
        <p:nvSpPr>
          <p:cNvPr id="10" name="Tijdelijke aanduiding voor tekst 22">
            <a:extLst>
              <a:ext uri="{FF2B5EF4-FFF2-40B4-BE49-F238E27FC236}">
                <a16:creationId xmlns:a16="http://schemas.microsoft.com/office/drawing/2014/main" id="{48A16DEF-87D3-8BD9-7214-35FF2314BACB}"/>
              </a:ext>
            </a:extLst>
          </p:cNvPr>
          <p:cNvSpPr>
            <a:spLocks noGrp="1"/>
          </p:cNvSpPr>
          <p:nvPr>
            <p:ph type="body" sz="quarter" idx="15" hasCustomPrompt="1"/>
          </p:nvPr>
        </p:nvSpPr>
        <p:spPr>
          <a:xfrm>
            <a:off x="6576365" y="3287540"/>
            <a:ext cx="4354086" cy="3693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Andere boodschap</a:t>
            </a:r>
          </a:p>
        </p:txBody>
      </p:sp>
      <p:grpSp>
        <p:nvGrpSpPr>
          <p:cNvPr id="7" name="Groep 138">
            <a:extLst>
              <a:ext uri="{FF2B5EF4-FFF2-40B4-BE49-F238E27FC236}">
                <a16:creationId xmlns:a16="http://schemas.microsoft.com/office/drawing/2014/main" id="{2D2BF7C8-7EBA-8ECF-6BA0-22B358C8F52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7ECD76A-CAAF-C4DB-2FB3-FBF54A8E8A4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B1808583-4DB9-3C80-718F-91659C5049B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E604062D-E745-8421-A14F-5DA668E271E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3AC87F92-23A1-B0E9-DE08-D6893E7FA54F}"/>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9F8CA1F4-72B1-38A0-C3C1-41E9919B7D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14AFE85C-CECF-DDDD-C0E8-1122DCA2156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87992AF-2E7D-2C5D-D1A0-0CC4157CE61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9026BFF5-A109-1CE2-D18D-B5848FE9C59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14E80E5A-F56E-9543-35D2-5C6E757B18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E5D5FC09-F874-1C72-A647-85D777C1379E}"/>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EF912054-A57E-B5DA-BCD3-89C71B350D31}"/>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0481FCED-CD69-3F62-0F9B-FCA376441EF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78490310-528B-FD13-ED61-5C44DB3C1A4A}"/>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ADE4D26F-0353-0B33-F1CC-1B91E1786B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84FEB792-54E3-638B-148A-7AD83FC54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E054D28E-154E-B8CB-1840-BB7FCEAF1E8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CC7BEC6A-7A78-D3B9-1B51-67F08F79C5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CCB784E1-DCFC-D5C8-22AB-86963CE62A7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D0FF2FC9-C5C3-57BE-3303-1E629BFF8A4F}"/>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1" name="Rechthoek 149">
              <a:extLst>
                <a:ext uri="{FF2B5EF4-FFF2-40B4-BE49-F238E27FC236}">
                  <a16:creationId xmlns:a16="http://schemas.microsoft.com/office/drawing/2014/main" id="{664AFE84-D4B1-3346-0DC0-2376F7E9FEB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2" name="Groep 150">
              <a:extLst>
                <a:ext uri="{FF2B5EF4-FFF2-40B4-BE49-F238E27FC236}">
                  <a16:creationId xmlns:a16="http://schemas.microsoft.com/office/drawing/2014/main" id="{AE8CE954-AA71-403A-E545-103DD2CD30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8DDAB05-DEBB-E6B6-A904-A0F41BCFF7A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E8AAF5E-656C-26C3-CDC1-F0F574E218A0}"/>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7D35A396-52B6-84E0-E339-A9E96F2AC591}"/>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EC6C280E-9479-1ECD-7A9A-86463DDDF7CF}"/>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E463317E-1828-CC88-57D3-565DD616AE2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11EFB1D2-F489-5853-43E0-9763760D0FF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B49EB37A-BA0A-F110-4311-28958892F191}"/>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C2CE1DE-F9F6-69CE-4D13-3FABEBFCF83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99106509-237A-1A71-D35D-3673267F7DC4}"/>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DE91FC92-5495-2272-DC87-B777224ECE3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5341933B-A1EF-481C-4EEF-FC236A906A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550CA49B-D006-E0AF-6DB8-13C38BE35113}"/>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E2588BA7-E0AC-EAEE-3A09-90B72E04B5A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489BE4-B226-2B9C-8E1F-67D316557C5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29417F06-EAF2-347D-4A69-4FAB910129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C6B5B5C5-759A-93FB-F36E-AF5A38E703D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3" name="Rechthoek 151">
              <a:extLst>
                <a:ext uri="{FF2B5EF4-FFF2-40B4-BE49-F238E27FC236}">
                  <a16:creationId xmlns:a16="http://schemas.microsoft.com/office/drawing/2014/main" id="{27FA69B5-A5F5-45BE-1392-0A58725C58A1}"/>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2">
              <a:extLst>
                <a:ext uri="{FF2B5EF4-FFF2-40B4-BE49-F238E27FC236}">
                  <a16:creationId xmlns:a16="http://schemas.microsoft.com/office/drawing/2014/main" id="{D79505AE-C3B2-1E07-4AD9-734FBC6DA2EC}"/>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9D88DCA9-4A8F-4267-FB3C-24F06A7FD6D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8909F801-5E5B-C336-D181-C4736C94533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F4027E88-C64F-9EB9-AC9A-50F94D7F6ECC}"/>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810F56FD-7499-D22D-C024-88085B1BA6B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AF96322D-53FC-9902-453A-E633BB6D338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4DDFB629-92A8-8E62-EA7A-A6C06A300F6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C5BE25A1-E6A3-22AA-6B66-A7909685B6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24EA27C4-8081-8186-9B63-818F17AD8F9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DE92B70B-51CC-AEFC-427F-252672410B8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A94D5A92-F0BA-7C41-963C-C5147EE36C37}"/>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EB193597-CFAE-6D27-0E9C-1A20DDB52642}"/>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6EE7EE00-6B3C-CEDC-B09E-C3A1978FC56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ACADD9B4-4883-3E73-E2B7-662FA3ACC52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C8167457-59A5-8DFC-BC55-B448AD469E8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9C28E564-5691-D064-F690-88BABEF04BC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6C9F699F-4BBE-4BAF-D3CA-44479295F30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6DBD2BEC-6F99-C091-7B0D-499571616AA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1C1F16F1-63A1-3E32-3AF3-9AC61AA8241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ABCD58C-34B7-7D44-0D37-485D277CDA3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C658F93D-FFBD-D4C3-AA8E-ED4399F65E0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072A6445-AF82-3BD7-1D08-FCF6E4C52E9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556499410"/>
      </p:ext>
    </p:extLst>
  </p:cSld>
  <p:clrMapOvr>
    <a:masterClrMapping/>
  </p:clrMapOvr>
  <p:extLst>
    <p:ext uri="{DCECCB84-F9BA-43D5-87BE-67443E8EF086}">
      <p15:sldGuideLst xmlns:p15="http://schemas.microsoft.com/office/powerpoint/2012/main"/>
    </p:ext>
  </p:extLst>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1_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142662"/>
            <a:ext cx="4669465" cy="3915238"/>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jdelijke aanduiding voor tekst 22">
            <a:extLst>
              <a:ext uri="{FF2B5EF4-FFF2-40B4-BE49-F238E27FC236}">
                <a16:creationId xmlns:a16="http://schemas.microsoft.com/office/drawing/2014/main" id="{05896238-ACD7-8C72-E201-4DC083E74E0B}"/>
              </a:ext>
            </a:extLst>
          </p:cNvPr>
          <p:cNvSpPr>
            <a:spLocks noGrp="1"/>
          </p:cNvSpPr>
          <p:nvPr>
            <p:ph type="body" sz="quarter" idx="14" hasCustomPrompt="1"/>
          </p:nvPr>
        </p:nvSpPr>
        <p:spPr>
          <a:xfrm>
            <a:off x="838199" y="1379819"/>
            <a:ext cx="4669465"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tel 4">
            <a:extLst>
              <a:ext uri="{FF2B5EF4-FFF2-40B4-BE49-F238E27FC236}">
                <a16:creationId xmlns:a16="http://schemas.microsoft.com/office/drawing/2014/main" id="{9157AEA2-5C2A-754F-17AC-B9523325B557}"/>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1503021"/>
      </p:ext>
    </p:extLst>
  </p:cSld>
  <p:clrMapOvr>
    <a:masterClrMapping/>
  </p:clrMapOvr>
  <p:extLst>
    <p:ext uri="{DCECCB84-F9BA-43D5-87BE-67443E8EF086}">
      <p15:sldGuideLst xmlns:p15="http://schemas.microsoft.com/office/powerpoint/2012/main"/>
    </p:ext>
  </p:extLst>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Creatief v1">
    <p:spTree>
      <p:nvGrpSpPr>
        <p:cNvPr id="1" name=""/>
        <p:cNvGrpSpPr/>
        <p:nvPr/>
      </p:nvGrpSpPr>
      <p:grpSpPr>
        <a:xfrm>
          <a:off x="0" y="0"/>
          <a:ext cx="0" cy="0"/>
          <a:chOff x="0" y="0"/>
          <a:chExt cx="0" cy="0"/>
        </a:xfrm>
      </p:grpSpPr>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lnSpc>
                <a:spcPct val="90000"/>
              </a:lnSpc>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0" name="Tijdelijke aanduiding voor afbeelding 9">
            <a:extLst>
              <a:ext uri="{FF2B5EF4-FFF2-40B4-BE49-F238E27FC236}">
                <a16:creationId xmlns:a16="http://schemas.microsoft.com/office/drawing/2014/main" id="{5372ADD5-482D-4BF5-8F0E-152492355E7B}"/>
              </a:ext>
            </a:extLst>
          </p:cNvPr>
          <p:cNvSpPr>
            <a:spLocks noGrp="1"/>
          </p:cNvSpPr>
          <p:nvPr>
            <p:ph type="pic" sz="quarter" idx="16" hasCustomPrompt="1"/>
          </p:nvPr>
        </p:nvSpPr>
        <p:spPr>
          <a:xfrm>
            <a:off x="6096000" y="824441"/>
            <a:ext cx="2615065" cy="5233457"/>
          </a:xfrm>
          <a:custGeom>
            <a:avLst/>
            <a:gdLst>
              <a:gd name="connsiteX0" fmla="*/ 0 w 2615065"/>
              <a:gd name="connsiteY0" fmla="*/ 0 h 5233457"/>
              <a:gd name="connsiteX1" fmla="*/ 2615065 w 2615065"/>
              <a:gd name="connsiteY1" fmla="*/ 0 h 5233457"/>
              <a:gd name="connsiteX2" fmla="*/ 2615065 w 2615065"/>
              <a:gd name="connsiteY2" fmla="*/ 5233457 h 5233457"/>
              <a:gd name="connsiteX3" fmla="*/ 0 w 2615065"/>
              <a:gd name="connsiteY3" fmla="*/ 5233457 h 5233457"/>
              <a:gd name="connsiteX4" fmla="*/ 0 w 2615065"/>
              <a:gd name="connsiteY4" fmla="*/ 3061759 h 5233457"/>
              <a:gd name="connsiteX5" fmla="*/ 0 w 2615065"/>
              <a:gd name="connsiteY5" fmla="*/ 2999738 h 5233457"/>
              <a:gd name="connsiteX6" fmla="*/ 0 w 2615065"/>
              <a:gd name="connsiteY6" fmla="*/ 2208919 h 5233457"/>
              <a:gd name="connsiteX7" fmla="*/ 0 w 2615065"/>
              <a:gd name="connsiteY7" fmla="*/ 2147358 h 523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5065" h="5233457">
                <a:moveTo>
                  <a:pt x="0" y="0"/>
                </a:moveTo>
                <a:lnTo>
                  <a:pt x="2615065" y="0"/>
                </a:lnTo>
                <a:lnTo>
                  <a:pt x="2615065" y="5233457"/>
                </a:lnTo>
                <a:lnTo>
                  <a:pt x="0" y="5233457"/>
                </a:lnTo>
                <a:lnTo>
                  <a:pt x="0" y="3061759"/>
                </a:lnTo>
                <a:lnTo>
                  <a:pt x="0" y="2999738"/>
                </a:lnTo>
                <a:lnTo>
                  <a:pt x="0" y="2208919"/>
                </a:lnTo>
                <a:lnTo>
                  <a:pt x="0" y="214735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B49C6F5-DEC0-48C3-BAB3-B51A9480434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B90080-44E2-C327-2753-7B9DC7EBF14D}"/>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74CF4BE4-6AFF-A0DC-28B1-E0A59EABFFAF}"/>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5" name="Ovaal 140">
              <a:extLst>
                <a:ext uri="{FF2B5EF4-FFF2-40B4-BE49-F238E27FC236}">
                  <a16:creationId xmlns:a16="http://schemas.microsoft.com/office/drawing/2014/main" id="{12E54178-5273-90C3-7623-F329DE8D250A}"/>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6" name="Rechthoek 141">
              <a:extLst>
                <a:ext uri="{FF2B5EF4-FFF2-40B4-BE49-F238E27FC236}">
                  <a16:creationId xmlns:a16="http://schemas.microsoft.com/office/drawing/2014/main" id="{7C208F26-CCF8-4BCE-D9A3-1BBF280EAD7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7" name="Groep 142">
              <a:extLst>
                <a:ext uri="{FF2B5EF4-FFF2-40B4-BE49-F238E27FC236}">
                  <a16:creationId xmlns:a16="http://schemas.microsoft.com/office/drawing/2014/main" id="{7DCCEDE0-C332-23C8-6F1A-C29ADBD1344F}"/>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45703F75-5FA8-B0A3-7D21-01C910E4F92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9B4F453B-A5CC-DE79-8990-845F3D29C70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96D02878-2DC7-2208-AB70-3E63605D1F3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2357F997-C116-ECDE-0DF6-D503B2E1B49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E5F4E27E-9498-C3DE-5DE0-154EA8081A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76B16789-5D79-68A8-12E6-521F1468E94E}"/>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48BFDC72-C851-A7E8-CE99-8AD35DE5B6B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2B048F5A-19E0-EBCE-8192-8E0358A2B9A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011C512D-909B-7F47-5A54-2893B924F85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207D1B62-97A3-37BC-1576-089881DBF0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A420CA24-59A7-544A-C4C8-220C6C6C61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105A60D8-A333-D78C-B646-D44FC13F187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FD9D8BE9-1EF1-D5DC-D01F-DFB822C3E68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4E3AAF2A-6C05-C612-A3C0-1CF995D38AA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AE4B8FC-128C-496A-50FF-DED88BBC2A5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D3516BBA-203E-C1BD-8D16-733D07C2A25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384CC0FA-5F80-1E39-87FE-4C1686078CC4}"/>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26B36C6E-A775-036F-C008-271F58CE1BDE}"/>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E88C9D5F-BE54-70DD-3584-D334AF2C24A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B4E01BF0-3D97-BC84-7BE2-EC8BD7061D2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8EFBB1F8-021B-B665-EB1C-354CAD89D44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BE1C9C38-3DDC-04F4-9D98-6DEE9DF46B4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B8A26D9E-9E96-8F8A-AA8F-D0B513A3EC0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50F6AB66-7B9C-CC2F-2EBA-0783FA4A212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7E744506-4378-4B9D-A99F-2F99D341878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171042E0-400D-203C-02D9-8065699B6202}"/>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D29462B-220A-6C94-43FC-FA2E0D635F8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5D6E84AF-3BF7-EC5A-D0C7-BD7E179534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DA0BCE60-B62F-B8DE-145B-24432023C1B0}"/>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8E62707-D905-38AF-7575-8D86C5BA61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F96F22BA-DCE9-D2B5-8562-E679D98FC09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3748A65E-FB6A-09DA-DEA1-C2528DC7688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7E050A24-4E79-39D1-9546-099279CACDB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DE2A4D45-1D0E-97D2-D3B2-D66CCE6493FC}"/>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98BCD5C7-4FC7-BA23-3CED-9E910697852A}"/>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69887F61-BF65-3809-022C-682DB71476A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DB9D6222-1584-193E-9AF3-3FC0A81484C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DA6B24F6-F94D-67ED-1C14-05391277254D}"/>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E4BD803-090F-27A3-EE55-86126307E2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82CDCA1A-7F96-7D70-5A76-319156944BB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9917D6EE-4683-304F-567B-5D131B59F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4AC4B381-B519-6637-9B69-29883D78F60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0A09599A-27E3-AB26-2CF4-00222B2F36D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9C2E4783-99D3-BC96-93AB-6242C1CCD8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C0023A26-3825-7133-F369-FDBBE882FC22}"/>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BF72901B-DBD4-E676-8120-CC5B858682B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FFD43A50-4870-ED0B-10EA-25BBC6847D0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C73E22A-CF92-CA49-8A13-7B2C5172FB6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B83B92DF-7D41-5900-631A-48299DC0D7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D72DE568-C522-8C55-E32C-733089C820C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D8AD635A-BDA1-72D8-8ADF-6AD7E63C88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85B53349-7DAC-FF2D-C613-594A18FE4E6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B60293A-3311-F77F-35DB-642BC675CC4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898D8AE0-6AC1-D799-A211-C879D71D597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20318D7C-39A0-A4DB-C257-457FA7EE252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B8BBBC4B-2282-7D03-DA66-CD3977FE4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54B130C3-8B2F-25B9-CE25-022F57B8302D}"/>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6EB7630C-7007-46FB-420D-C7C8EC19CC1E}"/>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D3767280-00A3-04DF-2A31-62FDA4C668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2638BD33-34D5-CAF2-8E25-0743EC964E4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A82D10-4E22-1121-A06F-BC551B84CC13}"/>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30B76195-5100-4E1D-FF0A-2B7F548B1A5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1ADCEC6-13F1-354B-1F2D-097EFB662D4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8742440E-B86B-5ED1-72D2-DB11B04C501A}"/>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8F219230-5448-FE68-D472-F238FA898F0E}"/>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F1A3B883-EFC5-D78E-9F78-8E1922EF12C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F71EFD19-468D-6A31-252C-2F5768214E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9F522CD7-AFF5-9C52-402B-F1CD6F7421D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167DDCE7-CFA4-98D8-A5CA-AC8C07462CB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1A40D431-8397-C11B-CF1F-5B195EBCFDC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9DAD109-9508-CC51-62B1-BB2EA801BD6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8268A294-0BC8-5C62-A7C4-0B76CB26746C}"/>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99995C7D-0849-9C4C-C8B0-D25D1F61B84E}"/>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BFE9C786-8DCE-9D41-049D-9CC7D52507B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2A425DCE-4349-7C05-0E80-0785BFEAD3B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59795DB9-6E69-AE53-0E80-67176599E72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0E28CF6B-CA7C-525A-2430-CB4AC5D3782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2D74A579-1850-BE04-F0A3-56603996D27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666B17A2-1711-2DDB-9E4A-27DD0D1FB2A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8989D7AB-E1BD-CFF5-3726-8916E2407BC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9080F2C8-06D2-B9C3-7476-84A9A854962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CFF510C1-A14D-D484-2DDE-BA3098CDC58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A74C1E9B-8EDF-BCCB-FFCB-D53D0B3DA0C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119145FC-0F8E-2B0E-48EA-C6B721AC03C3}"/>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4902950-D974-C9CE-3D5D-C245984D64F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27088900-C99F-3835-7B18-E9B3C81210E3}"/>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7E1F9C59-D269-725A-BD90-36487D90A3B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BC88809E-E0A1-4E70-F5E0-80A51839448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2174021B-F4CF-9A6C-909E-87FAEF28FC9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EC79130C-DAC0-91EF-9664-7182BE047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26F9B51A-8465-681F-0F99-569957CAD1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0F10E38F-F54B-D732-6F33-16B3C964F8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8853FAE5-E077-F703-B27C-34D35845FD1B}"/>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F9488524-62C3-85AC-FED5-06DF773276B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DFFEEC16-CB40-BFBA-2EF5-F650AEEFE65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B088E0AA-A153-8C80-5E90-81CD0FBAEB7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4027FB70-868C-CF7A-25E6-F1F1384686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F254AD27-EF4E-1211-C392-5A181CC2914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56D3A5C1-AF42-A41C-E81F-BF9AF9E2606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AA645FF4-169B-A1FF-8276-A4D8CD7CFF4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33CC2967-8FAE-C2A0-B5C7-7951308197B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DB200ED-37DA-E4B1-FF31-5EDBDD90974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09E61521-A5B6-7660-47D4-23897ACA071E}"/>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937F141A-BD59-E21A-9BB5-DE65C81D26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BB1EE32C-7540-0303-FDB2-F43BA383AA0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7A2D910E-9172-5A41-4920-3A20F8D63EB0}"/>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30" name="Titel 4">
            <a:extLst>
              <a:ext uri="{FF2B5EF4-FFF2-40B4-BE49-F238E27FC236}">
                <a16:creationId xmlns:a16="http://schemas.microsoft.com/office/drawing/2014/main" id="{ECE483ED-4BBB-EF1C-462E-5D001EAB1044}"/>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29024673"/>
      </p:ext>
    </p:extLst>
  </p:cSld>
  <p:clrMapOvr>
    <a:masterClrMapping/>
  </p:clrMapOvr>
  <p:extLst>
    <p:ext uri="{DCECCB84-F9BA-43D5-87BE-67443E8EF086}">
      <p15:sldGuideLst xmlns:p15="http://schemas.microsoft.com/office/powerpoint/2012/main"/>
    </p:ext>
  </p:extLst>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tekst 6">
            <a:extLst>
              <a:ext uri="{FF2B5EF4-FFF2-40B4-BE49-F238E27FC236}">
                <a16:creationId xmlns:a16="http://schemas.microsoft.com/office/drawing/2014/main" id="{4963B091-4D80-836E-B723-533EF00FDBD3}"/>
              </a:ext>
            </a:extLst>
          </p:cNvPr>
          <p:cNvSpPr>
            <a:spLocks noGrp="1"/>
          </p:cNvSpPr>
          <p:nvPr>
            <p:ph type="body" sz="quarter" idx="13" hasCustomPrompt="1"/>
          </p:nvPr>
        </p:nvSpPr>
        <p:spPr>
          <a:xfrm>
            <a:off x="838200" y="2143126"/>
            <a:ext cx="3754272" cy="3914774"/>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22">
            <a:extLst>
              <a:ext uri="{FF2B5EF4-FFF2-40B4-BE49-F238E27FC236}">
                <a16:creationId xmlns:a16="http://schemas.microsoft.com/office/drawing/2014/main" id="{D5F4DD19-5D88-D7AC-6612-106D72EAE5BF}"/>
              </a:ext>
            </a:extLst>
          </p:cNvPr>
          <p:cNvSpPr>
            <a:spLocks noGrp="1"/>
          </p:cNvSpPr>
          <p:nvPr>
            <p:ph type="body" sz="quarter" idx="14" hasCustomPrompt="1"/>
          </p:nvPr>
        </p:nvSpPr>
        <p:spPr>
          <a:xfrm>
            <a:off x="838199" y="1379819"/>
            <a:ext cx="3754273" cy="3416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8" name="Titel 4">
            <a:extLst>
              <a:ext uri="{FF2B5EF4-FFF2-40B4-BE49-F238E27FC236}">
                <a16:creationId xmlns:a16="http://schemas.microsoft.com/office/drawing/2014/main" id="{124E0B51-D5FA-5C12-1A35-DFBCC1C006FE}"/>
              </a:ext>
            </a:extLst>
          </p:cNvPr>
          <p:cNvSpPr>
            <a:spLocks noGrp="1"/>
          </p:cNvSpPr>
          <p:nvPr>
            <p:ph type="title" hasCustomPrompt="1"/>
          </p:nvPr>
        </p:nvSpPr>
        <p:spPr>
          <a:xfrm>
            <a:off x="838199" y="806728"/>
            <a:ext cx="3754273"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264073484"/>
      </p:ext>
    </p:extLst>
  </p:cSld>
  <p:clrMapOvr>
    <a:masterClrMapping/>
  </p:clrMapOvr>
  <p:extLst>
    <p:ext uri="{DCECCB84-F9BA-43D5-87BE-67443E8EF086}">
      <p15:sldGuideLst xmlns:p15="http://schemas.microsoft.com/office/powerpoint/2012/main"/>
    </p:ext>
  </p:extLst>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1_Creatief v2">
    <p:spTree>
      <p:nvGrpSpPr>
        <p:cNvPr id="1" name=""/>
        <p:cNvGrpSpPr/>
        <p:nvPr/>
      </p:nvGrpSpPr>
      <p:grpSpPr>
        <a:xfrm>
          <a:off x="0" y="0"/>
          <a:ext cx="0" cy="0"/>
          <a:chOff x="0" y="0"/>
          <a:chExt cx="0" cy="0"/>
        </a:xfrm>
      </p:grpSpPr>
      <p:sp>
        <p:nvSpPr>
          <p:cNvPr id="9" name="Rectangle 14">
            <a:extLst>
              <a:ext uri="{FF2B5EF4-FFF2-40B4-BE49-F238E27FC236}">
                <a16:creationId xmlns:a16="http://schemas.microsoft.com/office/drawing/2014/main" id="{AC176D25-6D6F-DB2D-4AAA-92130BDF8B20}"/>
              </a:ext>
            </a:extLst>
          </p:cNvPr>
          <p:cNvSpPr/>
          <p:nvPr userDrawn="1"/>
        </p:nvSpPr>
        <p:spPr>
          <a:xfrm>
            <a:off x="5232400" y="0"/>
            <a:ext cx="69596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4">
            <a:extLst>
              <a:ext uri="{FF2B5EF4-FFF2-40B4-BE49-F238E27FC236}">
                <a16:creationId xmlns:a16="http://schemas.microsoft.com/office/drawing/2014/main" id="{848E8D1C-8764-677D-1CC0-AED63B76DEC9}"/>
              </a:ext>
            </a:extLst>
          </p:cNvPr>
          <p:cNvSpPr/>
          <p:nvPr/>
        </p:nvSpPr>
        <p:spPr>
          <a:xfrm>
            <a:off x="5232400" y="0"/>
            <a:ext cx="69596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1">
            <a:extLst>
              <a:ext uri="{FF2B5EF4-FFF2-40B4-BE49-F238E27FC236}">
                <a16:creationId xmlns:a16="http://schemas.microsoft.com/office/drawing/2014/main" id="{3E787CEA-BC50-F6C8-652F-0568A636BD24}"/>
              </a:ext>
            </a:extLst>
          </p:cNvPr>
          <p:cNvSpPr>
            <a:spLocks noGrp="1"/>
          </p:cNvSpPr>
          <p:nvPr>
            <p:ph type="pic" sz="quarter" idx="15" hasCustomPrompt="1"/>
          </p:nvPr>
        </p:nvSpPr>
        <p:spPr>
          <a:xfrm>
            <a:off x="8711065" y="824441"/>
            <a:ext cx="2615065" cy="523345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DF6EB99B-B12C-67B6-B0A0-1A5154E75ADE}"/>
              </a:ext>
            </a:extLst>
          </p:cNvPr>
          <p:cNvSpPr>
            <a:spLocks noGrp="1"/>
          </p:cNvSpPr>
          <p:nvPr>
            <p:ph type="pic" sz="quarter" idx="16" hasCustomPrompt="1"/>
          </p:nvPr>
        </p:nvSpPr>
        <p:spPr>
          <a:xfrm>
            <a:off x="6096000" y="824441"/>
            <a:ext cx="2615065" cy="523345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CB50BA-5E6D-4D51-83B3-AE5C7CB55FA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2" name="Groep 138">
            <a:extLst>
              <a:ext uri="{FF2B5EF4-FFF2-40B4-BE49-F238E27FC236}">
                <a16:creationId xmlns:a16="http://schemas.microsoft.com/office/drawing/2014/main" id="{BF9EF2EB-847A-A2AF-25DB-680BA9593E3B}"/>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DCEA5764-3D51-F422-59DA-60BE228C1CE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5FB81D08-B17F-27A5-2F95-E59364C5F3A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2D97CD96-CF2E-ED55-A751-95DC6831869C}"/>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3AA28D01-C0FA-6CE6-5D9E-A5649BA6286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D86E0631-BAD5-F7E7-4A57-D80974791A3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793A5E02-791E-19ED-66DF-326CFFA5946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234A75BB-BD52-EB60-99BD-943CD9B9378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01E57D12-E7B2-4CA0-195B-2E7F600C709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29BDF0F9-1621-02E7-F050-4CC507F72A0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522E42D6-8BF7-AF70-DC63-0975F7411E49}"/>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6587115F-67DF-FD73-ED58-AB3DCE1F3D5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BD09D2FE-80AB-BA5B-E6B4-F3AE51F1328D}"/>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06477027-9E8C-73C3-0A8E-E06D7D7092FC}"/>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72BB29E5-7FC0-5D50-B1CD-AE3D193E712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514CA520-46CE-1FC6-F09A-64ADB85DE3D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FCF06834-BD9F-5AEF-5FBA-949E5614782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88AE397-28D7-E957-8C6D-9A9FA111D74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553AB018-E3A9-F431-AD27-286CB4600E8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30904CFE-7989-87FE-45C7-016258E33CF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AB96D0A4-73A5-3C7A-5B3A-A5BBF3474A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198B7AAC-134B-5814-703D-398AD983963C}"/>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C1D54DC2-0C36-B9C2-F11D-38565A8C4FD4}"/>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AE794B34-796C-C852-440F-A35869EFFB36}"/>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5826D2E8-EE04-167F-E404-49BFB494110D}"/>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229B8977-D5DD-A3C6-CE19-F5A5CC03A0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C40FFCAE-E197-3916-DA13-6237578AA363}"/>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87D8487A-1B7E-F25F-FDAF-EBCD86BC82C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A92F456A-92D3-9879-CDAF-AE66C7F6062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16DB47E5-8364-EBBD-D550-CBCDFFD77E7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24C55D0-A488-FD0B-5835-4E0CD83761AB}"/>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3893CC26-E5EA-24D1-2185-1884271EAA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05C91F5A-0660-12CF-2C6B-F207C0CEAEF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EC3203B-9EFF-C3B2-1369-029C491DD7B9}"/>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C0C9E088-B5A2-F2B9-F74D-137FE5C5D81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47F0A45E-FACA-903B-09F5-AD7E9DE943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CEE8F1C1-FBF2-695D-2142-B51BE12E7F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803D9775-0A9D-181C-4874-CF630470FC4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9620196-0535-64EA-06A2-36DC4F56938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4F0ED51E-AEB2-79B1-D5ED-765CE61AC0F1}"/>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F3EEF0D2-42A8-02C7-C4F3-D118F4BF283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41A23042-5337-DBE9-1006-A721A7BD0F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8FF66BC-CB36-9552-3CF5-2325AE77AACD}"/>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FD04800B-06DE-3F82-8388-F8BCEEBD68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E9C73F34-00D6-D976-E1CE-D9CABA4B92E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E46645AA-6516-515E-EAAB-675C91061E1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545B3D0F-B723-4732-C516-70533DE33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80C1DA18-9D65-10FE-BEB8-8409977FE7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E70DEC35-0398-EAE3-FD35-BAECB2C0077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5FA90F7B-05A1-6287-F926-A04955FAC087}"/>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943CA7C9-8A5A-7D8F-B49D-4084A7CF89CA}"/>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FA46F2A3-CDB3-A1DC-FD44-06F18707055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EB2FFC3B-F611-2FB1-DCE7-B0FEA059FE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2BAA98CB-3437-9E67-CB72-A53610B897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64AA96FA-3700-3E3F-E205-256C14D0A8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1D7E15A2-B594-13F8-E686-97B9C8F57C1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64155518-C61D-55C7-451E-2247707AA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87DAF1DB-58F3-85CE-F038-01DC17A2445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B0C32D71-B080-B3E3-89A8-4ACDF3994F2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CDE86E3A-1EAC-8F8B-42B4-CFF987FC763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04343D85-1BB6-2CF8-B041-D232AC11AA2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11289E40-4672-D99A-FCA7-3044C58D1F48}"/>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F4EAC730-F3A3-E43B-7767-6196CF49CFC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529BA03C-E79A-1E17-5F04-2C322D264F4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846CD681-6CD5-AFB3-CFF8-B2BF7BB82B42}"/>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315E4045-B281-99A5-7715-34660FED1C1A}"/>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A777F0CF-21C0-7860-914C-5C837291ED9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2467D9E2-FFB9-082C-000F-3591CE69C52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BB536207-57EC-C4AC-FA45-03735522D602}"/>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B8BE86C3-E19E-1AA7-4AD8-D51551E99EA8}"/>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F44C639C-0DD7-C5A2-8834-99CD536D73D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895241E0-6863-3888-61BA-2BE83918D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E9667902-2820-9254-D27D-D8A168173B5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038F1010-9C4C-D1F2-54BA-5251E2B2D60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4158BCEC-3078-7357-9DA6-5B6FA5908DC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C77D357F-8CBF-8204-6F27-F8A28C9684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72AD2ABA-1760-7D55-6BF6-6E4EA63E354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45787329-3CC0-88FA-E347-F406D50E9A43}"/>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BEF0B6AE-9885-5065-08DA-763B682013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D9CB0657-0652-5AC9-A408-9882580F633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FD8586E9-D671-F5F4-D160-5773C4C955A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D32DCF57-0195-84AF-C06C-9A10BF6389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8268383C-74E2-6383-8045-041E82E6087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4274CA94-7D6E-8880-FCD3-B66E8F0286A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A0F2E88A-CD8C-5ACB-E304-53AC72D3C30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0127C41C-1005-9B26-F284-D79F39C4DF2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04D0FFB7-5429-7FE8-D5A0-5D14C56151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071D994-4A01-8FFB-B0BB-4ADBD5C5F07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0AAB7CA0-7D9C-A353-FFE2-4B9200471553}"/>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48E701EF-F071-21EB-8D33-A548C18E2F27}"/>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E17EE545-DC93-2D19-29AD-04D45EA6FB6B}"/>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FAC9BC8E-DADE-85A1-A41C-C00BC7E93E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5D01D3A5-73E9-4DAD-523D-614E893DE2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114DC1-27ED-847A-AB6F-FD9E2B6A520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420546A9-F9A2-730F-4E63-96E765FF361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01406A9-3A1C-1E7D-386E-0C7535D7FA5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95987D29-68F2-5A4B-B3C6-CCE2E76FFA2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6C4A6A36-63FA-A901-8C49-46065D592C93}"/>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2EE1C922-5AAD-7A57-6AF0-BD37424D7E5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F15A762E-05F7-2809-ACF0-4E8BCCDFBF5A}"/>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0A16599-EE22-E74B-5884-AA10BFA2631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7F6EBEF4-555D-C09A-8264-BFE24E70A7E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AEC71832-40CC-7174-C620-0B4C7FBFF87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4B25A656-B5C0-837B-45A5-31DBE08933B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3358829B-878D-8D89-6A02-6CE71686A78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8A21C57B-B815-54D5-DCBC-24C365EFEAC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0E043D41-1EBD-5B44-7FC0-A3EFE0D3647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0657834D-D5D2-9A73-8EA3-A3DE7496B3B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0D2072DE-1FA8-2DA1-C151-F8886155228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F1701ECE-F768-0CE4-3228-13A1E3D5870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624988DC-6FEB-0375-EAF7-4753B7C5303F}"/>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jdelijke aanduiding voor tekst 6">
            <a:extLst>
              <a:ext uri="{FF2B5EF4-FFF2-40B4-BE49-F238E27FC236}">
                <a16:creationId xmlns:a16="http://schemas.microsoft.com/office/drawing/2014/main" id="{D5430D85-417E-C9F0-0940-AE258E9DE018}"/>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8" name="Titel 4">
            <a:extLst>
              <a:ext uri="{FF2B5EF4-FFF2-40B4-BE49-F238E27FC236}">
                <a16:creationId xmlns:a16="http://schemas.microsoft.com/office/drawing/2014/main" id="{F9FB4092-72BE-3E32-4508-5CF2A134CB23}"/>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37868850"/>
      </p:ext>
    </p:extLst>
  </p:cSld>
  <p:clrMapOvr>
    <a:masterClrMapping/>
  </p:clrMapOvr>
  <p:extLst>
    <p:ext uri="{DCECCB84-F9BA-43D5-87BE-67443E8EF086}">
      <p15:sldGuideLst xmlns:p15="http://schemas.microsoft.com/office/powerpoint/2012/main"/>
    </p:ext>
  </p:extLst>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Creatief v3">
    <p:spTree>
      <p:nvGrpSpPr>
        <p:cNvPr id="1" name=""/>
        <p:cNvGrpSpPr/>
        <p:nvPr/>
      </p:nvGrpSpPr>
      <p:grpSpPr>
        <a:xfrm>
          <a:off x="0" y="0"/>
          <a:ext cx="0" cy="0"/>
          <a:chOff x="0" y="0"/>
          <a:chExt cx="0" cy="0"/>
        </a:xfrm>
      </p:grpSpPr>
      <p:sp>
        <p:nvSpPr>
          <p:cNvPr id="17" name="Tijdelijke aanduiding voor afbeelding 16">
            <a:extLst>
              <a:ext uri="{FF2B5EF4-FFF2-40B4-BE49-F238E27FC236}">
                <a16:creationId xmlns:a16="http://schemas.microsoft.com/office/drawing/2014/main" id="{6944D42A-1518-55D9-0833-6ADCFE64EF3F}"/>
              </a:ext>
            </a:extLst>
          </p:cNvPr>
          <p:cNvSpPr>
            <a:spLocks noGrp="1"/>
          </p:cNvSpPr>
          <p:nvPr>
            <p:ph type="pic" sz="quarter" idx="16" hasCustomPrompt="1"/>
          </p:nvPr>
        </p:nvSpPr>
        <p:spPr>
          <a:xfrm>
            <a:off x="5229266" y="0"/>
            <a:ext cx="3500906" cy="3933055"/>
          </a:xfrm>
          <a:custGeom>
            <a:avLst/>
            <a:gdLst>
              <a:gd name="connsiteX0" fmla="*/ 0 w 3500906"/>
              <a:gd name="connsiteY0" fmla="*/ 0 h 3933055"/>
              <a:gd name="connsiteX1" fmla="*/ 3500906 w 3500906"/>
              <a:gd name="connsiteY1" fmla="*/ 0 h 3933055"/>
              <a:gd name="connsiteX2" fmla="*/ 3500906 w 3500906"/>
              <a:gd name="connsiteY2" fmla="*/ 3933055 h 3933055"/>
              <a:gd name="connsiteX3" fmla="*/ 3493034 w 3500906"/>
              <a:gd name="connsiteY3" fmla="*/ 3933055 h 3933055"/>
              <a:gd name="connsiteX4" fmla="*/ 3493034 w 3500906"/>
              <a:gd name="connsiteY4" fmla="*/ 3429000 h 3933055"/>
              <a:gd name="connsiteX5" fmla="*/ 2160727 w 3500906"/>
              <a:gd name="connsiteY5" fmla="*/ 3429000 h 3933055"/>
              <a:gd name="connsiteX6" fmla="*/ 1746180 w 3500906"/>
              <a:gd name="connsiteY6" fmla="*/ 3834477 h 3933055"/>
              <a:gd name="connsiteX7" fmla="*/ 1331634 w 3500906"/>
              <a:gd name="connsiteY7" fmla="*/ 3429000 h 3933055"/>
              <a:gd name="connsiteX8" fmla="*/ 0 w 3500906"/>
              <a:gd name="connsiteY8" fmla="*/ 3429000 h 393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00906" h="3933055">
                <a:moveTo>
                  <a:pt x="0" y="0"/>
                </a:moveTo>
                <a:lnTo>
                  <a:pt x="3500906" y="0"/>
                </a:lnTo>
                <a:lnTo>
                  <a:pt x="3500906" y="3933055"/>
                </a:lnTo>
                <a:lnTo>
                  <a:pt x="3493034" y="3933055"/>
                </a:lnTo>
                <a:lnTo>
                  <a:pt x="3493034" y="3429000"/>
                </a:lnTo>
                <a:lnTo>
                  <a:pt x="2160727" y="3429000"/>
                </a:lnTo>
                <a:cubicBezTo>
                  <a:pt x="1931810" y="3429088"/>
                  <a:pt x="1746278" y="3610575"/>
                  <a:pt x="1746180" y="3834477"/>
                </a:cubicBezTo>
                <a:cubicBezTo>
                  <a:pt x="1746180" y="3610538"/>
                  <a:pt x="1560581" y="3429000"/>
                  <a:pt x="1331634" y="3429000"/>
                </a:cubicBezTo>
                <a:lnTo>
                  <a:pt x="0" y="3429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4" name="Tijdelijke aanduiding voor afbeelding 11">
            <a:extLst>
              <a:ext uri="{FF2B5EF4-FFF2-40B4-BE49-F238E27FC236}">
                <a16:creationId xmlns:a16="http://schemas.microsoft.com/office/drawing/2014/main" id="{2B667DFD-D1E7-8E31-9ADD-5CE6BF582401}"/>
              </a:ext>
            </a:extLst>
          </p:cNvPr>
          <p:cNvSpPr>
            <a:spLocks noGrp="1"/>
          </p:cNvSpPr>
          <p:nvPr>
            <p:ph type="pic" sz="quarter" idx="15" hasCustomPrompt="1"/>
          </p:nvPr>
        </p:nvSpPr>
        <p:spPr>
          <a:xfrm>
            <a:off x="8728031" y="0"/>
            <a:ext cx="3463969" cy="685331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89B8D9A-CBCA-407C-8178-7702EA2FE0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12" name="Content Placeholder 15">
            <a:extLst>
              <a:ext uri="{FF2B5EF4-FFF2-40B4-BE49-F238E27FC236}">
                <a16:creationId xmlns:a16="http://schemas.microsoft.com/office/drawing/2014/main" id="{CE3E3324-AE7D-0DED-00ED-5FE67773109E}"/>
              </a:ext>
            </a:extLst>
          </p:cNvPr>
          <p:cNvSpPr txBox="1">
            <a:spLocks/>
          </p:cNvSpPr>
          <p:nvPr/>
        </p:nvSpPr>
        <p:spPr>
          <a:xfrm>
            <a:off x="5357973" y="4511342"/>
            <a:ext cx="3240360" cy="176368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Fira Sans" panose="020B0503050000020004" pitchFamily="34" charset="0"/>
                <a:ea typeface="Fira Sans" panose="020B0503050000020004" pitchFamily="34" charset="0"/>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Fira Sans" panose="020B0503050000020004" pitchFamily="34" charset="0"/>
                <a:ea typeface="Fira Sans" panose="020B0503050000020004" pitchFamily="34" charset="0"/>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Fira Sans" panose="020B0503050000020004" pitchFamily="34" charset="0"/>
                <a:ea typeface="Fira Sans" panose="020B0503050000020004" pitchFamily="34" charset="0"/>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Fira Sans" panose="020B0503050000020004" pitchFamily="34" charset="0"/>
                <a:ea typeface="Fira Sans" panose="020B0503050000020004" pitchFamily="34" charset="0"/>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nl-NL" sz="2000" dirty="0">
                <a:solidFill>
                  <a:schemeClr val="tx2"/>
                </a:solidFill>
                <a:latin typeface="+mj-lt"/>
                <a:ea typeface="Fira Sans Light" panose="020B0403050000020004" pitchFamily="34" charset="0"/>
              </a:rPr>
              <a:t>“Quote van een </a:t>
            </a:r>
          </a:p>
          <a:p>
            <a:r>
              <a:rPr lang="nl-NL" sz="2000" dirty="0">
                <a:solidFill>
                  <a:schemeClr val="tx2"/>
                </a:solidFill>
                <a:latin typeface="+mj-lt"/>
                <a:ea typeface="Fira Sans Light" panose="020B0403050000020004" pitchFamily="34" charset="0"/>
              </a:rPr>
              <a:t>bekende Gent figuur”</a:t>
            </a:r>
          </a:p>
          <a:p>
            <a:pPr>
              <a:lnSpc>
                <a:spcPct val="150000"/>
              </a:lnSpc>
            </a:pPr>
            <a:r>
              <a:rPr lang="nl-NL" sz="1400" dirty="0">
                <a:solidFill>
                  <a:schemeClr val="tx2"/>
                </a:solidFill>
                <a:latin typeface="+mj-lt"/>
                <a:ea typeface="Fira Sans Light" panose="020B0403050000020004" pitchFamily="34" charset="0"/>
              </a:rPr>
              <a:t>Naam Achternaam</a:t>
            </a:r>
          </a:p>
        </p:txBody>
      </p:sp>
      <p:sp>
        <p:nvSpPr>
          <p:cNvPr id="13" name="Tijdelijke aanduiding voor tekst 12">
            <a:extLst>
              <a:ext uri="{FF2B5EF4-FFF2-40B4-BE49-F238E27FC236}">
                <a16:creationId xmlns:a16="http://schemas.microsoft.com/office/drawing/2014/main" id="{1C053D6A-EE74-843F-DA78-D23F6B1A0C68}"/>
              </a:ext>
            </a:extLst>
          </p:cNvPr>
          <p:cNvSpPr>
            <a:spLocks noGrp="1"/>
          </p:cNvSpPr>
          <p:nvPr>
            <p:ph type="body" sz="quarter" idx="17" hasCustomPrompt="1"/>
          </p:nvPr>
        </p:nvSpPr>
        <p:spPr>
          <a:xfrm>
            <a:off x="5226629" y="3036357"/>
            <a:ext cx="3495671" cy="3811835"/>
          </a:xfrm>
          <a:custGeom>
            <a:avLst/>
            <a:gdLst>
              <a:gd name="connsiteX0" fmla="*/ 1753045 w 3495671"/>
              <a:gd name="connsiteY0" fmla="*/ 0 h 3811835"/>
              <a:gd name="connsiteX1" fmla="*/ 1753045 w 3495671"/>
              <a:gd name="connsiteY1" fmla="*/ 91 h 3811835"/>
              <a:gd name="connsiteX2" fmla="*/ 2068782 w 3495671"/>
              <a:gd name="connsiteY2" fmla="*/ 386627 h 3811835"/>
              <a:gd name="connsiteX3" fmla="*/ 2134170 w 3495671"/>
              <a:gd name="connsiteY3" fmla="*/ 393198 h 3811835"/>
              <a:gd name="connsiteX4" fmla="*/ 2157755 w 3495671"/>
              <a:gd name="connsiteY4" fmla="*/ 393198 h 3811835"/>
              <a:gd name="connsiteX5" fmla="*/ 2163364 w 3495671"/>
              <a:gd name="connsiteY5" fmla="*/ 392643 h 3811835"/>
              <a:gd name="connsiteX6" fmla="*/ 3495671 w 3495671"/>
              <a:gd name="connsiteY6" fmla="*/ 392643 h 3811835"/>
              <a:gd name="connsiteX7" fmla="*/ 3495671 w 3495671"/>
              <a:gd name="connsiteY7" fmla="*/ 3811835 h 3811835"/>
              <a:gd name="connsiteX8" fmla="*/ 0 w 3495671"/>
              <a:gd name="connsiteY8" fmla="*/ 3811835 h 3811835"/>
              <a:gd name="connsiteX9" fmla="*/ 0 w 3495671"/>
              <a:gd name="connsiteY9" fmla="*/ 392643 h 3811835"/>
              <a:gd name="connsiteX10" fmla="*/ 1334271 w 3495671"/>
              <a:gd name="connsiteY10" fmla="*/ 392643 h 3811835"/>
              <a:gd name="connsiteX11" fmla="*/ 1339900 w 3495671"/>
              <a:gd name="connsiteY11" fmla="*/ 393198 h 3811835"/>
              <a:gd name="connsiteX12" fmla="*/ 1371904 w 3495671"/>
              <a:gd name="connsiteY12" fmla="*/ 393198 h 3811835"/>
              <a:gd name="connsiteX13" fmla="*/ 1437317 w 3495671"/>
              <a:gd name="connsiteY13" fmla="*/ 386617 h 3811835"/>
              <a:gd name="connsiteX14" fmla="*/ 1753045 w 3495671"/>
              <a:gd name="connsiteY14" fmla="*/ 0 h 38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95671" h="3811835">
                <a:moveTo>
                  <a:pt x="1753045" y="0"/>
                </a:moveTo>
                <a:cubicBezTo>
                  <a:pt x="1753045" y="30"/>
                  <a:pt x="1753045" y="60"/>
                  <a:pt x="1753045" y="91"/>
                </a:cubicBezTo>
                <a:cubicBezTo>
                  <a:pt x="1753067" y="190776"/>
                  <a:pt x="1888611" y="349854"/>
                  <a:pt x="2068782" y="386627"/>
                </a:cubicBezTo>
                <a:lnTo>
                  <a:pt x="2134170" y="393198"/>
                </a:lnTo>
                <a:lnTo>
                  <a:pt x="2157755" y="393198"/>
                </a:lnTo>
                <a:lnTo>
                  <a:pt x="2163364" y="392643"/>
                </a:lnTo>
                <a:lnTo>
                  <a:pt x="3495671" y="392643"/>
                </a:lnTo>
                <a:lnTo>
                  <a:pt x="3495671" y="3811835"/>
                </a:lnTo>
                <a:lnTo>
                  <a:pt x="0" y="3811835"/>
                </a:lnTo>
                <a:lnTo>
                  <a:pt x="0" y="392643"/>
                </a:lnTo>
                <a:lnTo>
                  <a:pt x="1334271" y="392643"/>
                </a:lnTo>
                <a:lnTo>
                  <a:pt x="1339900" y="393198"/>
                </a:lnTo>
                <a:lnTo>
                  <a:pt x="1371904" y="393198"/>
                </a:lnTo>
                <a:lnTo>
                  <a:pt x="1437317" y="386617"/>
                </a:lnTo>
                <a:cubicBezTo>
                  <a:pt x="1617503" y="349819"/>
                  <a:pt x="1753045" y="190707"/>
                  <a:pt x="1753045" y="0"/>
                </a:cubicBezTo>
                <a:close/>
              </a:path>
            </a:pathLst>
          </a:custGeom>
          <a:solidFill>
            <a:schemeClr val="accent1">
              <a:lumMod val="20000"/>
              <a:lumOff val="80000"/>
            </a:schemeClr>
          </a:solidFill>
        </p:spPr>
        <p:txBody>
          <a:bodyPr wrap="square" lIns="360000" tIns="432000" rIns="360000" bIns="432000" anchor="ctr">
            <a:noAutofit/>
          </a:bodyPr>
          <a:lstStyle>
            <a:lvl1pPr algn="ctr">
              <a:defRPr sz="2000" i="1"/>
            </a:lvl1pPr>
            <a:lvl2pPr algn="ctr">
              <a:defRPr i="1"/>
            </a:lvl2pPr>
            <a:lvl3pPr algn="ctr">
              <a:defRPr i="1"/>
            </a:lvl3pPr>
            <a:lvl4pPr algn="ctr">
              <a:defRPr i="1"/>
            </a:lvl4pPr>
            <a:lvl5pPr algn="ctr">
              <a:defRPr i="1"/>
            </a:lvl5pPr>
          </a:lstStyle>
          <a:p>
            <a:pPr lvl="0"/>
            <a:r>
              <a:rPr lang="nl-NL" dirty="0"/>
              <a:t>”Quote van een bekende Gentse figuur”</a:t>
            </a:r>
          </a:p>
        </p:txBody>
      </p:sp>
      <p:grpSp>
        <p:nvGrpSpPr>
          <p:cNvPr id="15" name="Groep 138">
            <a:extLst>
              <a:ext uri="{FF2B5EF4-FFF2-40B4-BE49-F238E27FC236}">
                <a16:creationId xmlns:a16="http://schemas.microsoft.com/office/drawing/2014/main" id="{77838179-9CB3-6A9D-C08B-4C889695CE86}"/>
              </a:ext>
            </a:extLst>
          </p:cNvPr>
          <p:cNvGrpSpPr/>
          <p:nvPr userDrawn="1"/>
        </p:nvGrpSpPr>
        <p:grpSpPr>
          <a:xfrm>
            <a:off x="12335004" y="0"/>
            <a:ext cx="3593091" cy="6857999"/>
            <a:chOff x="12377866" y="-115008"/>
            <a:chExt cx="3593091" cy="6857999"/>
          </a:xfrm>
        </p:grpSpPr>
        <p:sp>
          <p:nvSpPr>
            <p:cNvPr id="16" name="Rechthoek 139">
              <a:extLst>
                <a:ext uri="{FF2B5EF4-FFF2-40B4-BE49-F238E27FC236}">
                  <a16:creationId xmlns:a16="http://schemas.microsoft.com/office/drawing/2014/main" id="{0A2E7689-9E71-2741-AE9B-17A1AC9D8E5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DB8E56C5-6F0D-8F5E-D08A-BA1DB0E6E27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D1CCCCA-915A-6F2C-A83D-6CC53288AEF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8FD3C78B-0C40-1515-571B-B76D40876CD9}"/>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2BBBCBAB-643F-91EF-AC15-428C088135C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A295E72C-E38B-7300-889E-16EC9C88EF5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AA138C85-20E1-50D6-2B54-2AF9EAF3323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49D214F8-7D79-65DD-8B19-F1B89C915E4C}"/>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5B473D50-3A41-A16F-6549-4715910B964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B6BBE616-6FDC-5A7C-B24A-64F93EBA357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BE296889-6D8E-41E2-8430-E4783B9A25F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ACF0D2A3-A540-E639-91A3-B04594E7365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AE8F0F6E-DC35-2921-1A44-A03C3226C75F}"/>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699CCF6B-28AB-3C83-4263-59EB0A7924E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FC128224-15B7-7956-AFB0-7C9E05216CEC}"/>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55D4D7E8-0257-7A20-F324-8AC34630E557}"/>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9C015C0B-45CD-E3D9-E4CC-D22E3E71155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11800EB5-B671-7C47-A4BA-F6F484AD7C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4B83A793-C0FD-A15B-5AE0-7D16C8FCE86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DD69AC69-7109-050E-C97D-694B8CD9535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B760B6C3-2F12-8CAE-98B9-2C178345D9FD}"/>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BAED86C3-D6A7-403B-4D88-BB4027C66AF2}"/>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C75E47E5-3BCC-B62E-6A57-ED5AE6C59443}"/>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FD7965C5-22D2-76DA-0CC9-F65FEFDAA3CF}"/>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DA767DD9-B793-07CD-8B2B-BFC2D312AC2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A4EFCE9F-899A-DC62-CF28-3879E7B1CB5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DCBA5E10-53AE-BAFC-0CAD-717D47A462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3F854037-C489-2D66-C82F-881343D52E2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C832B54B-4168-28BE-9493-58C349E9324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1801EE5A-A480-4A58-D8F9-353D5437F31A}"/>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132B83C2-1D53-6CDC-2240-4E5CC5BB0A7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513ACEA8-19B3-ED48-09C5-3A2E22B6624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F11B0E37-D314-3CE3-9FB2-1F0A9FB0EC38}"/>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15A80CEB-EB60-5846-D532-A20E4F3FC61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A4BEB6A0-70EB-C54C-775A-D2600DD0723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94F5189-2E33-D139-D086-AAD323EAD71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669185FF-DE92-6BDF-86E6-6775DF0D634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5841E10D-5393-BD09-E050-B0AFFF304E8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B6594F84-C118-4B86-0B8F-0212FB18EA7F}"/>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BCE68FB1-0648-8818-5F3E-6CF258D9FA9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DF91B98F-0A9F-38B6-9EDF-89AE70D6D08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1CE6AC5A-9F8D-A9CF-954C-67CBFDC7CE80}"/>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F5361F8C-A7E3-9380-53F6-A4BE58160E2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8B3CBE92-925E-6D4F-4D8E-4EC8740260A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F0CEB8D5-09C4-38B9-466A-B1507EA5D3B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A186FF6C-36DA-FAB0-DF3E-3A42A35D75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2F352916-DC4E-EE03-A256-2E49FD120D1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3D3C7583-9BED-7055-56D2-36629F8582B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0EB0F2F0-FEF2-BB34-ABE0-225F39A9DDD6}"/>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EDBA62F7-7203-4B3F-091E-7CB0397F9DFB}"/>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5B1561AB-1C38-321B-2228-DC080B5C47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16F2584A-4F27-6DD8-C91E-242F71622F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EA6E6476-2A2C-F0F3-0E1B-5CAC862FCE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65585109-6B63-141A-C101-28D92CBE389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40BE1D28-0672-B9D8-6E2E-49464D7EB16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171839ED-59C5-489F-7762-647D80DC10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F8C746-1CD4-8E16-5479-3BFD9EC16E6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203D585F-B93F-C0F0-8128-321D9F65601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6DD54CE5-9F63-2669-98F1-508943303051}"/>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165D58F5-A297-B46D-57C0-37A0073DDBF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91F44DE7-F466-373E-2566-2313CC6E0C8C}"/>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FB9228BB-08A2-7EF8-5D37-B4F881DBF5B5}"/>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169C5B4F-906B-A74C-195D-32FF866DF46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CFB2EF19-CC01-17D8-8FEE-BDA476BD8535}"/>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511A5F1F-53A7-C95D-F41C-96790085C047}"/>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9FFBE97-AF67-7E42-DBDA-65FE0CF28A9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42BB312D-951C-3D3A-057D-4B43BC0C672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2285C239-2527-1506-9C5E-8EA25648ED32}"/>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B148807-CAB1-6F41-D9C7-A0A12BFDDA2D}"/>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28453473-05EA-D7C3-EF21-49377F3AFF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A786EE4A-7716-867D-EFB7-CD7698825B2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E73D0DBD-500D-05B3-8CD4-D2080B67DE6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19F442BF-89C6-3B56-EC84-B1DF7F2518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8606D2D5-3F14-17F6-773A-E4B1BF8C126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E0D4D8DD-746A-B788-526A-B1A43F2F01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5C089C88-EF72-B57F-ABAE-03566C41AF29}"/>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22B2BE9C-6AD7-1B2C-3612-172B56BFEF06}"/>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C45D8973-47F2-4B83-518B-2A4723B7A94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C7B7A6C5-7382-264E-9594-4CEB7B933D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D5DA89DE-D399-4C70-E6B4-4F349CB6247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4A91AA83-CE51-41BE-F5E6-C1B9C4065FE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B030D579-D923-1FDC-2032-90B412A4783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B22B5FFC-3FD6-3E03-AA95-EE29DA0356D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36634C6C-7D18-DD7C-6E80-BAE72C8EAB4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3AA2FBA9-4A69-14D9-1CBF-F253E95A0EF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6AFFB2A0-6A80-8CDC-F7D0-A6D08F23801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17343350-4DDF-EA92-DF18-FADF9DD3F43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38E72D70-1B1B-2E37-130C-ED6D27FC3439}"/>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A6601DED-9C8D-D23D-8EF0-0C107736B74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4D7DF2CB-9C3C-9941-4D16-BAD3B30C198C}"/>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D5BA58A2-95C2-BA30-A4A5-F85566962A9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6B3FC12B-F64E-1CCF-B8FD-010C42A37D3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A694495F-FCB9-6AEA-FB80-3C893A7EBE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BF67523C-1827-36D6-A319-11C873AC1B0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FE4BD54A-FFBD-8D32-F903-A95E947F71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1D2E759E-BAC8-6DCC-0DFA-AF39A2992ED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2860E25D-5F1E-2E26-499B-393772978FC5}"/>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9DB85E63-EFA8-93CC-C6AD-847A8E6EC1A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9023A12-F2DF-1062-6974-809DC7485353}"/>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4D2211DE-1101-7545-4CC2-774C9FF0985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CA4D4B3-7CA4-03DC-6376-B49FF27069D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883C7E68-483E-8971-386E-EAE084A33B2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EDE6BD06-282B-CFDE-9E05-4D920BC8E1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AD1FE041-8CE7-5D71-977B-616653F250D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A42D4754-F92E-0DB6-E5C9-E6AD856733A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EDEA5F8B-4BC5-1338-F332-350A24D14F2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D9B52D88-39C6-6E31-CB92-54CF23A860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DC02BDA2-7A65-A393-2D66-57B8FE3863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A1908B8-8D2B-C76E-3E57-5677BD5BA57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7C612D47-D899-4BD4-A08E-64E91E33099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7225D8E1-5963-3A6C-BE47-16EAA3AD6291}"/>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4D042B95-F4AF-206E-387C-AC94856368B8}"/>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587011408"/>
      </p:ext>
    </p:extLst>
  </p:cSld>
  <p:clrMapOvr>
    <a:masterClrMapping/>
  </p:clrMapOvr>
  <p:extLst>
    <p:ext uri="{DCECCB84-F9BA-43D5-87BE-67443E8EF086}">
      <p15:sldGuideLst xmlns:p15="http://schemas.microsoft.com/office/powerpoint/2012/main"/>
    </p:ext>
  </p:extLst>
</p:sldLayout>
</file>

<file path=ppt/slideLayouts/slideLayout597.xml><?xml version="1.0" encoding="utf-8"?>
<p:sldLayout xmlns:a="http://schemas.openxmlformats.org/drawingml/2006/main" xmlns:r="http://schemas.openxmlformats.org/officeDocument/2006/relationships" xmlns:p="http://schemas.openxmlformats.org/presentationml/2006/main" preserve="1" userDrawn="1">
  <p:cSld name="Creatief v4">
    <p:spTree>
      <p:nvGrpSpPr>
        <p:cNvPr id="1" name=""/>
        <p:cNvGrpSpPr/>
        <p:nvPr/>
      </p:nvGrpSpPr>
      <p:grpSpPr>
        <a:xfrm>
          <a:off x="0" y="0"/>
          <a:ext cx="0" cy="0"/>
          <a:chOff x="0" y="0"/>
          <a:chExt cx="0" cy="0"/>
        </a:xfrm>
      </p:grpSpPr>
      <p:sp>
        <p:nvSpPr>
          <p:cNvPr id="12" name="Tijdelijke aanduiding voor afbeelding 11">
            <a:extLst>
              <a:ext uri="{FF2B5EF4-FFF2-40B4-BE49-F238E27FC236}">
                <a16:creationId xmlns:a16="http://schemas.microsoft.com/office/drawing/2014/main" id="{C4093D31-44DC-3044-2671-05D1234B04A2}"/>
              </a:ext>
            </a:extLst>
          </p:cNvPr>
          <p:cNvSpPr>
            <a:spLocks noGrp="1"/>
          </p:cNvSpPr>
          <p:nvPr>
            <p:ph type="pic" sz="quarter" idx="15" hasCustomPrompt="1"/>
          </p:nvPr>
        </p:nvSpPr>
        <p:spPr>
          <a:xfrm>
            <a:off x="5232397" y="824441"/>
            <a:ext cx="6074867" cy="433334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3" name="Tijdelijke aanduiding voor tekst 12">
            <a:extLst>
              <a:ext uri="{FF2B5EF4-FFF2-40B4-BE49-F238E27FC236}">
                <a16:creationId xmlns:a16="http://schemas.microsoft.com/office/drawing/2014/main" id="{856BB35C-681B-1C78-50F8-877F505EDBFB}"/>
              </a:ext>
            </a:extLst>
          </p:cNvPr>
          <p:cNvSpPr>
            <a:spLocks noGrp="1"/>
          </p:cNvSpPr>
          <p:nvPr>
            <p:ph type="body" sz="quarter" idx="17" hasCustomPrompt="1"/>
          </p:nvPr>
        </p:nvSpPr>
        <p:spPr>
          <a:xfrm>
            <a:off x="7827697" y="3902577"/>
            <a:ext cx="3480069" cy="2118808"/>
          </a:xfrm>
          <a:custGeom>
            <a:avLst/>
            <a:gdLst>
              <a:gd name="connsiteX0" fmla="*/ 1812629 w 3480069"/>
              <a:gd name="connsiteY0" fmla="*/ 0 h 2118808"/>
              <a:gd name="connsiteX1" fmla="*/ 1812629 w 3480069"/>
              <a:gd name="connsiteY1" fmla="*/ 91 h 2118808"/>
              <a:gd name="connsiteX2" fmla="*/ 2128366 w 3480069"/>
              <a:gd name="connsiteY2" fmla="*/ 386627 h 2118808"/>
              <a:gd name="connsiteX3" fmla="*/ 2162140 w 3480069"/>
              <a:gd name="connsiteY3" fmla="*/ 390021 h 2118808"/>
              <a:gd name="connsiteX4" fmla="*/ 3480069 w 3480069"/>
              <a:gd name="connsiteY4" fmla="*/ 390021 h 2118808"/>
              <a:gd name="connsiteX5" fmla="*/ 3480069 w 3480069"/>
              <a:gd name="connsiteY5" fmla="*/ 2118808 h 2118808"/>
              <a:gd name="connsiteX6" fmla="*/ 0 w 3480069"/>
              <a:gd name="connsiteY6" fmla="*/ 2118808 h 2118808"/>
              <a:gd name="connsiteX7" fmla="*/ 0 w 3480069"/>
              <a:gd name="connsiteY7" fmla="*/ 390021 h 2118808"/>
              <a:gd name="connsiteX8" fmla="*/ 1463066 w 3480069"/>
              <a:gd name="connsiteY8" fmla="*/ 390021 h 2118808"/>
              <a:gd name="connsiteX9" fmla="*/ 1496901 w 3480069"/>
              <a:gd name="connsiteY9" fmla="*/ 386617 h 2118808"/>
              <a:gd name="connsiteX10" fmla="*/ 1812629 w 3480069"/>
              <a:gd name="connsiteY10" fmla="*/ 0 h 2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0069" h="2118808">
                <a:moveTo>
                  <a:pt x="1812629" y="0"/>
                </a:moveTo>
                <a:cubicBezTo>
                  <a:pt x="1812629" y="30"/>
                  <a:pt x="1812629" y="60"/>
                  <a:pt x="1812629" y="91"/>
                </a:cubicBezTo>
                <a:cubicBezTo>
                  <a:pt x="1812651" y="190776"/>
                  <a:pt x="1948195" y="349854"/>
                  <a:pt x="2128366" y="386627"/>
                </a:cubicBezTo>
                <a:lnTo>
                  <a:pt x="2162140" y="390021"/>
                </a:lnTo>
                <a:lnTo>
                  <a:pt x="3480069" y="390021"/>
                </a:lnTo>
                <a:lnTo>
                  <a:pt x="3480069" y="2118808"/>
                </a:lnTo>
                <a:lnTo>
                  <a:pt x="0" y="2118808"/>
                </a:lnTo>
                <a:lnTo>
                  <a:pt x="0" y="390021"/>
                </a:lnTo>
                <a:lnTo>
                  <a:pt x="1463066" y="390021"/>
                </a:lnTo>
                <a:lnTo>
                  <a:pt x="1496901" y="386617"/>
                </a:lnTo>
                <a:cubicBezTo>
                  <a:pt x="1677087" y="349819"/>
                  <a:pt x="1812629" y="190707"/>
                  <a:pt x="1812629" y="0"/>
                </a:cubicBezTo>
                <a:close/>
              </a:path>
            </a:pathLst>
          </a:custGeom>
          <a:solidFill>
            <a:schemeClr val="accent1"/>
          </a:solidFill>
        </p:spPr>
        <p:txBody>
          <a:bodyPr wrap="square" lIns="360000" tIns="144000" rIns="360000" bIns="144000" anchor="ctr">
            <a:noAutofit/>
          </a:bodyPr>
          <a:lstStyle>
            <a:lvl1pPr algn="ctr">
              <a:defRPr sz="200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99EF58F-555C-487B-B98C-665D9C4AB3D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4" name="Groep 138">
            <a:extLst>
              <a:ext uri="{FF2B5EF4-FFF2-40B4-BE49-F238E27FC236}">
                <a16:creationId xmlns:a16="http://schemas.microsoft.com/office/drawing/2014/main" id="{0A506421-6C4C-49BF-99D6-F6E987B803A4}"/>
              </a:ext>
            </a:extLst>
          </p:cNvPr>
          <p:cNvGrpSpPr/>
          <p:nvPr userDrawn="1"/>
        </p:nvGrpSpPr>
        <p:grpSpPr>
          <a:xfrm>
            <a:off x="12335004" y="0"/>
            <a:ext cx="3593091" cy="6857999"/>
            <a:chOff x="12377866" y="-115008"/>
            <a:chExt cx="3593091" cy="6857999"/>
          </a:xfrm>
        </p:grpSpPr>
        <p:sp>
          <p:nvSpPr>
            <p:cNvPr id="15" name="Rechthoek 139">
              <a:extLst>
                <a:ext uri="{FF2B5EF4-FFF2-40B4-BE49-F238E27FC236}">
                  <a16:creationId xmlns:a16="http://schemas.microsoft.com/office/drawing/2014/main" id="{00FBB74D-A6A6-10B0-19D0-43F926E0436C}"/>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AFB967C-902D-4416-BBD3-A661FFAF456C}"/>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AA13B44F-6707-59FB-179C-27074055E1B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DC7FEFF8-23EF-9613-467C-F60C113DF1C8}"/>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1B12CD19-DC71-9274-3C3F-21F0E021E5AC}"/>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3B554838-E092-9B1E-DF42-81F9FA5AD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9A260C50-A129-7142-BA06-A0C19C55EB3A}"/>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424A109D-1D00-9F9A-E509-3F99D59656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6ED898F8-A69B-DAFC-46C6-BAF55A311F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992EC807-F0C7-7169-4E46-610A98292805}"/>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E68B6CC9-0A75-22E1-0D22-0986B20ED19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0" name="Rechthoek 144">
              <a:extLst>
                <a:ext uri="{FF2B5EF4-FFF2-40B4-BE49-F238E27FC236}">
                  <a16:creationId xmlns:a16="http://schemas.microsoft.com/office/drawing/2014/main" id="{8013A688-2E1B-12D2-F216-3B58B3D2CE3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1" name="Groep 145">
              <a:extLst>
                <a:ext uri="{FF2B5EF4-FFF2-40B4-BE49-F238E27FC236}">
                  <a16:creationId xmlns:a16="http://schemas.microsoft.com/office/drawing/2014/main" id="{2DD7F6D3-C78D-DE64-6AE5-DDF85689A7A1}"/>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060DCB45-2D71-8AA4-3AFB-8AB8C3D657F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9F8B0B50-42DC-22AE-32D6-EB3A12D86CE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58B65041-D9D2-F90A-0712-6BD783BB9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Ovaal 146">
              <a:extLst>
                <a:ext uri="{FF2B5EF4-FFF2-40B4-BE49-F238E27FC236}">
                  <a16:creationId xmlns:a16="http://schemas.microsoft.com/office/drawing/2014/main" id="{BB0A52F5-D170-F377-7613-673CEB08EA6B}"/>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3" name="Rechthoek 147">
              <a:extLst>
                <a:ext uri="{FF2B5EF4-FFF2-40B4-BE49-F238E27FC236}">
                  <a16:creationId xmlns:a16="http://schemas.microsoft.com/office/drawing/2014/main" id="{34143E6E-67B1-7448-3FE4-4FD025EEF15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4" name="Ovaal 148">
              <a:extLst>
                <a:ext uri="{FF2B5EF4-FFF2-40B4-BE49-F238E27FC236}">
                  <a16:creationId xmlns:a16="http://schemas.microsoft.com/office/drawing/2014/main" id="{BA539775-52E7-711F-5055-17C7B1D40BE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5" name="Rechthoek 149">
              <a:extLst>
                <a:ext uri="{FF2B5EF4-FFF2-40B4-BE49-F238E27FC236}">
                  <a16:creationId xmlns:a16="http://schemas.microsoft.com/office/drawing/2014/main" id="{D41D5ED8-411A-14E0-DD79-8241071C2CA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6" name="Groep 150">
              <a:extLst>
                <a:ext uri="{FF2B5EF4-FFF2-40B4-BE49-F238E27FC236}">
                  <a16:creationId xmlns:a16="http://schemas.microsoft.com/office/drawing/2014/main" id="{8E1E965D-86DB-834C-B23E-6FB5AAE2113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1BF98782-A554-C8F7-2664-1CFEECD00FAC}"/>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2237241C-6989-F95A-60ED-B8D9EC3A149A}"/>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A104E1BA-A18F-2658-D27C-C6F3BAE667FF}"/>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341E696B-1863-1B3B-342A-2E3B5E0CEDB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2F547F67-FAAC-9950-F3C2-311FB5706612}"/>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4C868125-FB25-E2DA-BA7D-F4619CF66B2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CEFEE7B7-56EF-1C4D-1033-0A5929CF2B7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B86C9D95-744C-C0CE-A3AB-ADD00E0391D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8B71D013-660D-79E9-1221-0ACC899D7402}"/>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846A87EB-30E7-972C-1E82-39C908BFA64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F805595E-A83D-55BD-1BB3-75EDC97B2F3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7957E4C7-C853-82FE-E23B-FD2070F4E521}"/>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6F96BD5F-38F5-BC85-E5B7-55A5ABB0871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C1ACA009-E74A-C463-C590-0B1F0DAFC9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48DFB4EC-D415-8884-87D9-071DCCE8902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CAB98296-FBDE-162A-686C-E92E4B79F86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7" name="Rechthoek 151">
              <a:extLst>
                <a:ext uri="{FF2B5EF4-FFF2-40B4-BE49-F238E27FC236}">
                  <a16:creationId xmlns:a16="http://schemas.microsoft.com/office/drawing/2014/main" id="{B0DC21B7-533E-9C59-5C78-91AD8E960D7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2">
              <a:extLst>
                <a:ext uri="{FF2B5EF4-FFF2-40B4-BE49-F238E27FC236}">
                  <a16:creationId xmlns:a16="http://schemas.microsoft.com/office/drawing/2014/main" id="{B8210151-2329-AE09-2CFA-7B2703666E19}"/>
                </a:ext>
              </a:extLst>
            </p:cNvPr>
            <p:cNvGrpSpPr/>
            <p:nvPr userDrawn="1"/>
          </p:nvGrpSpPr>
          <p:grpSpPr>
            <a:xfrm>
              <a:off x="13678554" y="3370363"/>
              <a:ext cx="1222990" cy="563933"/>
              <a:chOff x="-2485819" y="3399207"/>
              <a:chExt cx="1222990" cy="563933"/>
            </a:xfrm>
          </p:grpSpPr>
          <p:sp>
            <p:nvSpPr>
              <p:cNvPr id="29" name="Rechthoek 156">
                <a:extLst>
                  <a:ext uri="{FF2B5EF4-FFF2-40B4-BE49-F238E27FC236}">
                    <a16:creationId xmlns:a16="http://schemas.microsoft.com/office/drawing/2014/main" id="{7308586A-6054-8581-089E-CCA23B4E6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0" name="Rechthoek 157">
                <a:extLst>
                  <a:ext uri="{FF2B5EF4-FFF2-40B4-BE49-F238E27FC236}">
                    <a16:creationId xmlns:a16="http://schemas.microsoft.com/office/drawing/2014/main" id="{D843D760-F4FC-3FBA-C92A-0EA232F03A1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39D49998-0CDA-FEAB-A1C7-BB47C0F08244}"/>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DA30BFE3-CD1C-50EC-F63E-94EF186CF4F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914DF196-6078-E968-F5A0-BD62B0F596C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9DE4B385-E98F-0AB7-B943-03F1DFC7B5F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9E4E0A6F-BFFB-3283-8489-FE01C8FF7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E7C9DF33-F869-BCCA-119A-8CEEE1F77E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5D224811-4DFB-2BD7-E41F-29FBB94AEBE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AAF0D671-FA4B-2239-66D9-1DB2CD5F98D9}"/>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C7E3F631-744B-A9D5-5B8C-A800A009D037}"/>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BBCC3A64-CAB7-294A-2BE9-C9A3785FFAB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450E2F62-CEAB-CEAF-F228-93D6D596C4C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76A6B896-84C5-0870-1776-1AE9DD98974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3DD506B1-2EA6-4246-6E89-49E0900EF05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ED19827D-DB0C-A061-58E8-DFDAD7DCBD2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C35A576E-2BFD-F7BD-51BD-69DC1074A7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9216F3DB-0D13-8721-EE96-61D654C38A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7E10ED30-9DA9-9CEC-DEC9-0231EE81BB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172C99B0-74F3-12A1-5814-44E65F903A9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BEC38E05-259E-A6C3-8CE2-6FB56736EC1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562E391C-DBD6-A169-B835-FFB41427E72F}"/>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A97E1EBA-24D1-799A-F713-C82D41A281F0}"/>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0E3C1740-88A6-CDCB-9AB9-C3794233BA2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BD65366F-41A9-A7B0-F09E-5584E0C4DEA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7C2ABD08-B7FE-10DE-1A4F-3095DB901122}"/>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8941DC7F-D817-E741-6668-5A20402AF5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8E8DFA8-80DD-2C33-6D3F-8C2601D8E0D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36DCA2A5-0B8A-B6E2-3B69-C52AA68C4E6E}"/>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026A3F02-FE9D-2811-AACA-06FD0343A809}"/>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5E287BDF-FC6E-1AF5-EFA5-67FC23CD17F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62A53BD1-F4B6-E8BF-008D-959CE11072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47B147C8-0C88-E253-585F-4A3AEFC1300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5152B321-2CC7-5E94-42C8-C6D54DFE261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89AA19C-29BD-CF02-2552-AC786FC11E7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E387431D-031B-AF8C-5A66-087FFADC65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AFCF0BD2-7CB9-C0BE-B2BD-9894C476266A}"/>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A2186691-C60C-BE67-22C1-CCCBEE0C6C82}"/>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EE6999D9-BC39-F177-E80F-628D7E865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C23716E7-B100-2690-0379-D6D7996ACB8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6EC777DE-5C2A-7B15-2720-6F35F46173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7412C0F-633A-B194-35D2-D02148765E4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601FE1DB-5DA6-8AA7-FB1A-D866B2F15A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78AF31AB-E15E-D515-E440-362ADEAE9F8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6895AA86-5027-5BFC-0E70-75E06D9DA83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CADA3DD1-DDEE-29FE-547C-3B0844837F3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C0CD8F92-9E03-18BB-DD38-2D8F338C2F92}"/>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3DF3791A-FA15-63B8-EC5E-275BD2A52FA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28C456FA-C4E2-0389-45D1-781154885340}"/>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0CAD2A9A-03CA-FC0A-CC91-A600F509EF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0D1699CC-E2A1-3536-931D-3823E399D9CA}"/>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BEAE51A4-8FA3-EAA5-1F06-66EFA4C8BA1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EED52DA3-AE15-7A47-F226-1EBCDAE243D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4804397D-867C-D770-46C8-7E9848CDA5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8922A93D-7E86-2211-C597-AF7541D14B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FD8C2EC3-026A-7BF3-82BD-3C34173CC01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AC545D7D-45EF-3D5D-E645-A4A5509AC17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D3F4B494-C485-BE50-458D-80922C61F3D7}"/>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39D224B-3F57-46FD-BB61-A581CBBA45D6}"/>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514518AF-9EB2-183A-37E1-F80830F225E3}"/>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9132E282-FCC6-D6AF-EA2C-2AEDCE2A843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3AF271F4-0EEC-F460-F92A-7E583F8C7D0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3FC09746-DEC4-4FC2-CCCA-3058BE899FC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B7D65ADF-9043-F9FF-2098-FD968E8DC1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5DD95214-297F-3412-A151-20439A2C1A2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D8364FCB-8AE6-3803-A428-3C0734A390E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13F1B7A5-BCFA-AF29-5951-1F5C2721F02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D0BD09F0-E67F-8532-1EA5-DF73D1FF0A2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42BDFC01-C73A-31F3-64A4-2F19A8E093F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CAE67AAD-F475-3824-9A90-601C2ED38A7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3272E95-DA5C-25AE-B1E7-C2E4C9DCE5C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E57416C6-5E38-A494-5582-FF4170F93DCF}"/>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tel 4">
            <a:extLst>
              <a:ext uri="{FF2B5EF4-FFF2-40B4-BE49-F238E27FC236}">
                <a16:creationId xmlns:a16="http://schemas.microsoft.com/office/drawing/2014/main" id="{16D3C6F9-DA97-AFFA-4438-7B42D37DBF57}"/>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558344077"/>
      </p:ext>
    </p:extLst>
  </p:cSld>
  <p:clrMapOvr>
    <a:masterClrMapping/>
  </p:clrMapOvr>
  <p:extLst>
    <p:ext uri="{DCECCB84-F9BA-43D5-87BE-67443E8EF086}">
      <p15:sldGuideLst xmlns:p15="http://schemas.microsoft.com/office/powerpoint/2012/main"/>
    </p:ext>
  </p:extLst>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userDrawn="1">
  <p:cSld name="Creatief v5">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26E8B33-89FA-4B36-9A1E-B16A422E913B}"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lumMod val="20000"/>
              <a:lumOff val="80000"/>
            </a:schemeClr>
          </a:solidFill>
        </p:spPr>
        <p:txBody>
          <a:bodyPr wrap="square" lIns="720000" tIns="2196000" rIns="900000" bIns="72000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nl-NL"/>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BC100CF-5B56-324C-F31C-EC958B26650D}"/>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12E9E4F9-8C0E-51C7-1DD9-9CFA906EEBB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E983FE6B-D42C-1D7F-33B1-858A3386E837}"/>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260D48F9-8DBD-415F-291F-194972AF8A0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93E4DEEF-AE79-79CE-C82C-6AE6A3CA4D26}"/>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F384C155-8C4C-B6C1-6C11-F4DD554FA7EA}"/>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85EEA84-A47B-7D79-CCCB-AD886ED159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C15951C-424C-C11F-DAA9-E19F4AE3CF1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CDD3F5E6-8CC8-DF7C-DD47-AFDAA418D30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BE9846A1-173F-2555-AF68-05A523E5FB0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71D11CB4-0EC8-D784-5327-170BD121A559}"/>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02BC17B2-7CAD-11C8-844C-BC88F29B757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0448C644-5861-CECD-F8A9-4EBD0868D6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894A4553-9DF3-794D-584F-B58ACD4FC7C2}"/>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404EC3B-2855-4E07-785D-65186FC30D4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6C93C841-6E6A-AD2F-A1B6-D8B6DDCBC4B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26E9EA7A-AEE2-21D8-4F2B-177A8AEAC9F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E450F114-DA32-CE8F-C65A-0A70D1F8BDC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02F8A6B3-8C92-9011-1A92-7A450E5DF2A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95C59839-DBAC-38A8-1153-6EDD89D0190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0EA5106-CE3F-C1B4-4FD9-D52F5662DFD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F721C3AD-43E7-6CE7-359E-CFAE158E6E12}"/>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87D33258-9925-6334-D959-753F328FB210}"/>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D1956E72-43FC-B271-9E0A-043648C62BA9}"/>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CF6096C1-13F3-8C4E-E381-8FA63F2FBF46}"/>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0FD5F446-6BA2-0AB2-15D2-1B824D0BFBB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6852DF9E-39D5-966B-B472-9BD991A41AF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FC556574-3B3E-AE7F-CAA0-E28DA7B070C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394E1CE8-3630-6C1B-AC37-3589649C667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5D848358-0EC1-08D4-74D5-19BC6D0567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0D69D95D-C44D-C649-F4BC-97A8D88A9E5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079C3429-8385-7502-632B-6D0A5F5242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A6B778A8-37A9-4F59-AAEA-7ACD025CB7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B75BBA8-DFCA-F4A8-CD93-0CF762BEE215}"/>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B21A94C9-109A-3E6C-9C1D-771199FDB6C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DF6AF448-819C-C8E4-2B33-6D3933FEDAD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FE5E277C-5ADE-0081-FF25-56E1F63F657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6A6D1D72-F39A-8969-CB0D-6B595C90044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E5121B53-8EE7-2119-0B0A-E283C450676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1CD04342-D35B-BBD1-6EDC-281A37BF00E1}"/>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38B1F40C-EAE7-7B3E-AA33-E5A92F4ECB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52CD9A-F667-4DB1-94EF-6F461F861D5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D9773253-6436-FF11-E727-E1654A7CBBFD}"/>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DE9F914E-E5A2-9070-8985-056BCF92759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F4CF10DE-8AD1-0AA4-8241-7618C886FF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6DCE8FC2-672A-1CA8-B80E-1DAD56FD9C5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5AA5E380-A62B-75D5-EED2-AF9A1BCD77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91521907-82F3-86DC-8324-E671CE78A3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80664163-8989-E77B-6722-B000C483E6F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0632A87-6669-7A81-5946-435D6C6F8B46}"/>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67CE76AF-D2E3-B489-23B8-090252DBF255}"/>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4CDB2D82-EF6D-C264-C7F3-3834922C989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42B5D3F5-C447-37FC-69E7-35D5CD28C9D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2B5D108E-4934-A684-1E72-36519B198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4F6AE1B4-7459-0EDE-C82A-233E7DA31A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B3E4B09-BCF2-6111-2B28-269DDAED21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0CC1B3F4-2F85-BBCD-AFC6-1297B4516D5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FD3D17CE-37D3-2229-B7CF-6BD5431BBDD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856E9562-266E-04A3-F4C1-1855E050A50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86F17D4A-774C-4DFF-52E1-360DA7FC6A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75ABA8E4-542A-A4DD-7E35-CE0FA73FB73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28CF5690-ED0B-54F5-FB72-1E70C36FDA72}"/>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7B4BFF12-FBF1-033F-5BA3-7CA8CCC7AB3F}"/>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390BB689-4145-962E-4B16-7F72BD31C2A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A47C689C-8C54-C342-EFB7-7BCA87E1CAD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CC6E438B-858A-DFC2-BC92-8F33F344B560}"/>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F48EEB81-244D-E659-92DD-8A3037E31E0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AB26CC46-611C-A996-DC19-B96E01B172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C39339E6-9068-4F2B-B075-86C36B1DAAE8}"/>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30DC377A-AFB7-BF51-D505-A65BA62D4493}"/>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E72E20F6-70A6-3186-6769-7E876A517B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EF717B00-A47F-2EA8-7732-155D6708020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D41BEC89-66F5-7FC0-30BC-4769BB510F4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791C9E28-A859-5D92-5907-B0F053974DC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7DE38459-2C9B-ADD3-E479-61B0662A463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79E2C40D-A3D4-2027-E374-EDA3E9980E5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96EBCC7-1968-C97B-B1B2-1B843A0177B3}"/>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1F8702C9-B838-17D6-B8E3-E00E0282E6DF}"/>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0D6ABF4F-620E-B3F1-5155-ED600F6CCDD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22898032-6D69-F675-2660-2C8F6120B2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CC8FB502-2E6C-70D6-1402-AB166630877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7DF9B2E4-9494-6A66-5FE1-574001B6829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985F77A1-7B46-68AE-BC5D-16DDDF7C87D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9D6453B1-4782-9835-54E3-EF2D8C79A2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262AEC9C-24DC-D38C-BF66-28DAC50EB882}"/>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7E0E2F54-5D29-48DD-953F-9EA76DE008F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99C761A0-2790-AA29-8B51-5A79C8E388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BF6217B1-9FE9-A5D5-0EED-1F5019076F2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518ADFB9-6B2C-775F-9D34-E4EF9D252BA1}"/>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6D712876-4CA2-9616-F0B1-97B342CF6EB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966D9857-20D6-1A8A-BD00-0EEC856A70A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D3FD017A-E9F5-81B1-3500-6EC312794E4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2DB51554-91A2-3258-DDD4-77805885752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0DAC6107-4FBF-6572-7B67-32104956EA0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28B50656-BA0A-F6E2-E05A-99B326FE319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2E46C12F-ACF7-4988-0DCB-87308987A4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1E7A23F0-5066-9A34-E091-315994A4DB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5A5553B-A073-B1E7-46A3-157E5AFC746A}"/>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CCDEFC53-9D7D-5630-D6E9-D2B2D5D098D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7E070CFB-5503-CBA8-0778-F857A56FCAC5}"/>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2BE96BDB-1431-FA4E-3FE0-D99BD25A9FB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F2D10DA-7540-92DC-0EC7-4AF68D7B1CD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2D88E531-DDEF-633B-4CFD-062D053A1B8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20BBE174-C48D-13BE-2591-EF3F44F9A3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590A69F2-AEFB-D3DD-024E-171C9E4DBD4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44D6662A-6C19-C9B7-D060-E977CF4B40F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3F07A94D-C8DD-BE72-94C5-56B381D2963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A2D34C5D-0356-2A5C-9A36-032E2C67121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FBC43903-A1E1-E97F-75B0-B49736CB2C4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9429D5C6-DCFE-FDCF-C41A-043607855B5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93869DCA-4306-BD0C-7F7A-4064D057397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7" name="Tijdelijke aanduiding voor tekst 6">
            <a:extLst>
              <a:ext uri="{FF2B5EF4-FFF2-40B4-BE49-F238E27FC236}">
                <a16:creationId xmlns:a16="http://schemas.microsoft.com/office/drawing/2014/main" id="{587CAB8D-9D95-43A8-EA6B-81AF135208F2}"/>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1" name="Titel 4">
            <a:extLst>
              <a:ext uri="{FF2B5EF4-FFF2-40B4-BE49-F238E27FC236}">
                <a16:creationId xmlns:a16="http://schemas.microsoft.com/office/drawing/2014/main" id="{FFBB73F1-5687-0C98-A48E-F08AFCE76F1D}"/>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932512596"/>
      </p:ext>
    </p:extLst>
  </p:cSld>
  <p:clrMapOvr>
    <a:masterClrMapping/>
  </p:clrMapOvr>
  <p:extLst>
    <p:ext uri="{DCECCB84-F9BA-43D5-87BE-67443E8EF086}">
      <p15:sldGuideLst xmlns:p15="http://schemas.microsoft.com/office/powerpoint/2012/main"/>
    </p:ext>
  </p:extLst>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Creatief v6">
    <p:spTree>
      <p:nvGrpSpPr>
        <p:cNvPr id="1" name=""/>
        <p:cNvGrpSpPr/>
        <p:nvPr/>
      </p:nvGrpSpPr>
      <p:grpSpPr>
        <a:xfrm>
          <a:off x="0" y="0"/>
          <a:ext cx="0" cy="0"/>
          <a:chOff x="0" y="0"/>
          <a:chExt cx="0" cy="0"/>
        </a:xfrm>
      </p:grpSpPr>
      <p:sp>
        <p:nvSpPr>
          <p:cNvPr id="21" name="Tijdelijke aanduiding voor afbeelding 20">
            <a:extLst>
              <a:ext uri="{FF2B5EF4-FFF2-40B4-BE49-F238E27FC236}">
                <a16:creationId xmlns:a16="http://schemas.microsoft.com/office/drawing/2014/main" id="{1E1A81BD-5EBF-E471-631F-1AB2F7ECBDBC}"/>
              </a:ext>
            </a:extLst>
          </p:cNvPr>
          <p:cNvSpPr>
            <a:spLocks noGrp="1"/>
          </p:cNvSpPr>
          <p:nvPr>
            <p:ph type="pic" sz="quarter" idx="15" hasCustomPrompt="1"/>
          </p:nvPr>
        </p:nvSpPr>
        <p:spPr>
          <a:xfrm>
            <a:off x="8724900" y="0"/>
            <a:ext cx="3467099" cy="6858000"/>
          </a:xfrm>
          <a:custGeom>
            <a:avLst/>
            <a:gdLst>
              <a:gd name="connsiteX0" fmla="*/ 0 w 3467099"/>
              <a:gd name="connsiteY0" fmla="*/ 0 h 6858000"/>
              <a:gd name="connsiteX1" fmla="*/ 3467099 w 3467099"/>
              <a:gd name="connsiteY1" fmla="*/ 0 h 6858000"/>
              <a:gd name="connsiteX2" fmla="*/ 3467099 w 3467099"/>
              <a:gd name="connsiteY2" fmla="*/ 6858000 h 6858000"/>
              <a:gd name="connsiteX3" fmla="*/ 0 w 3467099"/>
              <a:gd name="connsiteY3" fmla="*/ 6858000 h 6858000"/>
              <a:gd name="connsiteX4" fmla="*/ 0 w 3467099"/>
              <a:gd name="connsiteY4" fmla="*/ 1543453 h 6858000"/>
              <a:gd name="connsiteX5" fmla="*/ 14304 w 3467099"/>
              <a:gd name="connsiteY5" fmla="*/ 1497262 h 6858000"/>
              <a:gd name="connsiteX6" fmla="*/ 377857 w 3467099"/>
              <a:gd name="connsiteY6" fmla="*/ 1255744 h 6858000"/>
              <a:gd name="connsiteX7" fmla="*/ 377948 w 3467099"/>
              <a:gd name="connsiteY7" fmla="*/ 1255744 h 6858000"/>
              <a:gd name="connsiteX8" fmla="*/ 14325 w 3467099"/>
              <a:gd name="connsiteY8" fmla="*/ 1014240 h 6858000"/>
              <a:gd name="connsiteX9" fmla="*/ 0 w 3467099"/>
              <a:gd name="connsiteY9" fmla="*/ 96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6858000"/>
                </a:lnTo>
                <a:lnTo>
                  <a:pt x="0" y="6858000"/>
                </a:lnTo>
                <a:lnTo>
                  <a:pt x="0" y="1543453"/>
                </a:lnTo>
                <a:lnTo>
                  <a:pt x="14304" y="1497262"/>
                </a:lnTo>
                <a:cubicBezTo>
                  <a:pt x="74190" y="1355349"/>
                  <a:pt x="214413" y="1255763"/>
                  <a:pt x="377857" y="1255744"/>
                </a:cubicBezTo>
                <a:cubicBezTo>
                  <a:pt x="377888" y="1255744"/>
                  <a:pt x="377918" y="1255744"/>
                  <a:pt x="377948" y="1255744"/>
                </a:cubicBezTo>
                <a:cubicBezTo>
                  <a:pt x="214485" y="1255744"/>
                  <a:pt x="74234" y="1156162"/>
                  <a:pt x="14325" y="1014240"/>
                </a:cubicBezTo>
                <a:lnTo>
                  <a:pt x="0" y="96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8B85B513-2A86-4604-BB38-CE1CFC20560E}" type="datetime1">
              <a:rPr lang="fr-FR" smtClean="0"/>
              <a:t>17/10/2023</a:t>
            </a:fld>
            <a:endParaRPr lang="nl-NL" dirty="0"/>
          </a:p>
        </p:txBody>
      </p:sp>
      <p:sp>
        <p:nvSpPr>
          <p:cNvPr id="25" name="Tijdelijke aanduiding voor tekst 24">
            <a:extLst>
              <a:ext uri="{FF2B5EF4-FFF2-40B4-BE49-F238E27FC236}">
                <a16:creationId xmlns:a16="http://schemas.microsoft.com/office/drawing/2014/main" id="{89CCCD28-9982-9719-B6ED-4675F5C5AC32}"/>
              </a:ext>
            </a:extLst>
          </p:cNvPr>
          <p:cNvSpPr>
            <a:spLocks noGrp="1"/>
          </p:cNvSpPr>
          <p:nvPr>
            <p:ph type="body" sz="quarter" idx="16"/>
          </p:nvPr>
        </p:nvSpPr>
        <p:spPr>
          <a:xfrm>
            <a:off x="4367213" y="0"/>
            <a:ext cx="4735635" cy="6858000"/>
          </a:xfrm>
          <a:custGeom>
            <a:avLst/>
            <a:gdLst>
              <a:gd name="connsiteX0" fmla="*/ 0 w 4735635"/>
              <a:gd name="connsiteY0" fmla="*/ 0 h 6858000"/>
              <a:gd name="connsiteX1" fmla="*/ 4357687 w 4735635"/>
              <a:gd name="connsiteY1" fmla="*/ 0 h 6858000"/>
              <a:gd name="connsiteX2" fmla="*/ 4357687 w 4735635"/>
              <a:gd name="connsiteY2" fmla="*/ 968000 h 6858000"/>
              <a:gd name="connsiteX3" fmla="*/ 4372012 w 4735635"/>
              <a:gd name="connsiteY3" fmla="*/ 1014240 h 6858000"/>
              <a:gd name="connsiteX4" fmla="*/ 4735635 w 4735635"/>
              <a:gd name="connsiteY4" fmla="*/ 1255744 h 6858000"/>
              <a:gd name="connsiteX5" fmla="*/ 4735544 w 4735635"/>
              <a:gd name="connsiteY5" fmla="*/ 1255744 h 6858000"/>
              <a:gd name="connsiteX6" fmla="*/ 4371991 w 4735635"/>
              <a:gd name="connsiteY6" fmla="*/ 1497262 h 6858000"/>
              <a:gd name="connsiteX7" fmla="*/ 4357687 w 4735635"/>
              <a:gd name="connsiteY7" fmla="*/ 1543453 h 6858000"/>
              <a:gd name="connsiteX8" fmla="*/ 4357687 w 4735635"/>
              <a:gd name="connsiteY8" fmla="*/ 6858000 h 6858000"/>
              <a:gd name="connsiteX9" fmla="*/ 0 w 4735635"/>
              <a:gd name="connsiteY9" fmla="*/ 6858000 h 6858000"/>
              <a:gd name="connsiteX10" fmla="*/ 0 w 4735635"/>
              <a:gd name="connsiteY10" fmla="*/ 1580064 h 6858000"/>
              <a:gd name="connsiteX11" fmla="*/ 863 w 4735635"/>
              <a:gd name="connsiteY11" fmla="*/ 1571481 h 6858000"/>
              <a:gd name="connsiteX12" fmla="*/ 387399 w 4735635"/>
              <a:gd name="connsiteY12" fmla="*/ 1255744 h 6858000"/>
              <a:gd name="connsiteX13" fmla="*/ 387490 w 4735635"/>
              <a:gd name="connsiteY13" fmla="*/ 1255744 h 6858000"/>
              <a:gd name="connsiteX14" fmla="*/ 873 w 4735635"/>
              <a:gd name="connsiteY14" fmla="*/ 940016 h 6858000"/>
              <a:gd name="connsiteX15" fmla="*/ 0 w 4735635"/>
              <a:gd name="connsiteY15" fmla="*/ 9313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5635" h="6858000">
                <a:moveTo>
                  <a:pt x="0" y="0"/>
                </a:moveTo>
                <a:lnTo>
                  <a:pt x="4357687" y="0"/>
                </a:lnTo>
                <a:lnTo>
                  <a:pt x="4357687" y="968000"/>
                </a:lnTo>
                <a:lnTo>
                  <a:pt x="4372012" y="1014240"/>
                </a:lnTo>
                <a:cubicBezTo>
                  <a:pt x="4431921" y="1156162"/>
                  <a:pt x="4572172" y="1255744"/>
                  <a:pt x="4735635" y="1255744"/>
                </a:cubicBezTo>
                <a:cubicBezTo>
                  <a:pt x="4735605" y="1255744"/>
                  <a:pt x="4735575" y="1255744"/>
                  <a:pt x="4735544" y="1255744"/>
                </a:cubicBezTo>
                <a:cubicBezTo>
                  <a:pt x="4572100" y="1255763"/>
                  <a:pt x="4431877" y="1355349"/>
                  <a:pt x="4371991" y="1497262"/>
                </a:cubicBezTo>
                <a:lnTo>
                  <a:pt x="4357687" y="1543453"/>
                </a:lnTo>
                <a:lnTo>
                  <a:pt x="4357687" y="6858000"/>
                </a:lnTo>
                <a:lnTo>
                  <a:pt x="0" y="6858000"/>
                </a:lnTo>
                <a:lnTo>
                  <a:pt x="0" y="1580064"/>
                </a:lnTo>
                <a:lnTo>
                  <a:pt x="863" y="1571481"/>
                </a:lnTo>
                <a:cubicBezTo>
                  <a:pt x="37636" y="1391310"/>
                  <a:pt x="196714" y="1255766"/>
                  <a:pt x="387399" y="1255744"/>
                </a:cubicBezTo>
                <a:cubicBezTo>
                  <a:pt x="387430" y="1255744"/>
                  <a:pt x="387460" y="1255744"/>
                  <a:pt x="387490" y="1255744"/>
                </a:cubicBezTo>
                <a:cubicBezTo>
                  <a:pt x="196783" y="1255744"/>
                  <a:pt x="37671" y="1120202"/>
                  <a:pt x="873" y="940016"/>
                </a:cubicBezTo>
                <a:lnTo>
                  <a:pt x="0" y="931343"/>
                </a:lnTo>
                <a:close/>
              </a:path>
            </a:pathLst>
          </a:custGeom>
          <a:solidFill>
            <a:schemeClr val="accent1"/>
          </a:solidFill>
        </p:spPr>
        <p:txBody>
          <a:bodyPr wrap="square" lIns="720000" tIns="2196000" rIns="900000" bIns="720000">
            <a:noAutofit/>
          </a:bodyPr>
          <a:lstStyle>
            <a:lvl1pPr>
              <a:buClr>
                <a:schemeClr val="tx2"/>
              </a:buClr>
              <a:defRPr>
                <a:solidFill>
                  <a:schemeClr val="tx2"/>
                </a:solidFill>
              </a:defRPr>
            </a:lvl1pPr>
            <a:lvl2pPr>
              <a:buClr>
                <a:schemeClr val="tx2"/>
              </a:buClr>
              <a:defRPr>
                <a:solidFill>
                  <a:schemeClr val="tx2"/>
                </a:solidFill>
              </a:defRPr>
            </a:lvl2pPr>
            <a:lvl3pPr>
              <a:buClr>
                <a:schemeClr val="tx2"/>
              </a:buClr>
              <a:defRPr>
                <a:solidFill>
                  <a:schemeClr val="tx2"/>
                </a:solidFill>
              </a:defRPr>
            </a:lvl3pPr>
            <a:lvl4pPr>
              <a:buClr>
                <a:schemeClr val="tx2"/>
              </a:buClr>
              <a:defRPr>
                <a:solidFill>
                  <a:schemeClr val="tx2"/>
                </a:solidFill>
              </a:defRPr>
            </a:lvl4pPr>
            <a:lvl5pPr>
              <a:buClr>
                <a:schemeClr val="tx2"/>
              </a:buClr>
              <a:defRPr>
                <a:solidFill>
                  <a:schemeClr val="tx2"/>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E0140713-10D4-5159-C037-50288A44E227}"/>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0A49C535-56C6-7997-8004-4A3CE2720E3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D5706453-B2FB-56F9-F8C9-B91B2B33455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53120A32-D3A0-496E-1182-777B861030E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920FE2B6-6268-436E-44D8-849FDDFCD36D}"/>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76B75CDB-CF6B-10CB-9A28-B645A8BCEE9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4919498A-427D-9BE5-1E96-3A131D95A91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2A7F8453-E0EC-AD06-3234-76A861C7672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E22A8905-CA19-8530-84C5-2196C196E1B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96FD062-DD83-401D-3946-911D4E57848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2A634DE-A306-2131-5295-916A1C976C50}"/>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23925006-7B89-E412-F3A2-5C2584EE443F}"/>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6" name="Rechthoek 144">
              <a:extLst>
                <a:ext uri="{FF2B5EF4-FFF2-40B4-BE49-F238E27FC236}">
                  <a16:creationId xmlns:a16="http://schemas.microsoft.com/office/drawing/2014/main" id="{4A882AD9-0201-134A-8FBF-646B6E7F246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7" name="Groep 145">
              <a:extLst>
                <a:ext uri="{FF2B5EF4-FFF2-40B4-BE49-F238E27FC236}">
                  <a16:creationId xmlns:a16="http://schemas.microsoft.com/office/drawing/2014/main" id="{2DF04E0B-45BF-B747-0208-DE676452E4FA}"/>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3ED594E2-D5B7-C06A-595C-F4F86671FBD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F6B80619-3482-AED2-979D-0BC496BB0EF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9F8BE8E2-C151-8EE9-EFDD-EB5D7A14F05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Ovaal 146">
              <a:extLst>
                <a:ext uri="{FF2B5EF4-FFF2-40B4-BE49-F238E27FC236}">
                  <a16:creationId xmlns:a16="http://schemas.microsoft.com/office/drawing/2014/main" id="{75D3FBF8-EF0F-F05F-B6CD-783941E2A7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9" name="Rechthoek 147">
              <a:extLst>
                <a:ext uri="{FF2B5EF4-FFF2-40B4-BE49-F238E27FC236}">
                  <a16:creationId xmlns:a16="http://schemas.microsoft.com/office/drawing/2014/main" id="{EFB919A2-3FCB-4D33-D776-C3145FC3794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0" name="Ovaal 148">
              <a:extLst>
                <a:ext uri="{FF2B5EF4-FFF2-40B4-BE49-F238E27FC236}">
                  <a16:creationId xmlns:a16="http://schemas.microsoft.com/office/drawing/2014/main" id="{962846FD-E3A1-0CC5-3980-2A73F8922C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18DBAFF5-3D9B-A725-CD2A-39EEB4A4C2E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96370130-6DEE-63E8-D049-9294ED096A6D}"/>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201B36E8-8827-49E6-F75B-68DF5F5B7D7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41AE0DD2-6C2F-159A-F828-5C1F27870AC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C0B96B8-F394-4209-2195-6335F6FD0175}"/>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7CAF3FDD-3AAA-9523-88B6-F67C20EA40D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5CFA26BA-65F1-0CB7-7352-BEF993302E6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A72F569B-2F17-5F29-C4F0-FC5C537A307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3DDD5BB7-F2D6-7F50-AD69-1122F60E823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CF058192-3EFE-E4AC-4046-6036C1589F3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CE310A68-FFD9-B8BA-E8A8-42C5EC39C90A}"/>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0DAF807F-60B3-426F-3AFF-9388CE329C1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A34CC3F2-31C8-053D-A985-3850EDA326D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FD9D3E8D-F1C9-F37F-224C-B237459760AD}"/>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DEF8EB3B-6675-F854-FF1E-88B9A282A3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3897228-9C78-A2DC-AE59-CF19075136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5C57BC86-D385-92D0-4E8F-64E03C6DAAB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5FBB37E-B5BB-1761-AE80-5FF397EDBD2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F5A826-0A7B-DFC4-4AC0-09D66C8DAD8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B6330F6-82F7-A1D9-E066-261D577D25D6}"/>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642DF21-4784-12C9-85D4-51D2001CC91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1AD7B00-8D08-DF3E-506D-84E416CEB5F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76CDB367-1CFB-113E-5206-13E0B80D393B}"/>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F5AF6641-6A04-89B0-6F57-E4C20C2D6FE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F1467FDC-635F-BC2B-F33F-2DA1E4D8D9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B12BF453-1B91-13E1-5D6D-0F7A944AB3C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243C948A-8FC2-FBF3-B559-40344E46F21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002A4D8-3748-80E1-24D8-3E1B742377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004288F4-359C-9E93-01EE-CFC925B0E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7B3C0E3B-2A37-61A9-F151-85A303F98F3B}"/>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4B762D59-2F32-1264-7720-31EFB0A6F01F}"/>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B81B003F-85B2-8051-E27B-EA93EE7C94D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3D75D254-87A8-ADDD-8DA8-3C9B4C3175F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C858377D-CCF9-9CBB-53B0-3FE093795B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CCB57D6E-0668-BA33-DFF5-AAEC9ABF2D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9D8793D-9DC9-F93D-4DAF-84D1698076D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152069B5-CF83-D878-DDE7-440D17269C9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2C996E4A-DA60-04A1-52B6-0F526548257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7CF4F630-B307-EDFA-4A99-CED4846FB41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A7060433-25A1-4915-439A-F037C18F72C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27956B2B-10F6-0E0A-8DA8-4475D86D56A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A9E0CF41-240E-5EEE-BA1C-8BC83CAC5BBB}"/>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6D7916BD-01D5-D5BC-8ADF-1FD4CDD67740}"/>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2CAA55E6-78E0-7E12-D410-43BE2A0F0BD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055F8085-451A-1E85-BD2A-C3D0F68F4E3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456D094-91AB-F624-7DE8-234900312507}"/>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BBA9D309-BACC-3DE8-FD43-7C6AA3A109E9}"/>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51B0F748-B439-BCED-30B5-C08F244BFF9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424E1B4C-9DA8-02C5-A3B3-F8AB421854ED}"/>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2EAC689A-77DC-7C40-C5B5-7AE52E8E4A77}"/>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2CD5E1F8-58D3-D92F-566C-79F5AB859D9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BEA43677-7320-8D51-F81F-C32F8392123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23FCFDCF-C038-6901-4FED-9E2A8F28DB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7E7BF0D1-BDFD-FEE3-9A21-25B1990CCF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C9C24742-6B47-B408-7749-F72FC24E3E8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456CD376-5094-4A1B-AA6E-4546B7D4D64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84272EC8-2534-3DA6-1D02-2B174B8B21F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9C34EE0D-5E22-C464-3E48-1326D6EC16A9}"/>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2EC82AF3-CD44-E1E9-8D02-6DF49C2D542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5AC877EE-FEC1-7184-E63D-8FD330B581E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3868A50-7325-025A-BBA7-1B70420033C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2971EB11-DA43-76F6-3727-79FB1D50568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396DA3AE-8EEE-0C19-52C1-F7BDECA209E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E630CA98-C163-AAAB-4545-861B7DF1335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2EE447B0-530A-E591-65B2-BA476921FFBD}"/>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F20B0E5-EB07-0616-A3F5-1E03CA02E3A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261E0FB6-9525-20F1-E41A-C93DD5B03976}"/>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38F2A5DC-B5B3-9D10-39E0-FD2B2830A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3BEA9CBC-D278-4137-2B43-9698C2140A19}"/>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A116CFCB-593F-8E13-0E95-F6410D3073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13EA5ED6-491B-D5CF-F52B-A7812CB05742}"/>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6E14080A-D603-2EDC-AE07-3DC395CB798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A2D57D76-F433-AF3A-1A87-33C4AEE97A0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CE14D22-9346-BA7B-24E0-1E3559E7CC4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327EB6CE-8E44-58F9-28B1-DCB09660E3E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DA62E250-2E8B-89AC-F9CB-A25097484AD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0D3F51FA-FD17-CBE6-74A8-1A7BF945AB7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879997B9-A8CA-09FF-7178-C67BC412E4AC}"/>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3A5FE2DB-9815-D648-7AAB-E00EE8EB8A9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D26C2227-28A6-9BCA-9A3E-B8FB9DAA3A18}"/>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3A3CC9C-63ED-D34B-ED0D-98C867772EC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6F308A1A-F67B-5B28-3854-FD08373CD61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6E21E67B-C7DB-9862-2B7A-77B217A6F91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5EBE5E47-2803-CE79-36E2-929AF679A65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3C040775-D982-F71F-163F-72CD7A800BC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07F9D091-54FF-0C4F-1AC3-85C91DCCCB9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1A7DA8A7-5884-A8A5-E137-F525871BF12F}"/>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39F2E8A1-FBFB-40CC-21A8-AB0788A624C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5D97158F-7EC4-C0EB-0A9E-306644A9D82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F9D7DE98-D6DC-5C7E-6D87-0F276262C61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 name="Afbeelding 4">
            <a:extLst>
              <a:ext uri="{FF2B5EF4-FFF2-40B4-BE49-F238E27FC236}">
                <a16:creationId xmlns:a16="http://schemas.microsoft.com/office/drawing/2014/main" id="{1F4C4C76-1E33-895B-FB0F-C7C7BACD02F5}"/>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9" name="Tijdelijke aanduiding voor tekst 6">
            <a:extLst>
              <a:ext uri="{FF2B5EF4-FFF2-40B4-BE49-F238E27FC236}">
                <a16:creationId xmlns:a16="http://schemas.microsoft.com/office/drawing/2014/main" id="{3DCCE988-FB4D-D18D-C257-3E56DCAA470F}"/>
              </a:ext>
            </a:extLst>
          </p:cNvPr>
          <p:cNvSpPr>
            <a:spLocks noGrp="1"/>
          </p:cNvSpPr>
          <p:nvPr>
            <p:ph type="body" sz="quarter" idx="13" hasCustomPrompt="1"/>
          </p:nvPr>
        </p:nvSpPr>
        <p:spPr>
          <a:xfrm>
            <a:off x="838200" y="1661020"/>
            <a:ext cx="293867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3" name="Titel 4">
            <a:extLst>
              <a:ext uri="{FF2B5EF4-FFF2-40B4-BE49-F238E27FC236}">
                <a16:creationId xmlns:a16="http://schemas.microsoft.com/office/drawing/2014/main" id="{883B00FE-7E26-DE85-BEF6-135AD3E4E399}"/>
              </a:ext>
            </a:extLst>
          </p:cNvPr>
          <p:cNvSpPr>
            <a:spLocks noGrp="1"/>
          </p:cNvSpPr>
          <p:nvPr>
            <p:ph type="title" hasCustomPrompt="1"/>
          </p:nvPr>
        </p:nvSpPr>
        <p:spPr>
          <a:xfrm>
            <a:off x="838200" y="806728"/>
            <a:ext cx="293867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966303434"/>
      </p:ext>
    </p:extLst>
  </p:cSld>
  <p:clrMapOvr>
    <a:masterClrMapping/>
  </p:clrMapOvr>
  <p:extLst>
    <p:ext uri="{DCECCB84-F9BA-43D5-87BE-67443E8EF086}">
      <p15:sldGuideLst xmlns:p15="http://schemas.microsoft.com/office/powerpoint/2012/main"/>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889716119"/>
      </p:ext>
    </p:extLst>
  </p:cSld>
  <p:clrMapOvr>
    <a:masterClrMapping/>
  </p:clrMapOvr>
  <p:extLst>
    <p:ext uri="{DCECCB84-F9BA-43D5-87BE-67443E8EF086}">
      <p15:sldGuideLst xmlns:p15="http://schemas.microsoft.com/office/powerpoint/2012/main"/>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4007430711"/>
      </p:ext>
    </p:extLst>
  </p:cSld>
  <p:clrMapOvr>
    <a:masterClrMapping/>
  </p:clrMapOvr>
  <p:extLst>
    <p:ext uri="{DCECCB84-F9BA-43D5-87BE-67443E8EF086}">
      <p15:sldGuideLst xmlns:p15="http://schemas.microsoft.com/office/powerpoint/2012/main"/>
    </p:ext>
  </p:extLst>
</p:sldLayout>
</file>

<file path=ppt/slideLayouts/slideLayout600.xml><?xml version="1.0" encoding="utf-8"?>
<p:sldLayout xmlns:a="http://schemas.openxmlformats.org/drawingml/2006/main" xmlns:r="http://schemas.openxmlformats.org/officeDocument/2006/relationships" xmlns:p="http://schemas.openxmlformats.org/presentationml/2006/main" preserve="1" userDrawn="1">
  <p:cSld name="Creatief v7">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A0B3AD3D-4F9A-08A8-2B9A-115CE9A5C2BA}"/>
              </a:ext>
            </a:extLst>
          </p:cNvPr>
          <p:cNvSpPr/>
          <p:nvPr userDrawn="1"/>
        </p:nvSpPr>
        <p:spPr>
          <a:xfrm>
            <a:off x="6096000" y="4292601"/>
            <a:ext cx="2588982" cy="25654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5" name="Rectangle 14">
            <a:extLst>
              <a:ext uri="{FF2B5EF4-FFF2-40B4-BE49-F238E27FC236}">
                <a16:creationId xmlns:a16="http://schemas.microsoft.com/office/drawing/2014/main" id="{A6E85C7D-0457-3A1E-6CBC-844DBA24D25F}"/>
              </a:ext>
            </a:extLst>
          </p:cNvPr>
          <p:cNvSpPr/>
          <p:nvPr/>
        </p:nvSpPr>
        <p:spPr>
          <a:xfrm>
            <a:off x="6096000" y="4292601"/>
            <a:ext cx="2588982" cy="25654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9" name="Tijdelijke aanduiding voor afbeelding 14">
            <a:extLst>
              <a:ext uri="{FF2B5EF4-FFF2-40B4-BE49-F238E27FC236}">
                <a16:creationId xmlns:a16="http://schemas.microsoft.com/office/drawing/2014/main" id="{81481E9F-C5F4-1308-ECA4-DD18A9DDC850}"/>
              </a:ext>
            </a:extLst>
          </p:cNvPr>
          <p:cNvSpPr>
            <a:spLocks noGrp="1"/>
          </p:cNvSpPr>
          <p:nvPr>
            <p:ph type="pic" sz="quarter" idx="20" hasCustomPrompt="1"/>
          </p:nvPr>
        </p:nvSpPr>
        <p:spPr>
          <a:xfrm>
            <a:off x="6959597" y="1698635"/>
            <a:ext cx="1725385" cy="432275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8" name="Tijdelijke aanduiding voor afbeelding 14">
            <a:extLst>
              <a:ext uri="{FF2B5EF4-FFF2-40B4-BE49-F238E27FC236}">
                <a16:creationId xmlns:a16="http://schemas.microsoft.com/office/drawing/2014/main" id="{37CCB003-5148-C7EB-CB0A-EF94AEE9D016}"/>
              </a:ext>
            </a:extLst>
          </p:cNvPr>
          <p:cNvSpPr>
            <a:spLocks noGrp="1"/>
          </p:cNvSpPr>
          <p:nvPr>
            <p:ph type="pic" sz="quarter" idx="19" hasCustomPrompt="1"/>
          </p:nvPr>
        </p:nvSpPr>
        <p:spPr>
          <a:xfrm>
            <a:off x="8687466" y="3424294"/>
            <a:ext cx="3504533" cy="343370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7" name="Tijdelijke aanduiding voor afbeelding 14">
            <a:extLst>
              <a:ext uri="{FF2B5EF4-FFF2-40B4-BE49-F238E27FC236}">
                <a16:creationId xmlns:a16="http://schemas.microsoft.com/office/drawing/2014/main" id="{7FE2C1D4-8E90-AF88-FA50-171D45D28980}"/>
              </a:ext>
            </a:extLst>
          </p:cNvPr>
          <p:cNvSpPr>
            <a:spLocks noGrp="1"/>
          </p:cNvSpPr>
          <p:nvPr>
            <p:ph type="pic" sz="quarter" idx="18" hasCustomPrompt="1"/>
          </p:nvPr>
        </p:nvSpPr>
        <p:spPr>
          <a:xfrm>
            <a:off x="8686923" y="-545"/>
            <a:ext cx="1751568" cy="16991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3" name="Tijdelijke aanduiding voor datum 22">
            <a:extLst>
              <a:ext uri="{FF2B5EF4-FFF2-40B4-BE49-F238E27FC236}">
                <a16:creationId xmlns:a16="http://schemas.microsoft.com/office/drawing/2014/main" id="{C953338B-AA9B-57FA-8813-02A55F6343E8}"/>
              </a:ext>
            </a:extLst>
          </p:cNvPr>
          <p:cNvSpPr>
            <a:spLocks noGrp="1"/>
          </p:cNvSpPr>
          <p:nvPr>
            <p:ph type="dt" sz="half" idx="15"/>
          </p:nvPr>
        </p:nvSpPr>
        <p:spPr/>
        <p:txBody>
          <a:bodyPr/>
          <a:lstStyle/>
          <a:p>
            <a:fld id="{F87AD42A-1CBA-4B85-9E43-F91DD21D3206}" type="datetime1">
              <a:rPr lang="fr-FR" smtClean="0"/>
              <a:t>17/10/2023</a:t>
            </a:fld>
            <a:endParaRPr lang="nl-NL" dirty="0"/>
          </a:p>
        </p:txBody>
      </p:sp>
      <p:sp>
        <p:nvSpPr>
          <p:cNvPr id="24" name="Tijdelijke aanduiding voor voettekst 23">
            <a:extLst>
              <a:ext uri="{FF2B5EF4-FFF2-40B4-BE49-F238E27FC236}">
                <a16:creationId xmlns:a16="http://schemas.microsoft.com/office/drawing/2014/main" id="{BA3D491F-1D3B-E555-68C0-3697113254C1}"/>
              </a:ext>
            </a:extLst>
          </p:cNvPr>
          <p:cNvSpPr>
            <a:spLocks noGrp="1"/>
          </p:cNvSpPr>
          <p:nvPr>
            <p:ph type="ftr" sz="quarter" idx="16"/>
          </p:nvPr>
        </p:nvSpPr>
        <p:spPr/>
        <p:txBody>
          <a:bodyPr/>
          <a:lstStyle>
            <a:lvl1pPr>
              <a:defRPr>
                <a:solidFill>
                  <a:schemeClr val="bg2"/>
                </a:solidFill>
              </a:defRPr>
            </a:lvl1pPr>
          </a:lstStyle>
          <a:p>
            <a:r>
              <a:rPr lang="nl-NL"/>
              <a:t>Stad Gent</a:t>
            </a:r>
            <a:endParaRPr lang="nl-NL" dirty="0"/>
          </a:p>
        </p:txBody>
      </p:sp>
      <p:sp>
        <p:nvSpPr>
          <p:cNvPr id="26" name="Tijdelijke aanduiding voor dianummer 25">
            <a:extLst>
              <a:ext uri="{FF2B5EF4-FFF2-40B4-BE49-F238E27FC236}">
                <a16:creationId xmlns:a16="http://schemas.microsoft.com/office/drawing/2014/main" id="{ED6A9232-DFC0-8758-C7A4-151950010C94}"/>
              </a:ext>
            </a:extLst>
          </p:cNvPr>
          <p:cNvSpPr>
            <a:spLocks noGrp="1"/>
          </p:cNvSpPr>
          <p:nvPr>
            <p:ph type="sldNum" sz="quarter" idx="17"/>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30" name="Tijdelijke aanduiding voor tekst 18">
            <a:extLst>
              <a:ext uri="{FF2B5EF4-FFF2-40B4-BE49-F238E27FC236}">
                <a16:creationId xmlns:a16="http://schemas.microsoft.com/office/drawing/2014/main" id="{D5609AF8-A2D9-C8C5-E8C3-9A65DB7CAB0D}"/>
              </a:ext>
            </a:extLst>
          </p:cNvPr>
          <p:cNvSpPr>
            <a:spLocks noGrp="1"/>
          </p:cNvSpPr>
          <p:nvPr>
            <p:ph type="body" sz="quarter" idx="21" hasCustomPrompt="1"/>
          </p:nvPr>
        </p:nvSpPr>
        <p:spPr>
          <a:xfrm>
            <a:off x="8684983" y="1698636"/>
            <a:ext cx="3507018" cy="1725658"/>
          </a:xfrm>
          <a:solidFill>
            <a:schemeClr val="accent1"/>
          </a:solidFill>
        </p:spPr>
        <p:txBody>
          <a:bodyPr lIns="360000" tIns="144000" rIns="360000" bIns="144000" anchor="ctr"/>
          <a:lstStyle>
            <a:lvl1pPr algn="ctr">
              <a:defRPr sz="2000" i="1">
                <a:solidFill>
                  <a:schemeClr val="tx2"/>
                </a:solidFill>
              </a:defRPr>
            </a:lvl1pPr>
          </a:lstStyle>
          <a:p>
            <a:pPr lvl="0"/>
            <a:r>
              <a:rPr lang="nl-NL" dirty="0"/>
              <a:t>“Quote bekende Gentse figuur”</a:t>
            </a:r>
          </a:p>
        </p:txBody>
      </p:sp>
      <p:grpSp>
        <p:nvGrpSpPr>
          <p:cNvPr id="3" name="Groep 138">
            <a:extLst>
              <a:ext uri="{FF2B5EF4-FFF2-40B4-BE49-F238E27FC236}">
                <a16:creationId xmlns:a16="http://schemas.microsoft.com/office/drawing/2014/main" id="{CC6528D9-0DB3-9024-7EDE-2C7A8523ECA0}"/>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2E429E01-D0C2-90A4-856E-1CDC387AE20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6" name="Ovaal 140">
              <a:extLst>
                <a:ext uri="{FF2B5EF4-FFF2-40B4-BE49-F238E27FC236}">
                  <a16:creationId xmlns:a16="http://schemas.microsoft.com/office/drawing/2014/main" id="{516C8B39-52D6-BF43-A597-6EBD652C0140}"/>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CF3B5652-E733-5386-7DC4-E3D13192B9D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0" name="Groep 142">
              <a:extLst>
                <a:ext uri="{FF2B5EF4-FFF2-40B4-BE49-F238E27FC236}">
                  <a16:creationId xmlns:a16="http://schemas.microsoft.com/office/drawing/2014/main" id="{ACEF5D5A-535D-F2F1-BB3B-8A4BCD3F9565}"/>
                </a:ext>
              </a:extLst>
            </p:cNvPr>
            <p:cNvGrpSpPr/>
            <p:nvPr userDrawn="1"/>
          </p:nvGrpSpPr>
          <p:grpSpPr>
            <a:xfrm>
              <a:off x="12844616" y="1176737"/>
              <a:ext cx="294789" cy="318834"/>
              <a:chOff x="14466489" y="1001522"/>
              <a:chExt cx="290627" cy="314333"/>
            </a:xfrm>
          </p:grpSpPr>
          <p:sp>
            <p:nvSpPr>
              <p:cNvPr id="69" name="Rechthoek 196">
                <a:extLst>
                  <a:ext uri="{FF2B5EF4-FFF2-40B4-BE49-F238E27FC236}">
                    <a16:creationId xmlns:a16="http://schemas.microsoft.com/office/drawing/2014/main" id="{EF8D0B49-1643-DC7A-B7F0-04E4CF3B16E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Ovaal 197">
                <a:extLst>
                  <a:ext uri="{FF2B5EF4-FFF2-40B4-BE49-F238E27FC236}">
                    <a16:creationId xmlns:a16="http://schemas.microsoft.com/office/drawing/2014/main" id="{846A7A9C-6B4D-F1CB-EED3-60A3E9926431}"/>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Vrije vorm: vorm 101">
                <a:extLst>
                  <a:ext uri="{FF2B5EF4-FFF2-40B4-BE49-F238E27FC236}">
                    <a16:creationId xmlns:a16="http://schemas.microsoft.com/office/drawing/2014/main" id="{FBA8F961-AF06-1AC5-4306-B4E4424A14B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2" name="Rechthoek: afgeronde hoeken 102">
                <a:extLst>
                  <a:ext uri="{FF2B5EF4-FFF2-40B4-BE49-F238E27FC236}">
                    <a16:creationId xmlns:a16="http://schemas.microsoft.com/office/drawing/2014/main" id="{A2FA37BE-4159-B2D0-6172-4465BFA53E4F}"/>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3" name="Rechte verbindingslijn 200">
                <a:extLst>
                  <a:ext uri="{FF2B5EF4-FFF2-40B4-BE49-F238E27FC236}">
                    <a16:creationId xmlns:a16="http://schemas.microsoft.com/office/drawing/2014/main" id="{87F54C26-3118-A355-4A3C-3043ADB07F9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Rechte verbindingslijn 201">
                <a:extLst>
                  <a:ext uri="{FF2B5EF4-FFF2-40B4-BE49-F238E27FC236}">
                    <a16:creationId xmlns:a16="http://schemas.microsoft.com/office/drawing/2014/main" id="{DC4307FF-8E2A-A3BB-FACE-3D19606624E2}"/>
                  </a:ext>
                </a:extLst>
              </p:cNvPr>
              <p:cNvCxnSpPr>
                <a:cxnSpLocks/>
                <a:stCxn id="72"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 name="Ovaal 143">
              <a:extLst>
                <a:ext uri="{FF2B5EF4-FFF2-40B4-BE49-F238E27FC236}">
                  <a16:creationId xmlns:a16="http://schemas.microsoft.com/office/drawing/2014/main" id="{CEEA58A0-327F-BFF2-39C7-2A76E631D0D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2" name="Rechthoek 144">
              <a:extLst>
                <a:ext uri="{FF2B5EF4-FFF2-40B4-BE49-F238E27FC236}">
                  <a16:creationId xmlns:a16="http://schemas.microsoft.com/office/drawing/2014/main" id="{7924DE9D-C345-2E9A-8394-6C453B9AFB8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3" name="Groep 145">
              <a:extLst>
                <a:ext uri="{FF2B5EF4-FFF2-40B4-BE49-F238E27FC236}">
                  <a16:creationId xmlns:a16="http://schemas.microsoft.com/office/drawing/2014/main" id="{A7A698A1-0656-80FE-2749-BD04F8612C84}"/>
                </a:ext>
              </a:extLst>
            </p:cNvPr>
            <p:cNvGrpSpPr/>
            <p:nvPr userDrawn="1"/>
          </p:nvGrpSpPr>
          <p:grpSpPr>
            <a:xfrm>
              <a:off x="12852713" y="2027655"/>
              <a:ext cx="825500" cy="209550"/>
              <a:chOff x="13504624" y="2482850"/>
              <a:chExt cx="825500" cy="209550"/>
            </a:xfrm>
          </p:grpSpPr>
          <p:sp>
            <p:nvSpPr>
              <p:cNvPr id="66" name="Rechthoek 193">
                <a:extLst>
                  <a:ext uri="{FF2B5EF4-FFF2-40B4-BE49-F238E27FC236}">
                    <a16:creationId xmlns:a16="http://schemas.microsoft.com/office/drawing/2014/main" id="{B544C15B-27D8-F603-4F50-AC44BC1C4C8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7" name="Rechte verbindingslijn 194">
                <a:extLst>
                  <a:ext uri="{FF2B5EF4-FFF2-40B4-BE49-F238E27FC236}">
                    <a16:creationId xmlns:a16="http://schemas.microsoft.com/office/drawing/2014/main" id="{3EAAD345-2470-97BD-71F1-D92D287A2F7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8" name="Gelijkbenige driehoek 98">
                <a:extLst>
                  <a:ext uri="{FF2B5EF4-FFF2-40B4-BE49-F238E27FC236}">
                    <a16:creationId xmlns:a16="http://schemas.microsoft.com/office/drawing/2014/main" id="{76AF1192-5FA5-CD06-70CE-229213C2BB2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4" name="Ovaal 146">
              <a:extLst>
                <a:ext uri="{FF2B5EF4-FFF2-40B4-BE49-F238E27FC236}">
                  <a16:creationId xmlns:a16="http://schemas.microsoft.com/office/drawing/2014/main" id="{9FA81FDF-CC40-5F31-EA8C-64A9792F143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86475F2B-B736-622E-2DF8-87D33A0DC67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7" name="Ovaal 148">
              <a:extLst>
                <a:ext uri="{FF2B5EF4-FFF2-40B4-BE49-F238E27FC236}">
                  <a16:creationId xmlns:a16="http://schemas.microsoft.com/office/drawing/2014/main" id="{31EFF08F-72F3-F300-E5DF-BB6D9803C95B}"/>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8" name="Rechthoek 149">
              <a:extLst>
                <a:ext uri="{FF2B5EF4-FFF2-40B4-BE49-F238E27FC236}">
                  <a16:creationId xmlns:a16="http://schemas.microsoft.com/office/drawing/2014/main" id="{975672BA-8225-1C48-6163-DF4BAA19D55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9" name="Groep 150">
              <a:extLst>
                <a:ext uri="{FF2B5EF4-FFF2-40B4-BE49-F238E27FC236}">
                  <a16:creationId xmlns:a16="http://schemas.microsoft.com/office/drawing/2014/main" id="{2D579B4A-7BA5-3987-2DE4-9400C3E070A6}"/>
                </a:ext>
              </a:extLst>
            </p:cNvPr>
            <p:cNvGrpSpPr/>
            <p:nvPr userDrawn="1"/>
          </p:nvGrpSpPr>
          <p:grpSpPr>
            <a:xfrm>
              <a:off x="12755738" y="5004946"/>
              <a:ext cx="622283" cy="612920"/>
              <a:chOff x="12617641" y="3403238"/>
              <a:chExt cx="752963" cy="741635"/>
            </a:xfrm>
          </p:grpSpPr>
          <p:grpSp>
            <p:nvGrpSpPr>
              <p:cNvPr id="50" name="Groep 177">
                <a:extLst>
                  <a:ext uri="{FF2B5EF4-FFF2-40B4-BE49-F238E27FC236}">
                    <a16:creationId xmlns:a16="http://schemas.microsoft.com/office/drawing/2014/main" id="{FE555948-12A9-703E-15B7-3231A4DAF13F}"/>
                  </a:ext>
                </a:extLst>
              </p:cNvPr>
              <p:cNvGrpSpPr/>
              <p:nvPr userDrawn="1"/>
            </p:nvGrpSpPr>
            <p:grpSpPr>
              <a:xfrm>
                <a:off x="12771550" y="3403238"/>
                <a:ext cx="467156" cy="448492"/>
                <a:chOff x="12782177" y="3403238"/>
                <a:chExt cx="467156" cy="448492"/>
              </a:xfrm>
            </p:grpSpPr>
            <p:grpSp>
              <p:nvGrpSpPr>
                <p:cNvPr id="53" name="Groep 180">
                  <a:extLst>
                    <a:ext uri="{FF2B5EF4-FFF2-40B4-BE49-F238E27FC236}">
                      <a16:creationId xmlns:a16="http://schemas.microsoft.com/office/drawing/2014/main" id="{342BC0E2-2C8F-1046-D73C-AF130999EECC}"/>
                    </a:ext>
                  </a:extLst>
                </p:cNvPr>
                <p:cNvGrpSpPr/>
                <p:nvPr userDrawn="1"/>
              </p:nvGrpSpPr>
              <p:grpSpPr>
                <a:xfrm>
                  <a:off x="12782177" y="3403238"/>
                  <a:ext cx="412972" cy="396132"/>
                  <a:chOff x="13554906" y="3320108"/>
                  <a:chExt cx="443912" cy="425811"/>
                </a:xfrm>
              </p:grpSpPr>
              <p:grpSp>
                <p:nvGrpSpPr>
                  <p:cNvPr id="60" name="Groep 187">
                    <a:extLst>
                      <a:ext uri="{FF2B5EF4-FFF2-40B4-BE49-F238E27FC236}">
                        <a16:creationId xmlns:a16="http://schemas.microsoft.com/office/drawing/2014/main" id="{155A3507-3D50-0F63-9FF0-28F91AE66756}"/>
                      </a:ext>
                    </a:extLst>
                  </p:cNvPr>
                  <p:cNvGrpSpPr/>
                  <p:nvPr userDrawn="1"/>
                </p:nvGrpSpPr>
                <p:grpSpPr>
                  <a:xfrm>
                    <a:off x="13554906" y="3320108"/>
                    <a:ext cx="443912" cy="425811"/>
                    <a:chOff x="12909684" y="1276142"/>
                    <a:chExt cx="443912" cy="425811"/>
                  </a:xfrm>
                </p:grpSpPr>
                <p:sp>
                  <p:nvSpPr>
                    <p:cNvPr id="63" name="Rechthoek 190">
                      <a:extLst>
                        <a:ext uri="{FF2B5EF4-FFF2-40B4-BE49-F238E27FC236}">
                          <a16:creationId xmlns:a16="http://schemas.microsoft.com/office/drawing/2014/main" id="{4674B89B-D745-DF3D-DFE6-EF306880BDC4}"/>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91">
                      <a:extLst>
                        <a:ext uri="{FF2B5EF4-FFF2-40B4-BE49-F238E27FC236}">
                          <a16:creationId xmlns:a16="http://schemas.microsoft.com/office/drawing/2014/main" id="{1DEA5F08-7B2A-12DD-7FC8-85EDDF6A102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2">
                      <a:extLst>
                        <a:ext uri="{FF2B5EF4-FFF2-40B4-BE49-F238E27FC236}">
                          <a16:creationId xmlns:a16="http://schemas.microsoft.com/office/drawing/2014/main" id="{CA5B94EB-3117-5CCC-94AA-D30596ADA76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1" name="Afbeelding 188">
                    <a:extLst>
                      <a:ext uri="{FF2B5EF4-FFF2-40B4-BE49-F238E27FC236}">
                        <a16:creationId xmlns:a16="http://schemas.microsoft.com/office/drawing/2014/main" id="{E22B8299-B862-4B56-1C00-EEC699FB491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2" name="Afbeelding 189">
                    <a:extLst>
                      <a:ext uri="{FF2B5EF4-FFF2-40B4-BE49-F238E27FC236}">
                        <a16:creationId xmlns:a16="http://schemas.microsoft.com/office/drawing/2014/main" id="{E09533E4-A62A-B8EE-8651-A11052B86098}"/>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4" name="Groep 181">
                  <a:extLst>
                    <a:ext uri="{FF2B5EF4-FFF2-40B4-BE49-F238E27FC236}">
                      <a16:creationId xmlns:a16="http://schemas.microsoft.com/office/drawing/2014/main" id="{9DA9A383-BAA7-323B-FFC0-6EE7AEA6C7A5}"/>
                    </a:ext>
                  </a:extLst>
                </p:cNvPr>
                <p:cNvGrpSpPr/>
                <p:nvPr userDrawn="1"/>
              </p:nvGrpSpPr>
              <p:grpSpPr>
                <a:xfrm>
                  <a:off x="13103513" y="3705268"/>
                  <a:ext cx="145820" cy="146462"/>
                  <a:chOff x="13096169" y="3602278"/>
                  <a:chExt cx="145820" cy="146462"/>
                </a:xfrm>
              </p:grpSpPr>
              <p:sp>
                <p:nvSpPr>
                  <p:cNvPr id="58" name="Rechthoek 185">
                    <a:extLst>
                      <a:ext uri="{FF2B5EF4-FFF2-40B4-BE49-F238E27FC236}">
                        <a16:creationId xmlns:a16="http://schemas.microsoft.com/office/drawing/2014/main" id="{A746B8C0-B702-779C-B617-925969B443B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6">
                    <a:extLst>
                      <a:ext uri="{FF2B5EF4-FFF2-40B4-BE49-F238E27FC236}">
                        <a16:creationId xmlns:a16="http://schemas.microsoft.com/office/drawing/2014/main" id="{70B7EB1D-E6C7-9B92-DDCC-682D7573B50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82">
                  <a:extLst>
                    <a:ext uri="{FF2B5EF4-FFF2-40B4-BE49-F238E27FC236}">
                      <a16:creationId xmlns:a16="http://schemas.microsoft.com/office/drawing/2014/main" id="{384C61C5-5DDA-6879-DD8B-4E1F6302C614}"/>
                    </a:ext>
                  </a:extLst>
                </p:cNvPr>
                <p:cNvGrpSpPr/>
                <p:nvPr userDrawn="1"/>
              </p:nvGrpSpPr>
              <p:grpSpPr>
                <a:xfrm rot="10800000">
                  <a:off x="13061402" y="3665637"/>
                  <a:ext cx="145820" cy="146462"/>
                  <a:chOff x="13096169" y="3602278"/>
                  <a:chExt cx="145820" cy="146462"/>
                </a:xfrm>
              </p:grpSpPr>
              <p:sp>
                <p:nvSpPr>
                  <p:cNvPr id="56" name="Rechthoek 183">
                    <a:extLst>
                      <a:ext uri="{FF2B5EF4-FFF2-40B4-BE49-F238E27FC236}">
                        <a16:creationId xmlns:a16="http://schemas.microsoft.com/office/drawing/2014/main" id="{ED28697E-83C5-4F75-2B34-16DC14C6DB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4">
                    <a:extLst>
                      <a:ext uri="{FF2B5EF4-FFF2-40B4-BE49-F238E27FC236}">
                        <a16:creationId xmlns:a16="http://schemas.microsoft.com/office/drawing/2014/main" id="{BDC2642B-6693-CEA3-EEE7-C13F0ADA7A9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1" name="Rechthoek 178">
                <a:extLst>
                  <a:ext uri="{FF2B5EF4-FFF2-40B4-BE49-F238E27FC236}">
                    <a16:creationId xmlns:a16="http://schemas.microsoft.com/office/drawing/2014/main" id="{ECC2D0E6-7A79-47BC-F4A1-791C17342AE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2" name="Gelijkbenige driehoek 78">
                <a:extLst>
                  <a:ext uri="{FF2B5EF4-FFF2-40B4-BE49-F238E27FC236}">
                    <a16:creationId xmlns:a16="http://schemas.microsoft.com/office/drawing/2014/main" id="{145A296A-16F7-F876-56DD-C5B0DC64EB8A}"/>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Rechthoek 151">
              <a:extLst>
                <a:ext uri="{FF2B5EF4-FFF2-40B4-BE49-F238E27FC236}">
                  <a16:creationId xmlns:a16="http://schemas.microsoft.com/office/drawing/2014/main" id="{3D7A8372-3302-BD16-8532-547AADAC8DA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52">
              <a:extLst>
                <a:ext uri="{FF2B5EF4-FFF2-40B4-BE49-F238E27FC236}">
                  <a16:creationId xmlns:a16="http://schemas.microsoft.com/office/drawing/2014/main" id="{59247CC7-FE16-3628-45E9-FE1930F2205A}"/>
                </a:ext>
              </a:extLst>
            </p:cNvPr>
            <p:cNvGrpSpPr/>
            <p:nvPr userDrawn="1"/>
          </p:nvGrpSpPr>
          <p:grpSpPr>
            <a:xfrm>
              <a:off x="13678554" y="3370363"/>
              <a:ext cx="1222990" cy="563933"/>
              <a:chOff x="-2485819" y="3399207"/>
              <a:chExt cx="1222990" cy="563933"/>
            </a:xfrm>
          </p:grpSpPr>
          <p:sp>
            <p:nvSpPr>
              <p:cNvPr id="22" name="Rechthoek 156">
                <a:extLst>
                  <a:ext uri="{FF2B5EF4-FFF2-40B4-BE49-F238E27FC236}">
                    <a16:creationId xmlns:a16="http://schemas.microsoft.com/office/drawing/2014/main" id="{C5E701CF-FBA6-571E-77C3-3F673FD6EEF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CF73F957-7E2B-A557-1DDD-FDCC6E53B5D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8">
                <a:extLst>
                  <a:ext uri="{FF2B5EF4-FFF2-40B4-BE49-F238E27FC236}">
                    <a16:creationId xmlns:a16="http://schemas.microsoft.com/office/drawing/2014/main" id="{9FB6E208-ECB2-11BB-0F40-66EE6A4D83A0}"/>
                  </a:ext>
                </a:extLst>
              </p:cNvPr>
              <p:cNvGrpSpPr/>
              <p:nvPr userDrawn="1"/>
            </p:nvGrpSpPr>
            <p:grpSpPr>
              <a:xfrm>
                <a:off x="-2403869" y="3460544"/>
                <a:ext cx="155951" cy="131922"/>
                <a:chOff x="12968836" y="3354170"/>
                <a:chExt cx="404806" cy="342433"/>
              </a:xfrm>
            </p:grpSpPr>
            <p:sp>
              <p:nvSpPr>
                <p:cNvPr id="44" name="Rechthoek: afgeronde hoeken 61">
                  <a:extLst>
                    <a:ext uri="{FF2B5EF4-FFF2-40B4-BE49-F238E27FC236}">
                      <a16:creationId xmlns:a16="http://schemas.microsoft.com/office/drawing/2014/main" id="{ED80395E-D632-BE0D-DFF5-C9C193E35FE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2">
                  <a:extLst>
                    <a:ext uri="{FF2B5EF4-FFF2-40B4-BE49-F238E27FC236}">
                      <a16:creationId xmlns:a16="http://schemas.microsoft.com/office/drawing/2014/main" id="{3BF5798D-1D2C-B3B7-997E-BC077F4E0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3">
                  <a:extLst>
                    <a:ext uri="{FF2B5EF4-FFF2-40B4-BE49-F238E27FC236}">
                      <a16:creationId xmlns:a16="http://schemas.microsoft.com/office/drawing/2014/main" id="{F3E41EF9-B290-3AEE-E7B3-2960ADE0441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4">
                  <a:extLst>
                    <a:ext uri="{FF2B5EF4-FFF2-40B4-BE49-F238E27FC236}">
                      <a16:creationId xmlns:a16="http://schemas.microsoft.com/office/drawing/2014/main" id="{6A268B5F-01A8-3BAF-090F-BF5AB084F5F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5">
                  <a:extLst>
                    <a:ext uri="{FF2B5EF4-FFF2-40B4-BE49-F238E27FC236}">
                      <a16:creationId xmlns:a16="http://schemas.microsoft.com/office/drawing/2014/main" id="{278C5D05-0334-1BAD-FB56-D148FE0F654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6">
                  <a:extLst>
                    <a:ext uri="{FF2B5EF4-FFF2-40B4-BE49-F238E27FC236}">
                      <a16:creationId xmlns:a16="http://schemas.microsoft.com/office/drawing/2014/main" id="{1E7AAFE1-C8E2-0FC4-8531-D3EDCB282E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2" name="Groep 159">
                <a:extLst>
                  <a:ext uri="{FF2B5EF4-FFF2-40B4-BE49-F238E27FC236}">
                    <a16:creationId xmlns:a16="http://schemas.microsoft.com/office/drawing/2014/main" id="{C6845667-1499-4EED-8D46-B8F61C47A2EE}"/>
                  </a:ext>
                </a:extLst>
              </p:cNvPr>
              <p:cNvGrpSpPr/>
              <p:nvPr userDrawn="1"/>
            </p:nvGrpSpPr>
            <p:grpSpPr>
              <a:xfrm>
                <a:off x="-2423424" y="3690208"/>
                <a:ext cx="166739" cy="218963"/>
                <a:chOff x="12940828" y="3950597"/>
                <a:chExt cx="432813" cy="568367"/>
              </a:xfrm>
            </p:grpSpPr>
            <p:grpSp>
              <p:nvGrpSpPr>
                <p:cNvPr id="36" name="Groep 163">
                  <a:extLst>
                    <a:ext uri="{FF2B5EF4-FFF2-40B4-BE49-F238E27FC236}">
                      <a16:creationId xmlns:a16="http://schemas.microsoft.com/office/drawing/2014/main" id="{A408C475-5167-FFAA-B954-75BE7C5EE20E}"/>
                    </a:ext>
                  </a:extLst>
                </p:cNvPr>
                <p:cNvGrpSpPr/>
                <p:nvPr userDrawn="1"/>
              </p:nvGrpSpPr>
              <p:grpSpPr>
                <a:xfrm>
                  <a:off x="13000382" y="4006891"/>
                  <a:ext cx="373259" cy="315747"/>
                  <a:chOff x="12968836" y="3354170"/>
                  <a:chExt cx="404806" cy="342433"/>
                </a:xfrm>
              </p:grpSpPr>
              <p:sp>
                <p:nvSpPr>
                  <p:cNvPr id="38" name="Rechthoek: afgeronde hoeken 55">
                    <a:extLst>
                      <a:ext uri="{FF2B5EF4-FFF2-40B4-BE49-F238E27FC236}">
                        <a16:creationId xmlns:a16="http://schemas.microsoft.com/office/drawing/2014/main" id="{4B683062-EF42-2B42-FA58-B7EABA5B7D5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6">
                    <a:extLst>
                      <a:ext uri="{FF2B5EF4-FFF2-40B4-BE49-F238E27FC236}">
                        <a16:creationId xmlns:a16="http://schemas.microsoft.com/office/drawing/2014/main" id="{D03ACD69-17CF-8512-D54C-5E124EB30A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7">
                    <a:extLst>
                      <a:ext uri="{FF2B5EF4-FFF2-40B4-BE49-F238E27FC236}">
                        <a16:creationId xmlns:a16="http://schemas.microsoft.com/office/drawing/2014/main" id="{4163D98C-CCF8-6C63-1EF2-BE1FEC7467A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8">
                    <a:extLst>
                      <a:ext uri="{FF2B5EF4-FFF2-40B4-BE49-F238E27FC236}">
                        <a16:creationId xmlns:a16="http://schemas.microsoft.com/office/drawing/2014/main" id="{47821C7B-BC1D-A1DD-67DB-0D5A2ADC30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9">
                    <a:extLst>
                      <a:ext uri="{FF2B5EF4-FFF2-40B4-BE49-F238E27FC236}">
                        <a16:creationId xmlns:a16="http://schemas.microsoft.com/office/drawing/2014/main" id="{7CAF7C2E-6487-034B-AE12-CFE2BCE0D42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0">
                    <a:extLst>
                      <a:ext uri="{FF2B5EF4-FFF2-40B4-BE49-F238E27FC236}">
                        <a16:creationId xmlns:a16="http://schemas.microsoft.com/office/drawing/2014/main" id="{AE83AD7B-7029-B4E6-93BA-B90D7A1B3F5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7" name="Boog 164">
                  <a:extLst>
                    <a:ext uri="{FF2B5EF4-FFF2-40B4-BE49-F238E27FC236}">
                      <a16:creationId xmlns:a16="http://schemas.microsoft.com/office/drawing/2014/main" id="{AD643A4F-C4DD-C923-5ADD-3234699AACC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3" name="Tekstvak 160">
                <a:extLst>
                  <a:ext uri="{FF2B5EF4-FFF2-40B4-BE49-F238E27FC236}">
                    <a16:creationId xmlns:a16="http://schemas.microsoft.com/office/drawing/2014/main" id="{C3014C8B-A716-FF1A-3800-6D7047079E9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4" name="Tekstvak 161">
                <a:extLst>
                  <a:ext uri="{FF2B5EF4-FFF2-40B4-BE49-F238E27FC236}">
                    <a16:creationId xmlns:a16="http://schemas.microsoft.com/office/drawing/2014/main" id="{93C86C9A-4F36-A9AF-C420-F9476E85D7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5" name="Vrije vorm: vorm 52">
                <a:extLst>
                  <a:ext uri="{FF2B5EF4-FFF2-40B4-BE49-F238E27FC236}">
                    <a16:creationId xmlns:a16="http://schemas.microsoft.com/office/drawing/2014/main" id="{6E313B65-CD29-411B-82A9-C086B30B4A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5" name="Groep 74">
            <a:extLst>
              <a:ext uri="{FF2B5EF4-FFF2-40B4-BE49-F238E27FC236}">
                <a16:creationId xmlns:a16="http://schemas.microsoft.com/office/drawing/2014/main" id="{28E09285-0DB4-1CA6-BAD9-580DD5A04916}"/>
              </a:ext>
            </a:extLst>
          </p:cNvPr>
          <p:cNvGrpSpPr/>
          <p:nvPr userDrawn="1"/>
        </p:nvGrpSpPr>
        <p:grpSpPr>
          <a:xfrm>
            <a:off x="-3593091" y="3899480"/>
            <a:ext cx="3593091" cy="2958520"/>
            <a:chOff x="-3593091" y="3899480"/>
            <a:chExt cx="3593091" cy="2958520"/>
          </a:xfrm>
        </p:grpSpPr>
        <p:grpSp>
          <p:nvGrpSpPr>
            <p:cNvPr id="76" name="Groep 94">
              <a:extLst>
                <a:ext uri="{FF2B5EF4-FFF2-40B4-BE49-F238E27FC236}">
                  <a16:creationId xmlns:a16="http://schemas.microsoft.com/office/drawing/2014/main" id="{9B35FDF5-091F-32C3-A101-97D8D2AF423E}"/>
                </a:ext>
              </a:extLst>
            </p:cNvPr>
            <p:cNvGrpSpPr/>
            <p:nvPr userDrawn="1"/>
          </p:nvGrpSpPr>
          <p:grpSpPr>
            <a:xfrm>
              <a:off x="-3593091" y="3899480"/>
              <a:ext cx="3593091" cy="2958520"/>
              <a:chOff x="-3593091" y="2754611"/>
              <a:chExt cx="3593091" cy="2958520"/>
            </a:xfrm>
          </p:grpSpPr>
          <p:sp>
            <p:nvSpPr>
              <p:cNvPr id="82" name="Rechthoek 99">
                <a:extLst>
                  <a:ext uri="{FF2B5EF4-FFF2-40B4-BE49-F238E27FC236}">
                    <a16:creationId xmlns:a16="http://schemas.microsoft.com/office/drawing/2014/main" id="{452E3A75-30D5-F717-71FE-3120BFA714F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3" name="Rechthoek 100">
                <a:extLst>
                  <a:ext uri="{FF2B5EF4-FFF2-40B4-BE49-F238E27FC236}">
                    <a16:creationId xmlns:a16="http://schemas.microsoft.com/office/drawing/2014/main" id="{4589EDDA-E162-A6C4-95E0-E52772909CE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4" name="VOORBEELD">
                <a:extLst>
                  <a:ext uri="{FF2B5EF4-FFF2-40B4-BE49-F238E27FC236}">
                    <a16:creationId xmlns:a16="http://schemas.microsoft.com/office/drawing/2014/main" id="{4128C9F6-D2A1-E4B6-E21B-17C0C3539560}"/>
                  </a:ext>
                </a:extLst>
              </p:cNvPr>
              <p:cNvGrpSpPr/>
              <p:nvPr userDrawn="1"/>
            </p:nvGrpSpPr>
            <p:grpSpPr>
              <a:xfrm>
                <a:off x="-3412097" y="3250745"/>
                <a:ext cx="3234311" cy="604518"/>
                <a:chOff x="-3605171" y="458674"/>
                <a:chExt cx="3234311" cy="558875"/>
              </a:xfrm>
            </p:grpSpPr>
            <p:sp>
              <p:nvSpPr>
                <p:cNvPr id="85" name="Rechthoek 102">
                  <a:extLst>
                    <a:ext uri="{FF2B5EF4-FFF2-40B4-BE49-F238E27FC236}">
                      <a16:creationId xmlns:a16="http://schemas.microsoft.com/office/drawing/2014/main" id="{0497779C-9BD3-CA5C-6073-0B7A9FB230B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6" name="Rechthoek 103">
                  <a:extLst>
                    <a:ext uri="{FF2B5EF4-FFF2-40B4-BE49-F238E27FC236}">
                      <a16:creationId xmlns:a16="http://schemas.microsoft.com/office/drawing/2014/main" id="{893902B9-B6B8-2685-1F47-8B4758B187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7" name="Groep 104">
                  <a:extLst>
                    <a:ext uri="{FF2B5EF4-FFF2-40B4-BE49-F238E27FC236}">
                      <a16:creationId xmlns:a16="http://schemas.microsoft.com/office/drawing/2014/main" id="{CF62EC00-E15F-8EEC-A756-96C2003A3BCB}"/>
                    </a:ext>
                  </a:extLst>
                </p:cNvPr>
                <p:cNvGrpSpPr/>
                <p:nvPr userDrawn="1"/>
              </p:nvGrpSpPr>
              <p:grpSpPr>
                <a:xfrm>
                  <a:off x="-3386247" y="830871"/>
                  <a:ext cx="139423" cy="109566"/>
                  <a:chOff x="-2866744" y="827071"/>
                  <a:chExt cx="168701" cy="132575"/>
                </a:xfrm>
              </p:grpSpPr>
              <p:grpSp>
                <p:nvGrpSpPr>
                  <p:cNvPr id="118" name="Groep 135">
                    <a:extLst>
                      <a:ext uri="{FF2B5EF4-FFF2-40B4-BE49-F238E27FC236}">
                        <a16:creationId xmlns:a16="http://schemas.microsoft.com/office/drawing/2014/main" id="{98E25EAB-C667-A5CC-7E13-4E1A64CEA6DF}"/>
                      </a:ext>
                    </a:extLst>
                  </p:cNvPr>
                  <p:cNvGrpSpPr/>
                  <p:nvPr userDrawn="1"/>
                </p:nvGrpSpPr>
                <p:grpSpPr>
                  <a:xfrm>
                    <a:off x="-2866744" y="827071"/>
                    <a:ext cx="168701" cy="132575"/>
                    <a:chOff x="-2866744" y="827071"/>
                    <a:chExt cx="168701" cy="132575"/>
                  </a:xfrm>
                </p:grpSpPr>
                <p:cxnSp>
                  <p:nvCxnSpPr>
                    <p:cNvPr id="120" name="Rechte verbindingslijn 137">
                      <a:extLst>
                        <a:ext uri="{FF2B5EF4-FFF2-40B4-BE49-F238E27FC236}">
                          <a16:creationId xmlns:a16="http://schemas.microsoft.com/office/drawing/2014/main" id="{1F8C7665-34B8-E2CB-559E-48356B7DFC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8">
                      <a:extLst>
                        <a:ext uri="{FF2B5EF4-FFF2-40B4-BE49-F238E27FC236}">
                          <a16:creationId xmlns:a16="http://schemas.microsoft.com/office/drawing/2014/main" id="{317F43EF-8B74-D051-D5D8-5F2FFAD4C6A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2" name="Rechte verbindingslijn 139">
                      <a:extLst>
                        <a:ext uri="{FF2B5EF4-FFF2-40B4-BE49-F238E27FC236}">
                          <a16:creationId xmlns:a16="http://schemas.microsoft.com/office/drawing/2014/main" id="{5EEC24EC-9B85-7147-00B3-BF9B6A38A35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0">
                      <a:extLst>
                        <a:ext uri="{FF2B5EF4-FFF2-40B4-BE49-F238E27FC236}">
                          <a16:creationId xmlns:a16="http://schemas.microsoft.com/office/drawing/2014/main" id="{9BF7E20C-6A6A-DEA1-186D-F966E3FB881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4" name="Rechte verbindingslijn 141">
                      <a:extLst>
                        <a:ext uri="{FF2B5EF4-FFF2-40B4-BE49-F238E27FC236}">
                          <a16:creationId xmlns:a16="http://schemas.microsoft.com/office/drawing/2014/main" id="{7C947503-93D5-D989-2E64-924584F9AC1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9" name="Pijl: rechts 129">
                    <a:extLst>
                      <a:ext uri="{FF2B5EF4-FFF2-40B4-BE49-F238E27FC236}">
                        <a16:creationId xmlns:a16="http://schemas.microsoft.com/office/drawing/2014/main" id="{07A47ECC-A3E6-0943-7C3E-FED906AF4EE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8" name="Groep 105">
                  <a:extLst>
                    <a:ext uri="{FF2B5EF4-FFF2-40B4-BE49-F238E27FC236}">
                      <a16:creationId xmlns:a16="http://schemas.microsoft.com/office/drawing/2014/main" id="{FD549D28-54BD-F1F4-40C2-C6BDAEDB8DBB}"/>
                    </a:ext>
                  </a:extLst>
                </p:cNvPr>
                <p:cNvGrpSpPr/>
                <p:nvPr userDrawn="1"/>
              </p:nvGrpSpPr>
              <p:grpSpPr>
                <a:xfrm>
                  <a:off x="-3605171" y="830871"/>
                  <a:ext cx="139423" cy="109566"/>
                  <a:chOff x="-2866744" y="518074"/>
                  <a:chExt cx="168701" cy="132575"/>
                </a:xfrm>
              </p:grpSpPr>
              <p:grpSp>
                <p:nvGrpSpPr>
                  <p:cNvPr id="111" name="Groep 128">
                    <a:extLst>
                      <a:ext uri="{FF2B5EF4-FFF2-40B4-BE49-F238E27FC236}">
                        <a16:creationId xmlns:a16="http://schemas.microsoft.com/office/drawing/2014/main" id="{90686BCE-3C94-13EB-116F-5376D0F0249F}"/>
                      </a:ext>
                    </a:extLst>
                  </p:cNvPr>
                  <p:cNvGrpSpPr/>
                  <p:nvPr userDrawn="1"/>
                </p:nvGrpSpPr>
                <p:grpSpPr>
                  <a:xfrm>
                    <a:off x="-2866744" y="518074"/>
                    <a:ext cx="168701" cy="132575"/>
                    <a:chOff x="-2866744" y="518074"/>
                    <a:chExt cx="168701" cy="132575"/>
                  </a:xfrm>
                </p:grpSpPr>
                <p:cxnSp>
                  <p:nvCxnSpPr>
                    <p:cNvPr id="113" name="Rechte verbindingslijn 130">
                      <a:extLst>
                        <a:ext uri="{FF2B5EF4-FFF2-40B4-BE49-F238E27FC236}">
                          <a16:creationId xmlns:a16="http://schemas.microsoft.com/office/drawing/2014/main" id="{58045565-4C34-859E-178D-81274D2286F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1">
                      <a:extLst>
                        <a:ext uri="{FF2B5EF4-FFF2-40B4-BE49-F238E27FC236}">
                          <a16:creationId xmlns:a16="http://schemas.microsoft.com/office/drawing/2014/main" id="{E3D8DE4D-7985-D438-8EE6-CDBD322CEA3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5" name="Rechte verbindingslijn 132">
                      <a:extLst>
                        <a:ext uri="{FF2B5EF4-FFF2-40B4-BE49-F238E27FC236}">
                          <a16:creationId xmlns:a16="http://schemas.microsoft.com/office/drawing/2014/main" id="{E774939A-B279-E8B6-69DA-A3ED7C9E55E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3">
                      <a:extLst>
                        <a:ext uri="{FF2B5EF4-FFF2-40B4-BE49-F238E27FC236}">
                          <a16:creationId xmlns:a16="http://schemas.microsoft.com/office/drawing/2014/main" id="{72E6FE91-A9EE-895B-55F9-BF3F366A02E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7" name="Rechte verbindingslijn 134">
                      <a:extLst>
                        <a:ext uri="{FF2B5EF4-FFF2-40B4-BE49-F238E27FC236}">
                          <a16:creationId xmlns:a16="http://schemas.microsoft.com/office/drawing/2014/main" id="{3409E788-F9C1-5B6C-AF8B-7224F10BB9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2" name="Pijl: rechts 122">
                    <a:extLst>
                      <a:ext uri="{FF2B5EF4-FFF2-40B4-BE49-F238E27FC236}">
                        <a16:creationId xmlns:a16="http://schemas.microsoft.com/office/drawing/2014/main" id="{CA8A98FA-95BA-F9D9-991F-3E0AA8302D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9" name="Rechte verbindingslijn 106">
                  <a:extLst>
                    <a:ext uri="{FF2B5EF4-FFF2-40B4-BE49-F238E27FC236}">
                      <a16:creationId xmlns:a16="http://schemas.microsoft.com/office/drawing/2014/main" id="{4F3075EB-1A87-F88F-22F7-1376676F9E1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0" name="Rechte verbindingslijn 107">
                  <a:extLst>
                    <a:ext uri="{FF2B5EF4-FFF2-40B4-BE49-F238E27FC236}">
                      <a16:creationId xmlns:a16="http://schemas.microsoft.com/office/drawing/2014/main" id="{1E1A2D49-4C21-3F9D-387A-C566284F87D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1" name="Rechthoek 108">
                  <a:extLst>
                    <a:ext uri="{FF2B5EF4-FFF2-40B4-BE49-F238E27FC236}">
                      <a16:creationId xmlns:a16="http://schemas.microsoft.com/office/drawing/2014/main" id="{D06447AC-7F97-DE2A-9319-37766DA5F89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2" name="Rechthoek 109">
                  <a:extLst>
                    <a:ext uri="{FF2B5EF4-FFF2-40B4-BE49-F238E27FC236}">
                      <a16:creationId xmlns:a16="http://schemas.microsoft.com/office/drawing/2014/main" id="{71812CFD-2F57-7D5B-0610-339BC606578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3" name="Groep 110">
                  <a:extLst>
                    <a:ext uri="{FF2B5EF4-FFF2-40B4-BE49-F238E27FC236}">
                      <a16:creationId xmlns:a16="http://schemas.microsoft.com/office/drawing/2014/main" id="{A4DB34CE-C71E-7220-06F7-E808FBD5A53E}"/>
                    </a:ext>
                  </a:extLst>
                </p:cNvPr>
                <p:cNvGrpSpPr/>
                <p:nvPr userDrawn="1"/>
              </p:nvGrpSpPr>
              <p:grpSpPr>
                <a:xfrm>
                  <a:off x="-2916763" y="769168"/>
                  <a:ext cx="268738" cy="248381"/>
                  <a:chOff x="-2916763" y="769168"/>
                  <a:chExt cx="268738" cy="248381"/>
                </a:xfrm>
              </p:grpSpPr>
              <p:sp>
                <p:nvSpPr>
                  <p:cNvPr id="103" name="Rechthoek 120">
                    <a:extLst>
                      <a:ext uri="{FF2B5EF4-FFF2-40B4-BE49-F238E27FC236}">
                        <a16:creationId xmlns:a16="http://schemas.microsoft.com/office/drawing/2014/main" id="{871FB516-8971-757C-CCAF-F3A78A88B6C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4" name="Groep 121">
                    <a:extLst>
                      <a:ext uri="{FF2B5EF4-FFF2-40B4-BE49-F238E27FC236}">
                        <a16:creationId xmlns:a16="http://schemas.microsoft.com/office/drawing/2014/main" id="{69782CDC-5292-89F6-C0AB-0D11DCC632F1}"/>
                      </a:ext>
                    </a:extLst>
                  </p:cNvPr>
                  <p:cNvGrpSpPr/>
                  <p:nvPr userDrawn="1"/>
                </p:nvGrpSpPr>
                <p:grpSpPr>
                  <a:xfrm>
                    <a:off x="-2866744" y="827071"/>
                    <a:ext cx="168701" cy="132575"/>
                    <a:chOff x="-2866744" y="827071"/>
                    <a:chExt cx="168701" cy="132575"/>
                  </a:xfrm>
                </p:grpSpPr>
                <p:cxnSp>
                  <p:nvCxnSpPr>
                    <p:cNvPr id="106" name="Rechte verbindingslijn 123">
                      <a:extLst>
                        <a:ext uri="{FF2B5EF4-FFF2-40B4-BE49-F238E27FC236}">
                          <a16:creationId xmlns:a16="http://schemas.microsoft.com/office/drawing/2014/main" id="{0504B072-1C71-5961-C7E8-957434F0E8B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4">
                      <a:extLst>
                        <a:ext uri="{FF2B5EF4-FFF2-40B4-BE49-F238E27FC236}">
                          <a16:creationId xmlns:a16="http://schemas.microsoft.com/office/drawing/2014/main" id="{97857B38-D857-8BEF-0275-8409F817042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8" name="Rechte verbindingslijn 125">
                      <a:extLst>
                        <a:ext uri="{FF2B5EF4-FFF2-40B4-BE49-F238E27FC236}">
                          <a16:creationId xmlns:a16="http://schemas.microsoft.com/office/drawing/2014/main" id="{8FF03C10-17BF-1BB6-4DC2-EDB54701D86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6">
                      <a:extLst>
                        <a:ext uri="{FF2B5EF4-FFF2-40B4-BE49-F238E27FC236}">
                          <a16:creationId xmlns:a16="http://schemas.microsoft.com/office/drawing/2014/main" id="{F21EFC77-CC58-7CEA-F6AF-FCBB78A3890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0" name="Rechte verbindingslijn 127">
                      <a:extLst>
                        <a:ext uri="{FF2B5EF4-FFF2-40B4-BE49-F238E27FC236}">
                          <a16:creationId xmlns:a16="http://schemas.microsoft.com/office/drawing/2014/main" id="{E93883D7-5AFF-43BC-DF21-42430372DA9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5" name="Pijl: rechts 115">
                    <a:extLst>
                      <a:ext uri="{FF2B5EF4-FFF2-40B4-BE49-F238E27FC236}">
                        <a16:creationId xmlns:a16="http://schemas.microsoft.com/office/drawing/2014/main" id="{E84568C6-7754-DCB3-BD34-DF7C754EAEC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4" name="Groep 111">
                  <a:extLst>
                    <a:ext uri="{FF2B5EF4-FFF2-40B4-BE49-F238E27FC236}">
                      <a16:creationId xmlns:a16="http://schemas.microsoft.com/office/drawing/2014/main" id="{5E2C6F76-5266-A5EA-29EC-03E25513319C}"/>
                    </a:ext>
                  </a:extLst>
                </p:cNvPr>
                <p:cNvGrpSpPr/>
                <p:nvPr userDrawn="1"/>
              </p:nvGrpSpPr>
              <p:grpSpPr>
                <a:xfrm>
                  <a:off x="-2916763" y="460171"/>
                  <a:ext cx="268738" cy="248381"/>
                  <a:chOff x="-2916763" y="460171"/>
                  <a:chExt cx="268738" cy="248381"/>
                </a:xfrm>
              </p:grpSpPr>
              <p:sp>
                <p:nvSpPr>
                  <p:cNvPr id="95" name="Rechthoek 112">
                    <a:extLst>
                      <a:ext uri="{FF2B5EF4-FFF2-40B4-BE49-F238E27FC236}">
                        <a16:creationId xmlns:a16="http://schemas.microsoft.com/office/drawing/2014/main" id="{CFCBED34-1E80-4743-8F36-C0818306D85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6" name="Groep 113">
                    <a:extLst>
                      <a:ext uri="{FF2B5EF4-FFF2-40B4-BE49-F238E27FC236}">
                        <a16:creationId xmlns:a16="http://schemas.microsoft.com/office/drawing/2014/main" id="{A934D2C1-79CE-1C4C-B9B2-16CC5427DCE9}"/>
                      </a:ext>
                    </a:extLst>
                  </p:cNvPr>
                  <p:cNvGrpSpPr/>
                  <p:nvPr userDrawn="1"/>
                </p:nvGrpSpPr>
                <p:grpSpPr>
                  <a:xfrm>
                    <a:off x="-2866744" y="518074"/>
                    <a:ext cx="168701" cy="132575"/>
                    <a:chOff x="-2866744" y="518074"/>
                    <a:chExt cx="168701" cy="132575"/>
                  </a:xfrm>
                </p:grpSpPr>
                <p:cxnSp>
                  <p:nvCxnSpPr>
                    <p:cNvPr id="98" name="Rechte verbindingslijn 115">
                      <a:extLst>
                        <a:ext uri="{FF2B5EF4-FFF2-40B4-BE49-F238E27FC236}">
                          <a16:creationId xmlns:a16="http://schemas.microsoft.com/office/drawing/2014/main" id="{DF8185BA-3CFC-339B-80AA-D0A2C603B1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6">
                      <a:extLst>
                        <a:ext uri="{FF2B5EF4-FFF2-40B4-BE49-F238E27FC236}">
                          <a16:creationId xmlns:a16="http://schemas.microsoft.com/office/drawing/2014/main" id="{9332E0E3-64B1-0D10-094D-AD908F990C2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0" name="Rechte verbindingslijn 117">
                      <a:extLst>
                        <a:ext uri="{FF2B5EF4-FFF2-40B4-BE49-F238E27FC236}">
                          <a16:creationId xmlns:a16="http://schemas.microsoft.com/office/drawing/2014/main" id="{2A911CE6-1C08-68B4-5737-8B547F028E8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8">
                      <a:extLst>
                        <a:ext uri="{FF2B5EF4-FFF2-40B4-BE49-F238E27FC236}">
                          <a16:creationId xmlns:a16="http://schemas.microsoft.com/office/drawing/2014/main" id="{F74BCB49-3946-8866-1D41-936A855833B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2" name="Rechte verbindingslijn 119">
                      <a:extLst>
                        <a:ext uri="{FF2B5EF4-FFF2-40B4-BE49-F238E27FC236}">
                          <a16:creationId xmlns:a16="http://schemas.microsoft.com/office/drawing/2014/main" id="{21EDD22F-C391-42B9-37D6-77499BCF5B0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7" name="Pijl: rechts 107">
                    <a:extLst>
                      <a:ext uri="{FF2B5EF4-FFF2-40B4-BE49-F238E27FC236}">
                        <a16:creationId xmlns:a16="http://schemas.microsoft.com/office/drawing/2014/main" id="{773291F4-77C6-0057-3A4E-3E93972FB4E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7" name="Ovaal 95">
              <a:extLst>
                <a:ext uri="{FF2B5EF4-FFF2-40B4-BE49-F238E27FC236}">
                  <a16:creationId xmlns:a16="http://schemas.microsoft.com/office/drawing/2014/main" id="{F7EDC405-DD32-B800-03DB-16C646DC55B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8" name="Ovaal 96">
              <a:extLst>
                <a:ext uri="{FF2B5EF4-FFF2-40B4-BE49-F238E27FC236}">
                  <a16:creationId xmlns:a16="http://schemas.microsoft.com/office/drawing/2014/main" id="{5A69FA8D-970F-3930-CDFB-07DE98494ED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9" name="Ovaal 97">
              <a:extLst>
                <a:ext uri="{FF2B5EF4-FFF2-40B4-BE49-F238E27FC236}">
                  <a16:creationId xmlns:a16="http://schemas.microsoft.com/office/drawing/2014/main" id="{23006AFD-BC27-C9BA-26FC-C4703EEFA96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0" name="Ovaal 98">
              <a:extLst>
                <a:ext uri="{FF2B5EF4-FFF2-40B4-BE49-F238E27FC236}">
                  <a16:creationId xmlns:a16="http://schemas.microsoft.com/office/drawing/2014/main" id="{9788E6C3-0794-081C-DA0D-1B6065A19AD3}"/>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5" name="Afbeelding 124">
            <a:extLst>
              <a:ext uri="{FF2B5EF4-FFF2-40B4-BE49-F238E27FC236}">
                <a16:creationId xmlns:a16="http://schemas.microsoft.com/office/drawing/2014/main" id="{76C32F84-C3A6-A0C0-162E-0375A833DE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BC6F42FB-CE83-0F8E-BA8D-69F9AE155B51}"/>
              </a:ext>
            </a:extLst>
          </p:cNvPr>
          <p:cNvSpPr>
            <a:spLocks noGrp="1"/>
          </p:cNvSpPr>
          <p:nvPr>
            <p:ph type="body" sz="quarter" idx="13" hasCustomPrompt="1"/>
          </p:nvPr>
        </p:nvSpPr>
        <p:spPr>
          <a:xfrm>
            <a:off x="838200" y="1661020"/>
            <a:ext cx="466946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1" name="Titel 4">
            <a:extLst>
              <a:ext uri="{FF2B5EF4-FFF2-40B4-BE49-F238E27FC236}">
                <a16:creationId xmlns:a16="http://schemas.microsoft.com/office/drawing/2014/main" id="{325AF346-0BDC-C582-A605-732C52F512B3}"/>
              </a:ext>
            </a:extLst>
          </p:cNvPr>
          <p:cNvSpPr>
            <a:spLocks noGrp="1"/>
          </p:cNvSpPr>
          <p:nvPr>
            <p:ph type="title" hasCustomPrompt="1"/>
          </p:nvPr>
        </p:nvSpPr>
        <p:spPr>
          <a:xfrm>
            <a:off x="838199" y="806728"/>
            <a:ext cx="466946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189163277"/>
      </p:ext>
    </p:extLst>
  </p:cSld>
  <p:clrMapOvr>
    <a:masterClrMapping/>
  </p:clrMapOvr>
  <p:extLst>
    <p:ext uri="{DCECCB84-F9BA-43D5-87BE-67443E8EF086}">
      <p15:sldGuideLst xmlns:p15="http://schemas.microsoft.com/office/powerpoint/2012/main"/>
    </p:ext>
  </p:extLst>
</p:sldLayout>
</file>

<file path=ppt/slideLayouts/slideLayout601.xml><?xml version="1.0" encoding="utf-8"?>
<p:sldLayout xmlns:a="http://schemas.openxmlformats.org/drawingml/2006/main" xmlns:r="http://schemas.openxmlformats.org/officeDocument/2006/relationships" xmlns:p="http://schemas.openxmlformats.org/presentationml/2006/main" preserve="1" userDrawn="1">
  <p:cSld name="Creatief v8">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2110D927-2966-E4B0-EE9A-6804F11A231E}"/>
              </a:ext>
            </a:extLst>
          </p:cNvPr>
          <p:cNvSpPr/>
          <p:nvPr userDrawn="1"/>
        </p:nvSpPr>
        <p:spPr>
          <a:xfrm>
            <a:off x="6096000" y="1695132"/>
            <a:ext cx="6108430" cy="5176361"/>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E2746270-8530-F9F4-5A7D-D5421B6C6808}"/>
              </a:ext>
            </a:extLst>
          </p:cNvPr>
          <p:cNvSpPr/>
          <p:nvPr/>
        </p:nvSpPr>
        <p:spPr>
          <a:xfrm>
            <a:off x="6096000" y="1695132"/>
            <a:ext cx="6108430" cy="517636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9" name="Tijdelijke aanduiding voor tekst 18">
            <a:extLst>
              <a:ext uri="{FF2B5EF4-FFF2-40B4-BE49-F238E27FC236}">
                <a16:creationId xmlns:a16="http://schemas.microsoft.com/office/drawing/2014/main" id="{43808992-9B73-AB0F-C1D4-E129C6AF0564}"/>
              </a:ext>
            </a:extLst>
          </p:cNvPr>
          <p:cNvSpPr>
            <a:spLocks noGrp="1"/>
          </p:cNvSpPr>
          <p:nvPr>
            <p:ph type="body" sz="quarter" idx="17" hasCustomPrompt="1"/>
          </p:nvPr>
        </p:nvSpPr>
        <p:spPr>
          <a:xfrm>
            <a:off x="6094817" y="4292599"/>
            <a:ext cx="3480069" cy="1728787"/>
          </a:xfrm>
          <a:solidFill>
            <a:schemeClr val="accent1"/>
          </a:solidFill>
        </p:spPr>
        <p:txBody>
          <a:bodyPr lIns="360000" tIns="144000" rIns="360000" bIns="144000" anchor="ctr"/>
          <a:lstStyle>
            <a:lvl1pPr algn="ctr">
              <a:defRPr sz="2000">
                <a:solidFill>
                  <a:schemeClr val="tx2"/>
                </a:solidFill>
              </a:defRPr>
            </a:lvl1pPr>
          </a:lstStyle>
          <a:p>
            <a:pPr lvl="0"/>
            <a:r>
              <a:rPr lang="nl-NL" dirty="0"/>
              <a:t>Tekst</a:t>
            </a:r>
          </a:p>
        </p:txBody>
      </p:sp>
      <p:sp>
        <p:nvSpPr>
          <p:cNvPr id="17" name="Tijdelijke aanduiding voor afbeelding 15">
            <a:extLst>
              <a:ext uri="{FF2B5EF4-FFF2-40B4-BE49-F238E27FC236}">
                <a16:creationId xmlns:a16="http://schemas.microsoft.com/office/drawing/2014/main" id="{18EF10D8-86C5-AAA1-8176-559C8B33699A}"/>
              </a:ext>
            </a:extLst>
          </p:cNvPr>
          <p:cNvSpPr>
            <a:spLocks noGrp="1"/>
          </p:cNvSpPr>
          <p:nvPr>
            <p:ph type="pic" sz="quarter" idx="16" hasCustomPrompt="1"/>
          </p:nvPr>
        </p:nvSpPr>
        <p:spPr>
          <a:xfrm>
            <a:off x="4354783" y="4292600"/>
            <a:ext cx="1740035" cy="172878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5">
            <a:extLst>
              <a:ext uri="{FF2B5EF4-FFF2-40B4-BE49-F238E27FC236}">
                <a16:creationId xmlns:a16="http://schemas.microsoft.com/office/drawing/2014/main" id="{1EEE320D-2CFA-CF41-5703-08BFCB8CC3B4}"/>
              </a:ext>
            </a:extLst>
          </p:cNvPr>
          <p:cNvSpPr>
            <a:spLocks noGrp="1"/>
          </p:cNvSpPr>
          <p:nvPr>
            <p:ph type="pic" sz="quarter" idx="15" hasCustomPrompt="1"/>
          </p:nvPr>
        </p:nvSpPr>
        <p:spPr>
          <a:xfrm>
            <a:off x="6095999" y="1695132"/>
            <a:ext cx="4308745" cy="259111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B8688D4-56DF-4FD1-911F-5A9E015D0F5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919663" cy="2403775"/>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6BBCD94A-CFD1-41CB-0DC0-35DDD7CD4141}"/>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742944E-E989-69CB-B07C-7820338C90F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FC3CCB7F-0272-5DD0-7FB0-3793C3FAFD3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3E52360B-4962-839C-9C01-99D344453EFA}"/>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47C1F9C6-6DA1-F142-667A-584BFB8A95BC}"/>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FC52E151-D286-62D1-296F-29C770A80800}"/>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1F34416E-8A88-41DE-CFAC-A9FC3D8B58C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88C6200B-8763-8424-92C3-597599BDBEEB}"/>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1BFA1EB5-450C-7F43-3B23-FAFA2561AB1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179394DE-E815-1861-961C-F1EF897B9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F4B54F56-7035-6F00-8F80-158E2805D5C9}"/>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 name="Ovaal 143">
              <a:extLst>
                <a:ext uri="{FF2B5EF4-FFF2-40B4-BE49-F238E27FC236}">
                  <a16:creationId xmlns:a16="http://schemas.microsoft.com/office/drawing/2014/main" id="{FA2468A7-75EA-4A31-9C3A-77F58012FD6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C474AA7D-0B48-C77B-DBE5-2681C9335BF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BC9C6E9B-E425-21EA-FECA-A16148AD6563}"/>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BC231C2A-C8CD-CAD9-F5AA-5D9FBC676691}"/>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1F7FEA6A-AA50-1AAD-205C-EA3AC1F85C2A}"/>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680BE48A-2C60-6BB5-A04F-10754A296E7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33E54A80-9443-CD4F-B391-4E4FE3C7A3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C68F1744-4917-D0EE-970A-0A04BD19A84C}"/>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9CDE2829-8FAE-2803-EDB0-E6CBEF53C80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CF83FF4E-505E-97B3-BC17-CA3FDBF68D29}"/>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20D90EFD-E232-AB56-DF9C-DBDE92160615}"/>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F0C72738-C2F4-BB49-BB72-FD1EEAC14B7C}"/>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08A0E132-940E-83E5-E436-02F11290ED65}"/>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66A2F356-5605-24B3-F3D5-50C9AB311A8A}"/>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7F4427B5-216A-AE40-75FC-72F5A1E495C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3CF765D-7131-57CF-7FF8-30615CBB6E8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CF24A3AC-587C-FFB1-C8D1-DC4AB67C3FF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DF9503BA-25BB-D7BA-3275-E9F2F7076FA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4A4F55A3-DACF-652B-9D3B-9F08096ED0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B54D6287-5918-2F1D-1543-2D87A42DFD2E}"/>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2F068E8F-CF7E-1D09-A69A-D7A41F4DD22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6B6EF29A-49DA-BFCC-78E3-F3C96200DF3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BFB9F875-6B24-6AA8-2070-B3F97BA7349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C2FC94AF-8362-775D-092C-230EA9D232C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B21A2297-4209-7039-80A2-77D011DB959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0BBF0D31-F423-7325-1F88-071CA1AD5BA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5708F891-EA19-59A6-9725-27B241B948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3256A8D8-89B5-7FE7-9EB1-493920C572E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CA008FD3-CC7C-F5BF-55AE-2017527619DC}"/>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1DDE0626-DB55-60A0-BCA4-9EA51314900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A78B3C04-1AF1-B23A-FC05-9662FD1CE84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891E6C7F-A57F-B56A-5544-FBDE201FFB77}"/>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383C1F13-63C3-97CE-0553-D2094BC398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38D43BC6-D232-7C4C-9206-531FEBCC998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4B1D5D74-94E4-0F5D-FF80-3C29FDFE2C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198F47CB-371E-1294-39BA-E90C54D78DC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7FC3112B-AE5F-30CD-8E86-90096DB74E6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FAD77448-ABDD-BE6B-2840-9DA61890458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72A8882A-6A65-AE0B-A16E-560C560BE616}"/>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A05E7F70-B0B9-4B45-0D7F-D5E0A873401E}"/>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54F82AEF-4343-8693-2957-FA16ED7502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72998330-1FD4-7374-98FE-5042D651896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9D04FD47-845B-173D-6D79-95142983235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C070D2C8-FC54-3958-5898-CBD05A5776B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2D065BB2-F1B2-A636-0C10-50126559396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126C2518-91A5-AF7F-8A72-AB8A94B019A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65F8B959-4F86-F7D9-52D0-449FF1BAAA1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D750C174-C25C-AF3A-2A88-642E544F4DA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9CAC2F4D-2D9F-8D24-2343-E3F0097070F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38F6210B-049A-553D-324B-E4609DFB356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F634A52A-50AC-A4A6-D39F-68379581B3A7}"/>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D98EB49F-96FC-7DEC-77B6-B3E8D858C52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0D0E3DA-2403-75FB-F2D2-D7EB0561D63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410A36E8-1CAD-EDB4-1F86-84B519287B4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A43FA78D-641B-768E-BC69-6AB6F32E7E00}"/>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BBF3BFBB-C852-57BF-88EB-A2CF1E0CF0E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8695C6E6-A1A3-1C3D-B7BD-21FEE7EE88B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6E5D4DE4-7C17-2789-DE0C-6C9BEC4D0E57}"/>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92622EA3-C134-B80C-1DA0-44354DA34FE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986A01F5-E52F-4451-3E3D-3D32D0D938D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C0CB7094-B110-55BC-E283-9AB12250FCC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B72D8D78-67B4-EA8E-EE7C-FC92DDF3E8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23627668-7F69-4797-6158-3B8AEDE062C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960EA9D-88DB-E17A-1857-2158389E5A9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95074862-CE3F-010C-0744-41DF2B5A9BF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D057614A-549D-F393-6692-ED42C0768550}"/>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2E3A0B50-75B4-CC1D-E9B0-1B71FE96EB04}"/>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E9C54714-9835-132A-E52D-83E8BE987F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AEB576B3-55A0-5160-2E0D-5BE8817343A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89CC27FC-D20B-494E-94F9-E279FEC34C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479BAA14-BCC5-A2C2-555E-259C3BCC572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126C528F-1B9A-B6AC-C28F-B76CA0E2A76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20497015-18C4-4C0C-C2EB-31705C47B8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226949F3-7500-4E79-8458-4142FD281CB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E9D6A430-744E-2603-32AC-E577CC55FAC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E53FD03C-4F9B-06F2-B5B7-9430A491351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41DB7A12-4DF5-8535-4B91-DF7F8363BF1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CFFC4515-2A54-4396-D65A-1F1E221D5C85}"/>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00B429F9-2841-D803-17D6-EAD9A8844C1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E015AEAC-5EDA-B202-418C-32CEEEF81C91}"/>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39371513-3647-B08D-3DE1-26050DD682B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255491DC-9E9C-6BCD-1558-96F7A9A2FCF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659005FC-6ABF-125E-08BE-311F2A284B4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3501D51-7042-EC95-4FDE-95928AD67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D38DFBA6-753F-0274-9BC9-ED11398E995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40A4BED2-AE2F-E0F6-778B-AA1EE5A0B70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16EAB13D-A26F-EFC3-8121-5078ADD134DF}"/>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23E03038-2F0D-8ED7-D61D-B65650828B4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69F497EE-EE56-60FD-1A23-0243B889FD25}"/>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9AAC6145-81DA-2ED0-E12D-80C9F2FA4D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5897411C-3F41-8136-C060-A9A6DCF90B9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5B53E471-9705-8AE9-3D4B-2DE1CD1DE96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F535F34A-8F22-4B15-674D-5D00DE0B5E63}"/>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D02CEC42-F4FD-EDB8-31C6-3FBA1FBEB90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E6F4E4A-B0B5-666F-1697-506B2C52FA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2DC025C2-5312-9CDB-3000-830D2B08EBC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102A9C93-0EC1-26C9-E4AB-5C42558B653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4AEB0B98-592B-E789-C09C-7DEC06AFC98C}"/>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5AADFD04-71D5-9114-D001-31DFC274D3DC}"/>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C3923166-689B-7C0D-8898-3DED01ED080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80" name="Titel 4">
            <a:extLst>
              <a:ext uri="{FF2B5EF4-FFF2-40B4-BE49-F238E27FC236}">
                <a16:creationId xmlns:a16="http://schemas.microsoft.com/office/drawing/2014/main" id="{566111CE-183C-F562-6E40-5D063F5A53F0}"/>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618380334"/>
      </p:ext>
    </p:extLst>
  </p:cSld>
  <p:clrMapOvr>
    <a:masterClrMapping/>
  </p:clrMapOvr>
  <p:extLst>
    <p:ext uri="{DCECCB84-F9BA-43D5-87BE-67443E8EF086}">
      <p15:sldGuideLst xmlns:p15="http://schemas.microsoft.com/office/powerpoint/2012/main"/>
    </p:ext>
  </p:extLst>
</p:sldLayout>
</file>

<file path=ppt/slideLayouts/slideLayout602.xml><?xml version="1.0" encoding="utf-8"?>
<p:sldLayout xmlns:a="http://schemas.openxmlformats.org/drawingml/2006/main" xmlns:r="http://schemas.openxmlformats.org/officeDocument/2006/relationships" xmlns:p="http://schemas.openxmlformats.org/presentationml/2006/main" preserve="1" userDrawn="1">
  <p:cSld name="Creatief v9">
    <p:spTree>
      <p:nvGrpSpPr>
        <p:cNvPr id="1" name=""/>
        <p:cNvGrpSpPr/>
        <p:nvPr/>
      </p:nvGrpSpPr>
      <p:grpSpPr>
        <a:xfrm>
          <a:off x="0" y="0"/>
          <a:ext cx="0" cy="0"/>
          <a:chOff x="0" y="0"/>
          <a:chExt cx="0" cy="0"/>
        </a:xfrm>
      </p:grpSpPr>
      <p:sp>
        <p:nvSpPr>
          <p:cNvPr id="24" name="Tijdelijke aanduiding voor afbeelding 23">
            <a:extLst>
              <a:ext uri="{FF2B5EF4-FFF2-40B4-BE49-F238E27FC236}">
                <a16:creationId xmlns:a16="http://schemas.microsoft.com/office/drawing/2014/main" id="{792C5E08-F019-948A-8E34-496D410121EF}"/>
              </a:ext>
            </a:extLst>
          </p:cNvPr>
          <p:cNvSpPr>
            <a:spLocks noGrp="1"/>
          </p:cNvSpPr>
          <p:nvPr>
            <p:ph type="pic" sz="quarter" idx="16" hasCustomPrompt="1"/>
          </p:nvPr>
        </p:nvSpPr>
        <p:spPr>
          <a:xfrm>
            <a:off x="3503612" y="3425782"/>
            <a:ext cx="2663826" cy="2603434"/>
          </a:xfrm>
          <a:custGeom>
            <a:avLst/>
            <a:gdLst>
              <a:gd name="connsiteX0" fmla="*/ 2663825 w 2663826"/>
              <a:gd name="connsiteY0" fmla="*/ 0 h 2600216"/>
              <a:gd name="connsiteX1" fmla="*/ 2663826 w 2663826"/>
              <a:gd name="connsiteY1" fmla="*/ 0 h 2600216"/>
              <a:gd name="connsiteX2" fmla="*/ 2663826 w 2663826"/>
              <a:gd name="connsiteY2" fmla="*/ 2600216 h 2600216"/>
              <a:gd name="connsiteX3" fmla="*/ 0 w 2663826"/>
              <a:gd name="connsiteY3" fmla="*/ 2600216 h 2600216"/>
              <a:gd name="connsiteX4" fmla="*/ 0 w 2663826"/>
              <a:gd name="connsiteY4" fmla="*/ 3218 h 2600216"/>
              <a:gd name="connsiteX5" fmla="*/ 1003520 w 2663826"/>
              <a:gd name="connsiteY5" fmla="*/ 3218 h 2600216"/>
              <a:gd name="connsiteX6" fmla="*/ 1036886 w 2663826"/>
              <a:gd name="connsiteY6" fmla="*/ 6571 h 2600216"/>
              <a:gd name="connsiteX7" fmla="*/ 1352623 w 2663826"/>
              <a:gd name="connsiteY7" fmla="*/ 393108 h 2600216"/>
              <a:gd name="connsiteX8" fmla="*/ 1352623 w 2663826"/>
              <a:gd name="connsiteY8" fmla="*/ 393199 h 2600216"/>
              <a:gd name="connsiteX9" fmla="*/ 1668351 w 2663826"/>
              <a:gd name="connsiteY9" fmla="*/ 6581 h 2600216"/>
              <a:gd name="connsiteX10" fmla="*/ 1701778 w 2663826"/>
              <a:gd name="connsiteY10" fmla="*/ 3218 h 2600216"/>
              <a:gd name="connsiteX11" fmla="*/ 2663825 w 2663826"/>
              <a:gd name="connsiteY11" fmla="*/ 3218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0216">
                <a:moveTo>
                  <a:pt x="2663825" y="0"/>
                </a:moveTo>
                <a:lnTo>
                  <a:pt x="2663826" y="0"/>
                </a:lnTo>
                <a:lnTo>
                  <a:pt x="2663826" y="2600216"/>
                </a:lnTo>
                <a:lnTo>
                  <a:pt x="0" y="2600216"/>
                </a:lnTo>
                <a:lnTo>
                  <a:pt x="0" y="3218"/>
                </a:lnTo>
                <a:lnTo>
                  <a:pt x="1003520" y="3218"/>
                </a:lnTo>
                <a:lnTo>
                  <a:pt x="1036886" y="6571"/>
                </a:lnTo>
                <a:cubicBezTo>
                  <a:pt x="1217057" y="43344"/>
                  <a:pt x="1352601" y="202422"/>
                  <a:pt x="1352623" y="393108"/>
                </a:cubicBezTo>
                <a:cubicBezTo>
                  <a:pt x="1352623" y="393139"/>
                  <a:pt x="1352623" y="393169"/>
                  <a:pt x="1352623" y="393199"/>
                </a:cubicBezTo>
                <a:cubicBezTo>
                  <a:pt x="1352623" y="202491"/>
                  <a:pt x="1488165" y="43379"/>
                  <a:pt x="1668351" y="6581"/>
                </a:cubicBezTo>
                <a:lnTo>
                  <a:pt x="1701778" y="3218"/>
                </a:lnTo>
                <a:lnTo>
                  <a:pt x="2663825" y="3218"/>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2" name="Tijdelijke aanduiding voor afbeelding 21">
            <a:extLst>
              <a:ext uri="{FF2B5EF4-FFF2-40B4-BE49-F238E27FC236}">
                <a16:creationId xmlns:a16="http://schemas.microsoft.com/office/drawing/2014/main" id="{23CC171B-8E98-B8D8-D821-4FEA64AC5483}"/>
              </a:ext>
            </a:extLst>
          </p:cNvPr>
          <p:cNvSpPr>
            <a:spLocks noGrp="1"/>
          </p:cNvSpPr>
          <p:nvPr>
            <p:ph type="pic" sz="quarter" idx="17" hasCustomPrompt="1"/>
          </p:nvPr>
        </p:nvSpPr>
        <p:spPr>
          <a:xfrm>
            <a:off x="839787" y="825565"/>
            <a:ext cx="2663826" cy="2606653"/>
          </a:xfrm>
          <a:custGeom>
            <a:avLst/>
            <a:gdLst>
              <a:gd name="connsiteX0" fmla="*/ 2663826 w 2663826"/>
              <a:gd name="connsiteY0" fmla="*/ 2596998 h 2600216"/>
              <a:gd name="connsiteX1" fmla="*/ 2663826 w 2663826"/>
              <a:gd name="connsiteY1" fmla="*/ 2600216 h 2600216"/>
              <a:gd name="connsiteX2" fmla="*/ 2663826 w 2663826"/>
              <a:gd name="connsiteY2" fmla="*/ 2600216 h 2600216"/>
              <a:gd name="connsiteX3" fmla="*/ 0 w 2663826"/>
              <a:gd name="connsiteY3" fmla="*/ 0 h 2600216"/>
              <a:gd name="connsiteX4" fmla="*/ 2663826 w 2663826"/>
              <a:gd name="connsiteY4" fmla="*/ 0 h 2600216"/>
              <a:gd name="connsiteX5" fmla="*/ 2663826 w 2663826"/>
              <a:gd name="connsiteY5" fmla="*/ 2596998 h 2600216"/>
              <a:gd name="connsiteX6" fmla="*/ 1714064 w 2663826"/>
              <a:gd name="connsiteY6" fmla="*/ 2596998 h 2600216"/>
              <a:gd name="connsiteX7" fmla="*/ 1648676 w 2663826"/>
              <a:gd name="connsiteY7" fmla="*/ 2590427 h 2600216"/>
              <a:gd name="connsiteX8" fmla="*/ 1332939 w 2663826"/>
              <a:gd name="connsiteY8" fmla="*/ 2203891 h 2600216"/>
              <a:gd name="connsiteX9" fmla="*/ 1332939 w 2663826"/>
              <a:gd name="connsiteY9" fmla="*/ 2203800 h 2600216"/>
              <a:gd name="connsiteX10" fmla="*/ 1017211 w 2663826"/>
              <a:gd name="connsiteY10" fmla="*/ 2590417 h 2600216"/>
              <a:gd name="connsiteX11" fmla="*/ 951798 w 2663826"/>
              <a:gd name="connsiteY11" fmla="*/ 2596998 h 2600216"/>
              <a:gd name="connsiteX12" fmla="*/ 1 w 2663826"/>
              <a:gd name="connsiteY12" fmla="*/ 2596998 h 2600216"/>
              <a:gd name="connsiteX13" fmla="*/ 1 w 2663826"/>
              <a:gd name="connsiteY13" fmla="*/ 2600216 h 2600216"/>
              <a:gd name="connsiteX14" fmla="*/ 0 w 2663826"/>
              <a:gd name="connsiteY14" fmla="*/ 2600216 h 260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3826" h="2600216">
                <a:moveTo>
                  <a:pt x="2663826" y="2596998"/>
                </a:moveTo>
                <a:lnTo>
                  <a:pt x="2663826" y="2600216"/>
                </a:lnTo>
                <a:lnTo>
                  <a:pt x="2663826" y="2600216"/>
                </a:lnTo>
                <a:close/>
                <a:moveTo>
                  <a:pt x="0" y="0"/>
                </a:moveTo>
                <a:lnTo>
                  <a:pt x="2663826" y="0"/>
                </a:lnTo>
                <a:lnTo>
                  <a:pt x="2663826" y="2596998"/>
                </a:lnTo>
                <a:lnTo>
                  <a:pt x="1714064" y="2596998"/>
                </a:lnTo>
                <a:lnTo>
                  <a:pt x="1648676" y="2590427"/>
                </a:lnTo>
                <a:cubicBezTo>
                  <a:pt x="1468505" y="2553654"/>
                  <a:pt x="1332961" y="2394576"/>
                  <a:pt x="1332939" y="2203891"/>
                </a:cubicBezTo>
                <a:cubicBezTo>
                  <a:pt x="1332939" y="2203860"/>
                  <a:pt x="1332939" y="2203830"/>
                  <a:pt x="1332939" y="2203800"/>
                </a:cubicBezTo>
                <a:cubicBezTo>
                  <a:pt x="1332939" y="2394507"/>
                  <a:pt x="1197397" y="2553619"/>
                  <a:pt x="1017211" y="2590417"/>
                </a:cubicBezTo>
                <a:lnTo>
                  <a:pt x="951798" y="2596998"/>
                </a:lnTo>
                <a:lnTo>
                  <a:pt x="1" y="2596998"/>
                </a:lnTo>
                <a:lnTo>
                  <a:pt x="1" y="2600216"/>
                </a:lnTo>
                <a:lnTo>
                  <a:pt x="0" y="2600216"/>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D5EC95-6393-4185-AE8A-46C3B95CC4E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accent1"/>
          </a:solidFill>
        </p:spPr>
        <p:txBody>
          <a:bodyPr wrap="square" lIns="288000" tIns="720000" rIns="288000" bIns="288000" anchor="ctr">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288000" rIns="288000" bIns="720000" anchor="ctr">
            <a:noAutofit/>
          </a:bodyPr>
          <a:lstStyle/>
          <a:p>
            <a:pPr lvl="0"/>
            <a:r>
              <a:rPr lang="nl-NL" dirty="0"/>
              <a:t>Tekst</a:t>
            </a:r>
          </a:p>
        </p:txBody>
      </p:sp>
      <p:grpSp>
        <p:nvGrpSpPr>
          <p:cNvPr id="6" name="Groep 138">
            <a:extLst>
              <a:ext uri="{FF2B5EF4-FFF2-40B4-BE49-F238E27FC236}">
                <a16:creationId xmlns:a16="http://schemas.microsoft.com/office/drawing/2014/main" id="{58297509-82E4-B37E-13D0-D486FCDE0F14}"/>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F58594F7-D1AF-8624-0CAB-0033974C8FA4}"/>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18F96556-8B3E-1B9C-5646-4A505ED2764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AA31AF47-9757-BD82-BCAE-EAD189AEC3C2}"/>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B0B2D147-AE4B-ACB1-495F-4C90D35B382A}"/>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56B1B994-0DF4-2C63-12DF-3A44DBD052E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A4838D8C-A6E1-48E7-01B0-31621977B66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AAEA1241-0705-C061-810E-7AB49C64263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1DDA99EA-404D-BAF2-3A61-9E463CE674D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5EAFA9FB-CF47-81C9-08D1-F0FD4111F4A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E139B5F5-EDF6-CD6A-460E-36B1141A9AE6}"/>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5FF524B5-1DED-14B2-E297-1C70E5336F60}"/>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CFC9D833-9629-ECF5-89FB-123D387661E0}"/>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BB3EDDE4-D5BB-B259-DFB8-1A0A3DF5ABC5}"/>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DE9DEA6-0CBD-3853-D22C-EDA41C6938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9FBBD16E-14B9-1AC1-2A0E-B9C9701758B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8DCA5B00-0712-2991-C7D7-6790FE6CC8B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14593137-B74C-74D6-9F40-8E892B7952A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AFF82286-4F7C-C685-9C9E-D2CF1B5B821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6CD63E48-F4FC-FB27-D089-7D9BFA6687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D712914F-7CE7-0FE1-3B04-506FEB29717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E14279-E526-8A26-B07D-1129E9D0723F}"/>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E0392862-CA29-0EE7-F73D-A6282655F82E}"/>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E1CACE56-68AF-4F46-526E-BB88FC4118F3}"/>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94E1B328-EEBB-C881-8903-1D202DD28ECF}"/>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13E3A40A-8C09-2BE3-827E-3D526E8D7AB5}"/>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76BC01D0-6081-F1DE-D31A-8EDB2DC7E14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EB71F926-A5A6-B5AC-E4BF-1F4A298BB27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BB083E79-BA55-8C4A-CFCF-68DED7F86DF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9ABFD884-D810-1E56-4654-D97C23892B7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3A1B5D14-64AE-F5F1-FA75-D06AA596A525}"/>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B236E1E8-BA91-C051-99DD-7BD7BA3CEA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C3F3BA13-56F9-3B3E-AF30-EB203F877F5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74E9F3C1-4E09-B274-F4C2-958F6F60537F}"/>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0ACB0418-925B-4EC1-C79B-9598754657F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0A1DE620-F056-9190-E760-80970A46228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E8C066CE-81D2-5162-429C-73255904110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23EB8A20-3AFC-240A-2627-F09363EEE0C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2306652-9FDB-FCF7-1B2A-6D0AA29C983D}"/>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21AA3B3B-0934-EBEE-1598-263BF433AD2D}"/>
                </a:ext>
              </a:extLst>
            </p:cNvPr>
            <p:cNvGrpSpPr/>
            <p:nvPr userDrawn="1"/>
          </p:nvGrpSpPr>
          <p:grpSpPr>
            <a:xfrm>
              <a:off x="13678554" y="3370363"/>
              <a:ext cx="1222990" cy="563933"/>
              <a:chOff x="-2485819" y="3399207"/>
              <a:chExt cx="1222990" cy="563933"/>
            </a:xfrm>
          </p:grpSpPr>
          <p:sp>
            <p:nvSpPr>
              <p:cNvPr id="25" name="Rechthoek 156">
                <a:extLst>
                  <a:ext uri="{FF2B5EF4-FFF2-40B4-BE49-F238E27FC236}">
                    <a16:creationId xmlns:a16="http://schemas.microsoft.com/office/drawing/2014/main" id="{BE751E40-34A0-3DF5-8D75-19A9B1B529F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483A4488-5867-7E47-B8CC-0B7DE811E17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B56CC1E5-A140-B2A4-DAA7-92844660D7C1}"/>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22DD8D97-CEC8-1486-EF0D-CD5CB47DDCF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0FC76A25-8046-1079-FB44-BE6B72D3205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DE38657-4119-7A81-773B-86D7628373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4AFE2250-F8E7-BED3-33B0-D367C5D4EE8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52DC5E09-760D-BF32-0233-CEB8996BC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41FC60CC-564E-12BD-9492-B3085BA5730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335B9D12-7B90-04A0-0224-3D52025F59E2}"/>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69882F53-A666-8B7D-E7A6-A533376D3A24}"/>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6680A7DA-9E95-ED92-3F2E-1D127403FDB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68032868-8EB4-3446-33DF-81A9BF2520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49C3CA9B-D51E-FDF0-1BB5-1F38B892931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A4BA98D2-1F1C-8ECB-740E-A05FD9A3A93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BDB541E8-5FCF-0FE5-3CE4-7455E205B78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6217CE0E-2CEF-04C6-0790-8F8B6066F56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78F9FB01-C27E-58B2-017A-8C7B3A289B7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9DB45636-9D1B-1E38-D5E5-217E7FBEE62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E4DF8151-3939-6C4E-845E-5AEA590D0E0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A9D20604-7478-C3AC-B7F9-2780DB5020E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2CF8E323-BCB8-A19D-89DE-9AA38EBD90FE}"/>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E5AF31B4-5AD8-AF0E-863B-BBFB5E1BF963}"/>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937F1CD2-A391-70C4-A12C-F2E33F17350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669CD633-38D5-4870-1A20-3AF143F0E7A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4EC837AB-8ED0-4FBB-DD2F-651570046768}"/>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6192F137-0159-C7AA-2EC6-6B0F002AA1A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AF1FB66C-F65F-1356-D028-A84B12A96C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A782E4A7-82A2-00E7-EF7E-A35343A7D4C8}"/>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BDB39041-CB16-D7B0-4DAC-8E3E20729F61}"/>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BD23C81A-C94B-02F8-F700-A15ADA9A5B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E5CBF204-5181-D90E-394E-7D6B5C0CADE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3FAC738B-E294-0263-4B41-219AF3C8F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46E45370-96F9-C831-BBB4-690EC3133B5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B1B11D64-8C0E-F88D-A253-3818EA3B3C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3CEAA2BA-BD66-96CD-FEE5-C9F2EE93C47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3A44ADAC-BF13-AF47-B5E2-8076FF7AEABC}"/>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3961795C-F735-0FEF-4BD4-D7B3B196C55B}"/>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63AFDEA9-2092-F199-07A1-6A7E620B6DD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CFC050DE-8E3A-6C63-F0DD-DC53193A693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7A3F118A-EC46-949A-27CC-A2988CB615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E01F806-0FC8-286A-DB1D-C0FB4EA4B1F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E3D65C2C-E7A1-8E5E-73A1-A4397E26467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5378FE0F-A4FE-A46F-5CD8-FC9C3025E4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FB7F299-D8FD-3E96-A742-0BFD8AE05A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5F76445-B906-DA9A-029B-EB873841559C}"/>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B1AA5C21-FBFF-6D26-E240-FE38CE3F456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0622A87B-8290-7520-1996-6492EFCB8D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08F831A5-91A2-F9FE-C811-32CF912B9971}"/>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ED2428A1-DDA4-357F-6481-3A1B81BAE78E}"/>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C906415B-C595-0E6F-01C0-B95A8255650A}"/>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17ED3021-F334-526C-7679-882E20D230D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8554BFF7-CB19-BE66-CE36-4A7195CE2D7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C721AA4F-A164-7A67-86F5-FFE4300E794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B4D5FDC6-EDA5-2BA2-CA7C-0C1D1F7D1C8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E3743D2F-3247-B8F8-1D45-1E26A079D42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401E9132-8092-2739-8816-E8598C581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5345B1FD-A483-1B22-275A-18381854FEF7}"/>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EE7DC9E8-55EA-E439-2602-B6443939B96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3166968-1400-87BB-1100-6344458F531F}"/>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34FE6058-62BA-A7A1-E3A7-0584D550C56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0147F5BA-942F-93D9-8CF5-9D376A0EBD9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C2338579-34B5-2EA5-32DE-0459836A7E5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F5569179-47AD-249A-4396-F5E8015E2DB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907802CF-97C2-4C14-3E64-790D08F4A3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DBC01387-7B48-CB52-D8B9-6873A854D7F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C23E6442-EB70-7379-47AD-01F3696241A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E6328006-932B-744F-E46E-68336E29DA3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5A226A-80EC-33CC-AEE6-259725B07057}"/>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C55E879D-40CC-2B3A-BFA8-288AB31636A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0DF7262A-FDA3-2BE8-5B76-4C63B8CEE9B2}"/>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4" name="Tijdelijke aanduiding voor tekst 6">
            <a:extLst>
              <a:ext uri="{FF2B5EF4-FFF2-40B4-BE49-F238E27FC236}">
                <a16:creationId xmlns:a16="http://schemas.microsoft.com/office/drawing/2014/main" id="{D2282222-1B57-3D9E-001C-8B562CD46881}"/>
              </a:ext>
            </a:extLst>
          </p:cNvPr>
          <p:cNvSpPr>
            <a:spLocks noGrp="1"/>
          </p:cNvSpPr>
          <p:nvPr>
            <p:ph type="body" sz="quarter" idx="20"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5A6D4385-E421-94B5-B9B0-1702DE699295}"/>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716269063"/>
      </p:ext>
    </p:extLst>
  </p:cSld>
  <p:clrMapOvr>
    <a:masterClrMapping/>
  </p:clrMapOvr>
  <p:extLst>
    <p:ext uri="{DCECCB84-F9BA-43D5-87BE-67443E8EF086}">
      <p15:sldGuideLst xmlns:p15="http://schemas.microsoft.com/office/powerpoint/2012/main"/>
    </p:ext>
  </p:extLst>
</p:sldLayout>
</file>

<file path=ppt/slideLayouts/slideLayout603.xml><?xml version="1.0" encoding="utf-8"?>
<p:sldLayout xmlns:a="http://schemas.openxmlformats.org/drawingml/2006/main" xmlns:r="http://schemas.openxmlformats.org/officeDocument/2006/relationships" xmlns:p="http://schemas.openxmlformats.org/presentationml/2006/main" preserve="1" userDrawn="1">
  <p:cSld name="Creatief v10">
    <p:spTree>
      <p:nvGrpSpPr>
        <p:cNvPr id="1" name=""/>
        <p:cNvGrpSpPr/>
        <p:nvPr/>
      </p:nvGrpSpPr>
      <p:grpSpPr>
        <a:xfrm>
          <a:off x="0" y="0"/>
          <a:ext cx="0" cy="0"/>
          <a:chOff x="0" y="0"/>
          <a:chExt cx="0" cy="0"/>
        </a:xfrm>
      </p:grpSpPr>
      <p:sp>
        <p:nvSpPr>
          <p:cNvPr id="9" name="Rectangle 21">
            <a:extLst>
              <a:ext uri="{FF2B5EF4-FFF2-40B4-BE49-F238E27FC236}">
                <a16:creationId xmlns:a16="http://schemas.microsoft.com/office/drawing/2014/main" id="{C853B5D8-EA50-A30E-7319-157A80C56225}"/>
              </a:ext>
            </a:extLst>
          </p:cNvPr>
          <p:cNvSpPr/>
          <p:nvPr userDrawn="1"/>
        </p:nvSpPr>
        <p:spPr>
          <a:xfrm>
            <a:off x="7819482" y="2553878"/>
            <a:ext cx="4372518" cy="430412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21">
            <a:extLst>
              <a:ext uri="{FF2B5EF4-FFF2-40B4-BE49-F238E27FC236}">
                <a16:creationId xmlns:a16="http://schemas.microsoft.com/office/drawing/2014/main" id="{B3C6DC9A-6D91-40B6-A53A-D6E3A161384E}"/>
              </a:ext>
            </a:extLst>
          </p:cNvPr>
          <p:cNvSpPr/>
          <p:nvPr/>
        </p:nvSpPr>
        <p:spPr>
          <a:xfrm>
            <a:off x="7819482" y="2553878"/>
            <a:ext cx="4372518" cy="430412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7" name="Tijdelijke aanduiding voor afbeelding 14">
            <a:extLst>
              <a:ext uri="{FF2B5EF4-FFF2-40B4-BE49-F238E27FC236}">
                <a16:creationId xmlns:a16="http://schemas.microsoft.com/office/drawing/2014/main" id="{2BA3EBE3-C7C8-9EF8-EDAF-5383A0B5F7E0}"/>
              </a:ext>
            </a:extLst>
          </p:cNvPr>
          <p:cNvSpPr>
            <a:spLocks noGrp="1"/>
          </p:cNvSpPr>
          <p:nvPr>
            <p:ph type="pic" sz="quarter" idx="17" hasCustomPrompt="1"/>
          </p:nvPr>
        </p:nvSpPr>
        <p:spPr>
          <a:xfrm>
            <a:off x="8689433" y="3425438"/>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Tijdelijke aanduiding voor afbeelding 14">
            <a:extLst>
              <a:ext uri="{FF2B5EF4-FFF2-40B4-BE49-F238E27FC236}">
                <a16:creationId xmlns:a16="http://schemas.microsoft.com/office/drawing/2014/main" id="{4D8CC0A6-F7E3-F064-8EF2-B2DC2C9207BF}"/>
              </a:ext>
            </a:extLst>
          </p:cNvPr>
          <p:cNvSpPr>
            <a:spLocks noGrp="1"/>
          </p:cNvSpPr>
          <p:nvPr>
            <p:ph type="pic" sz="quarter" idx="15" hasCustomPrompt="1"/>
          </p:nvPr>
        </p:nvSpPr>
        <p:spPr>
          <a:xfrm>
            <a:off x="5245705" y="2566020"/>
            <a:ext cx="2573776" cy="429198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6" name="Tijdelijke aanduiding voor afbeelding 14">
            <a:extLst>
              <a:ext uri="{FF2B5EF4-FFF2-40B4-BE49-F238E27FC236}">
                <a16:creationId xmlns:a16="http://schemas.microsoft.com/office/drawing/2014/main" id="{923EA40D-C919-AFE7-A8D3-B0918FC2B2F8}"/>
              </a:ext>
            </a:extLst>
          </p:cNvPr>
          <p:cNvSpPr>
            <a:spLocks noGrp="1"/>
          </p:cNvSpPr>
          <p:nvPr>
            <p:ph type="pic" sz="quarter" idx="16" hasCustomPrompt="1"/>
          </p:nvPr>
        </p:nvSpPr>
        <p:spPr>
          <a:xfrm>
            <a:off x="7819480" y="-546"/>
            <a:ext cx="2632617" cy="2553877"/>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A502C3B-3F9D-4367-A78E-7E626B53926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0" name="Groep 138">
            <a:extLst>
              <a:ext uri="{FF2B5EF4-FFF2-40B4-BE49-F238E27FC236}">
                <a16:creationId xmlns:a16="http://schemas.microsoft.com/office/drawing/2014/main" id="{7C890805-7556-6E8F-9B1B-C82FB78A7774}"/>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DE0642B5-5213-9111-8C30-B0A146C1999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1E8267BA-F1A2-03D7-EC6B-A5D3FE08296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3" name="Rechthoek 141">
              <a:extLst>
                <a:ext uri="{FF2B5EF4-FFF2-40B4-BE49-F238E27FC236}">
                  <a16:creationId xmlns:a16="http://schemas.microsoft.com/office/drawing/2014/main" id="{087CE1F4-383B-F519-8CB3-5A2782D7079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4" name="Groep 142">
              <a:extLst>
                <a:ext uri="{FF2B5EF4-FFF2-40B4-BE49-F238E27FC236}">
                  <a16:creationId xmlns:a16="http://schemas.microsoft.com/office/drawing/2014/main" id="{60254B91-38D6-6799-0E81-1D0BCE658877}"/>
                </a:ext>
              </a:extLst>
            </p:cNvPr>
            <p:cNvGrpSpPr/>
            <p:nvPr userDrawn="1"/>
          </p:nvGrpSpPr>
          <p:grpSpPr>
            <a:xfrm>
              <a:off x="12844616" y="1176737"/>
              <a:ext cx="294789" cy="318834"/>
              <a:chOff x="14466489" y="1001522"/>
              <a:chExt cx="290627" cy="314333"/>
            </a:xfrm>
          </p:grpSpPr>
          <p:sp>
            <p:nvSpPr>
              <p:cNvPr id="68" name="Rechthoek 196">
                <a:extLst>
                  <a:ext uri="{FF2B5EF4-FFF2-40B4-BE49-F238E27FC236}">
                    <a16:creationId xmlns:a16="http://schemas.microsoft.com/office/drawing/2014/main" id="{34E94A7D-C69B-9AD2-D4D2-EBDC734D667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7">
                <a:extLst>
                  <a:ext uri="{FF2B5EF4-FFF2-40B4-BE49-F238E27FC236}">
                    <a16:creationId xmlns:a16="http://schemas.microsoft.com/office/drawing/2014/main" id="{519CDC90-99BC-7916-75D9-657FA2A17A7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Vrije vorm: vorm 101">
                <a:extLst>
                  <a:ext uri="{FF2B5EF4-FFF2-40B4-BE49-F238E27FC236}">
                    <a16:creationId xmlns:a16="http://schemas.microsoft.com/office/drawing/2014/main" id="{1CEDC1C6-6AFF-184F-A2B7-5AA4550CB7E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1" name="Rechthoek: afgeronde hoeken 102">
                <a:extLst>
                  <a:ext uri="{FF2B5EF4-FFF2-40B4-BE49-F238E27FC236}">
                    <a16:creationId xmlns:a16="http://schemas.microsoft.com/office/drawing/2014/main" id="{0FDD79A1-F0BD-E98C-8D00-7AD60ECF264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2" name="Rechte verbindingslijn 200">
                <a:extLst>
                  <a:ext uri="{FF2B5EF4-FFF2-40B4-BE49-F238E27FC236}">
                    <a16:creationId xmlns:a16="http://schemas.microsoft.com/office/drawing/2014/main" id="{2164CA16-A566-98BA-627B-31E3F0F67D29}"/>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Rechte verbindingslijn 201">
                <a:extLst>
                  <a:ext uri="{FF2B5EF4-FFF2-40B4-BE49-F238E27FC236}">
                    <a16:creationId xmlns:a16="http://schemas.microsoft.com/office/drawing/2014/main" id="{BBE24162-604D-80D0-E380-DA0E991D822C}"/>
                  </a:ext>
                </a:extLst>
              </p:cNvPr>
              <p:cNvCxnSpPr>
                <a:cxnSpLocks/>
                <a:stCxn id="71"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 name="Ovaal 143">
              <a:extLst>
                <a:ext uri="{FF2B5EF4-FFF2-40B4-BE49-F238E27FC236}">
                  <a16:creationId xmlns:a16="http://schemas.microsoft.com/office/drawing/2014/main" id="{1AE4B76A-D0DE-2F65-9BD0-9CF09F94DD7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9" name="Rechthoek 144">
              <a:extLst>
                <a:ext uri="{FF2B5EF4-FFF2-40B4-BE49-F238E27FC236}">
                  <a16:creationId xmlns:a16="http://schemas.microsoft.com/office/drawing/2014/main" id="{B53E7FBE-5F8A-9397-9092-BA6FB77B8F2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0" name="Groep 145">
              <a:extLst>
                <a:ext uri="{FF2B5EF4-FFF2-40B4-BE49-F238E27FC236}">
                  <a16:creationId xmlns:a16="http://schemas.microsoft.com/office/drawing/2014/main" id="{473FD0B2-8F23-C781-F895-5E48FCF14107}"/>
                </a:ext>
              </a:extLst>
            </p:cNvPr>
            <p:cNvGrpSpPr/>
            <p:nvPr userDrawn="1"/>
          </p:nvGrpSpPr>
          <p:grpSpPr>
            <a:xfrm>
              <a:off x="12852713" y="2027655"/>
              <a:ext cx="825500" cy="209550"/>
              <a:chOff x="13504624" y="2482850"/>
              <a:chExt cx="825500" cy="209550"/>
            </a:xfrm>
          </p:grpSpPr>
          <p:sp>
            <p:nvSpPr>
              <p:cNvPr id="65" name="Rechthoek 193">
                <a:extLst>
                  <a:ext uri="{FF2B5EF4-FFF2-40B4-BE49-F238E27FC236}">
                    <a16:creationId xmlns:a16="http://schemas.microsoft.com/office/drawing/2014/main" id="{5B2134CC-C04F-5370-6A6D-25FE1CD7034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6" name="Rechte verbindingslijn 194">
                <a:extLst>
                  <a:ext uri="{FF2B5EF4-FFF2-40B4-BE49-F238E27FC236}">
                    <a16:creationId xmlns:a16="http://schemas.microsoft.com/office/drawing/2014/main" id="{6742BD31-3A21-9EB0-0FA3-6E1DC42B8E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7" name="Gelijkbenige driehoek 98">
                <a:extLst>
                  <a:ext uri="{FF2B5EF4-FFF2-40B4-BE49-F238E27FC236}">
                    <a16:creationId xmlns:a16="http://schemas.microsoft.com/office/drawing/2014/main" id="{50945EC3-B4EB-3D51-01F8-534F075CEED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Ovaal 146">
              <a:extLst>
                <a:ext uri="{FF2B5EF4-FFF2-40B4-BE49-F238E27FC236}">
                  <a16:creationId xmlns:a16="http://schemas.microsoft.com/office/drawing/2014/main" id="{5F541585-78ED-ED8B-7127-5A90B314B50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2" name="Rechthoek 147">
              <a:extLst>
                <a:ext uri="{FF2B5EF4-FFF2-40B4-BE49-F238E27FC236}">
                  <a16:creationId xmlns:a16="http://schemas.microsoft.com/office/drawing/2014/main" id="{5F93DC4A-ACA2-2F28-E78A-9CD9ED4D37AF}"/>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3" name="Ovaal 148">
              <a:extLst>
                <a:ext uri="{FF2B5EF4-FFF2-40B4-BE49-F238E27FC236}">
                  <a16:creationId xmlns:a16="http://schemas.microsoft.com/office/drawing/2014/main" id="{F8467A30-80D5-7736-A52E-DA27494C1F7E}"/>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4" name="Rechthoek 149">
              <a:extLst>
                <a:ext uri="{FF2B5EF4-FFF2-40B4-BE49-F238E27FC236}">
                  <a16:creationId xmlns:a16="http://schemas.microsoft.com/office/drawing/2014/main" id="{34DD50BA-5199-14B4-9E87-305C32D372D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5" name="Groep 150">
              <a:extLst>
                <a:ext uri="{FF2B5EF4-FFF2-40B4-BE49-F238E27FC236}">
                  <a16:creationId xmlns:a16="http://schemas.microsoft.com/office/drawing/2014/main" id="{4B359ED6-1F3C-CCBF-AF4C-4D719B6898B1}"/>
                </a:ext>
              </a:extLst>
            </p:cNvPr>
            <p:cNvGrpSpPr/>
            <p:nvPr userDrawn="1"/>
          </p:nvGrpSpPr>
          <p:grpSpPr>
            <a:xfrm>
              <a:off x="12755738" y="5004946"/>
              <a:ext cx="622283" cy="612920"/>
              <a:chOff x="12617641" y="3403238"/>
              <a:chExt cx="752963" cy="741635"/>
            </a:xfrm>
          </p:grpSpPr>
          <p:grpSp>
            <p:nvGrpSpPr>
              <p:cNvPr id="49" name="Groep 177">
                <a:extLst>
                  <a:ext uri="{FF2B5EF4-FFF2-40B4-BE49-F238E27FC236}">
                    <a16:creationId xmlns:a16="http://schemas.microsoft.com/office/drawing/2014/main" id="{A6D2EE8D-48E8-AADF-C885-8F70671E5620}"/>
                  </a:ext>
                </a:extLst>
              </p:cNvPr>
              <p:cNvGrpSpPr/>
              <p:nvPr userDrawn="1"/>
            </p:nvGrpSpPr>
            <p:grpSpPr>
              <a:xfrm>
                <a:off x="12771550" y="3403238"/>
                <a:ext cx="467156" cy="448492"/>
                <a:chOff x="12782177" y="3403238"/>
                <a:chExt cx="467156" cy="448492"/>
              </a:xfrm>
            </p:grpSpPr>
            <p:grpSp>
              <p:nvGrpSpPr>
                <p:cNvPr id="52" name="Groep 180">
                  <a:extLst>
                    <a:ext uri="{FF2B5EF4-FFF2-40B4-BE49-F238E27FC236}">
                      <a16:creationId xmlns:a16="http://schemas.microsoft.com/office/drawing/2014/main" id="{CEBEE23F-FCBC-C8E4-EEE2-DFC0E7D6D407}"/>
                    </a:ext>
                  </a:extLst>
                </p:cNvPr>
                <p:cNvGrpSpPr/>
                <p:nvPr userDrawn="1"/>
              </p:nvGrpSpPr>
              <p:grpSpPr>
                <a:xfrm>
                  <a:off x="12782177" y="3403238"/>
                  <a:ext cx="412972" cy="396132"/>
                  <a:chOff x="13554906" y="3320108"/>
                  <a:chExt cx="443912" cy="425811"/>
                </a:xfrm>
              </p:grpSpPr>
              <p:grpSp>
                <p:nvGrpSpPr>
                  <p:cNvPr id="59" name="Groep 187">
                    <a:extLst>
                      <a:ext uri="{FF2B5EF4-FFF2-40B4-BE49-F238E27FC236}">
                        <a16:creationId xmlns:a16="http://schemas.microsoft.com/office/drawing/2014/main" id="{5BDF1FDE-8403-62A9-FA61-344CFF793E62}"/>
                      </a:ext>
                    </a:extLst>
                  </p:cNvPr>
                  <p:cNvGrpSpPr/>
                  <p:nvPr userDrawn="1"/>
                </p:nvGrpSpPr>
                <p:grpSpPr>
                  <a:xfrm>
                    <a:off x="13554906" y="3320108"/>
                    <a:ext cx="443912" cy="425811"/>
                    <a:chOff x="12909684" y="1276142"/>
                    <a:chExt cx="443912" cy="425811"/>
                  </a:xfrm>
                </p:grpSpPr>
                <p:sp>
                  <p:nvSpPr>
                    <p:cNvPr id="62" name="Rechthoek 190">
                      <a:extLst>
                        <a:ext uri="{FF2B5EF4-FFF2-40B4-BE49-F238E27FC236}">
                          <a16:creationId xmlns:a16="http://schemas.microsoft.com/office/drawing/2014/main" id="{E1A23252-0BEA-52DE-457F-B7CFC569CAE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91">
                      <a:extLst>
                        <a:ext uri="{FF2B5EF4-FFF2-40B4-BE49-F238E27FC236}">
                          <a16:creationId xmlns:a16="http://schemas.microsoft.com/office/drawing/2014/main" id="{940C3904-75F4-561F-1A15-CDD2D9043EC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2">
                      <a:extLst>
                        <a:ext uri="{FF2B5EF4-FFF2-40B4-BE49-F238E27FC236}">
                          <a16:creationId xmlns:a16="http://schemas.microsoft.com/office/drawing/2014/main" id="{97B17710-3AC6-41AC-472B-F483DA3DBC6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0" name="Afbeelding 188">
                    <a:extLst>
                      <a:ext uri="{FF2B5EF4-FFF2-40B4-BE49-F238E27FC236}">
                        <a16:creationId xmlns:a16="http://schemas.microsoft.com/office/drawing/2014/main" id="{F1C42469-01D1-3B3C-88CC-DDBFCF2C16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1" name="Afbeelding 189">
                    <a:extLst>
                      <a:ext uri="{FF2B5EF4-FFF2-40B4-BE49-F238E27FC236}">
                        <a16:creationId xmlns:a16="http://schemas.microsoft.com/office/drawing/2014/main" id="{17D1C9D5-AA7E-832D-8243-C40B9D2146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3" name="Groep 181">
                  <a:extLst>
                    <a:ext uri="{FF2B5EF4-FFF2-40B4-BE49-F238E27FC236}">
                      <a16:creationId xmlns:a16="http://schemas.microsoft.com/office/drawing/2014/main" id="{66BB3764-37E6-0123-2EE5-5ED18CB45FE8}"/>
                    </a:ext>
                  </a:extLst>
                </p:cNvPr>
                <p:cNvGrpSpPr/>
                <p:nvPr userDrawn="1"/>
              </p:nvGrpSpPr>
              <p:grpSpPr>
                <a:xfrm>
                  <a:off x="13103513" y="3705268"/>
                  <a:ext cx="145820" cy="146462"/>
                  <a:chOff x="13096169" y="3602278"/>
                  <a:chExt cx="145820" cy="146462"/>
                </a:xfrm>
              </p:grpSpPr>
              <p:sp>
                <p:nvSpPr>
                  <p:cNvPr id="57" name="Rechthoek 185">
                    <a:extLst>
                      <a:ext uri="{FF2B5EF4-FFF2-40B4-BE49-F238E27FC236}">
                        <a16:creationId xmlns:a16="http://schemas.microsoft.com/office/drawing/2014/main" id="{35C1B3CD-F8B6-6C9D-8095-7FEF8F224B6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86">
                    <a:extLst>
                      <a:ext uri="{FF2B5EF4-FFF2-40B4-BE49-F238E27FC236}">
                        <a16:creationId xmlns:a16="http://schemas.microsoft.com/office/drawing/2014/main" id="{0AC13E95-3B60-5065-9722-1CAB207F2D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4" name="Groep 182">
                  <a:extLst>
                    <a:ext uri="{FF2B5EF4-FFF2-40B4-BE49-F238E27FC236}">
                      <a16:creationId xmlns:a16="http://schemas.microsoft.com/office/drawing/2014/main" id="{3C17FB99-80E8-7214-B7E1-FAEEFB6BDD3B}"/>
                    </a:ext>
                  </a:extLst>
                </p:cNvPr>
                <p:cNvGrpSpPr/>
                <p:nvPr userDrawn="1"/>
              </p:nvGrpSpPr>
              <p:grpSpPr>
                <a:xfrm rot="10800000">
                  <a:off x="13061402" y="3665637"/>
                  <a:ext cx="145820" cy="146462"/>
                  <a:chOff x="13096169" y="3602278"/>
                  <a:chExt cx="145820" cy="146462"/>
                </a:xfrm>
              </p:grpSpPr>
              <p:sp>
                <p:nvSpPr>
                  <p:cNvPr id="55" name="Rechthoek 183">
                    <a:extLst>
                      <a:ext uri="{FF2B5EF4-FFF2-40B4-BE49-F238E27FC236}">
                        <a16:creationId xmlns:a16="http://schemas.microsoft.com/office/drawing/2014/main" id="{9A6E4EB4-1DD7-ED52-79FD-68983E46591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4">
                    <a:extLst>
                      <a:ext uri="{FF2B5EF4-FFF2-40B4-BE49-F238E27FC236}">
                        <a16:creationId xmlns:a16="http://schemas.microsoft.com/office/drawing/2014/main" id="{51796EC8-AB9D-B4B4-0892-E2EAB7EFCA9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0" name="Rechthoek 178">
                <a:extLst>
                  <a:ext uri="{FF2B5EF4-FFF2-40B4-BE49-F238E27FC236}">
                    <a16:creationId xmlns:a16="http://schemas.microsoft.com/office/drawing/2014/main" id="{5349A3A2-4414-4BD3-FA38-52202FB4CBB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1" name="Gelijkbenige driehoek 78">
                <a:extLst>
                  <a:ext uri="{FF2B5EF4-FFF2-40B4-BE49-F238E27FC236}">
                    <a16:creationId xmlns:a16="http://schemas.microsoft.com/office/drawing/2014/main" id="{84E34691-87D6-8BAB-3078-7FBEFB006D9B}"/>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Rechthoek 151">
              <a:extLst>
                <a:ext uri="{FF2B5EF4-FFF2-40B4-BE49-F238E27FC236}">
                  <a16:creationId xmlns:a16="http://schemas.microsoft.com/office/drawing/2014/main" id="{941CCDA5-4206-8A11-0E24-B55638F95ED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2">
              <a:extLst>
                <a:ext uri="{FF2B5EF4-FFF2-40B4-BE49-F238E27FC236}">
                  <a16:creationId xmlns:a16="http://schemas.microsoft.com/office/drawing/2014/main" id="{2BA3842C-B888-78F8-E172-0738733DAB70}"/>
                </a:ext>
              </a:extLst>
            </p:cNvPr>
            <p:cNvGrpSpPr/>
            <p:nvPr userDrawn="1"/>
          </p:nvGrpSpPr>
          <p:grpSpPr>
            <a:xfrm>
              <a:off x="13678554" y="3370363"/>
              <a:ext cx="1222990" cy="563933"/>
              <a:chOff x="-2485819" y="3399207"/>
              <a:chExt cx="1222990" cy="563933"/>
            </a:xfrm>
          </p:grpSpPr>
          <p:sp>
            <p:nvSpPr>
              <p:cNvPr id="28" name="Rechthoek 156">
                <a:extLst>
                  <a:ext uri="{FF2B5EF4-FFF2-40B4-BE49-F238E27FC236}">
                    <a16:creationId xmlns:a16="http://schemas.microsoft.com/office/drawing/2014/main" id="{08CD595A-94CF-01FA-E4A8-D7B8719F363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9" name="Rechthoek 157">
                <a:extLst>
                  <a:ext uri="{FF2B5EF4-FFF2-40B4-BE49-F238E27FC236}">
                    <a16:creationId xmlns:a16="http://schemas.microsoft.com/office/drawing/2014/main" id="{996AE4E3-107D-43F2-BFA8-013E7D7E809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8">
                <a:extLst>
                  <a:ext uri="{FF2B5EF4-FFF2-40B4-BE49-F238E27FC236}">
                    <a16:creationId xmlns:a16="http://schemas.microsoft.com/office/drawing/2014/main" id="{E304B1C2-4696-BDA9-E034-1413D0B79045}"/>
                  </a:ext>
                </a:extLst>
              </p:cNvPr>
              <p:cNvGrpSpPr/>
              <p:nvPr userDrawn="1"/>
            </p:nvGrpSpPr>
            <p:grpSpPr>
              <a:xfrm>
                <a:off x="-2403869" y="3460544"/>
                <a:ext cx="155951" cy="131922"/>
                <a:chOff x="12968836" y="3354170"/>
                <a:chExt cx="404806" cy="342433"/>
              </a:xfrm>
            </p:grpSpPr>
            <p:sp>
              <p:nvSpPr>
                <p:cNvPr id="43" name="Rechthoek: afgeronde hoeken 61">
                  <a:extLst>
                    <a:ext uri="{FF2B5EF4-FFF2-40B4-BE49-F238E27FC236}">
                      <a16:creationId xmlns:a16="http://schemas.microsoft.com/office/drawing/2014/main" id="{FCCEBB90-3512-E1DB-370F-4EAD1E4F4E0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2">
                  <a:extLst>
                    <a:ext uri="{FF2B5EF4-FFF2-40B4-BE49-F238E27FC236}">
                      <a16:creationId xmlns:a16="http://schemas.microsoft.com/office/drawing/2014/main" id="{F00D37D6-D17A-7921-0197-F92C7CCECEE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3">
                  <a:extLst>
                    <a:ext uri="{FF2B5EF4-FFF2-40B4-BE49-F238E27FC236}">
                      <a16:creationId xmlns:a16="http://schemas.microsoft.com/office/drawing/2014/main" id="{C70CA4FC-012A-8C3E-22AB-7D24DA23A9C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4">
                  <a:extLst>
                    <a:ext uri="{FF2B5EF4-FFF2-40B4-BE49-F238E27FC236}">
                      <a16:creationId xmlns:a16="http://schemas.microsoft.com/office/drawing/2014/main" id="{36866FBB-D75E-E7AB-D9EE-BF6A6108809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5">
                  <a:extLst>
                    <a:ext uri="{FF2B5EF4-FFF2-40B4-BE49-F238E27FC236}">
                      <a16:creationId xmlns:a16="http://schemas.microsoft.com/office/drawing/2014/main" id="{A3652820-99CB-F16C-942B-BEE2DF52B8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6">
                  <a:extLst>
                    <a:ext uri="{FF2B5EF4-FFF2-40B4-BE49-F238E27FC236}">
                      <a16:creationId xmlns:a16="http://schemas.microsoft.com/office/drawing/2014/main" id="{CEA1EE85-6FD7-1E81-E4FA-155270E247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159">
                <a:extLst>
                  <a:ext uri="{FF2B5EF4-FFF2-40B4-BE49-F238E27FC236}">
                    <a16:creationId xmlns:a16="http://schemas.microsoft.com/office/drawing/2014/main" id="{077C710D-E795-9B4A-668D-04831231E531}"/>
                  </a:ext>
                </a:extLst>
              </p:cNvPr>
              <p:cNvGrpSpPr/>
              <p:nvPr userDrawn="1"/>
            </p:nvGrpSpPr>
            <p:grpSpPr>
              <a:xfrm>
                <a:off x="-2423424" y="3690208"/>
                <a:ext cx="166739" cy="218963"/>
                <a:chOff x="12940828" y="3950597"/>
                <a:chExt cx="432813" cy="568367"/>
              </a:xfrm>
            </p:grpSpPr>
            <p:grpSp>
              <p:nvGrpSpPr>
                <p:cNvPr id="35" name="Groep 163">
                  <a:extLst>
                    <a:ext uri="{FF2B5EF4-FFF2-40B4-BE49-F238E27FC236}">
                      <a16:creationId xmlns:a16="http://schemas.microsoft.com/office/drawing/2014/main" id="{3A6C1BBF-D64B-3391-6696-FA73175F2E31}"/>
                    </a:ext>
                  </a:extLst>
                </p:cNvPr>
                <p:cNvGrpSpPr/>
                <p:nvPr userDrawn="1"/>
              </p:nvGrpSpPr>
              <p:grpSpPr>
                <a:xfrm>
                  <a:off x="13000382" y="4006891"/>
                  <a:ext cx="373259" cy="315747"/>
                  <a:chOff x="12968836" y="3354170"/>
                  <a:chExt cx="404806" cy="342433"/>
                </a:xfrm>
              </p:grpSpPr>
              <p:sp>
                <p:nvSpPr>
                  <p:cNvPr id="37" name="Rechthoek: afgeronde hoeken 55">
                    <a:extLst>
                      <a:ext uri="{FF2B5EF4-FFF2-40B4-BE49-F238E27FC236}">
                        <a16:creationId xmlns:a16="http://schemas.microsoft.com/office/drawing/2014/main" id="{0E9B1181-CC03-5F5C-003A-65E1B34846C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6">
                    <a:extLst>
                      <a:ext uri="{FF2B5EF4-FFF2-40B4-BE49-F238E27FC236}">
                        <a16:creationId xmlns:a16="http://schemas.microsoft.com/office/drawing/2014/main" id="{87E04A07-DFBC-0FD8-8F9F-7B40D99BF00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7">
                    <a:extLst>
                      <a:ext uri="{FF2B5EF4-FFF2-40B4-BE49-F238E27FC236}">
                        <a16:creationId xmlns:a16="http://schemas.microsoft.com/office/drawing/2014/main" id="{C7E4C00E-92EF-615F-233B-08E0406928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8">
                    <a:extLst>
                      <a:ext uri="{FF2B5EF4-FFF2-40B4-BE49-F238E27FC236}">
                        <a16:creationId xmlns:a16="http://schemas.microsoft.com/office/drawing/2014/main" id="{726D46DE-88E0-414D-D7B0-0284E39D39B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9">
                    <a:extLst>
                      <a:ext uri="{FF2B5EF4-FFF2-40B4-BE49-F238E27FC236}">
                        <a16:creationId xmlns:a16="http://schemas.microsoft.com/office/drawing/2014/main" id="{6EA251F0-D7FF-BC85-7DF1-145E28ECDFB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0">
                    <a:extLst>
                      <a:ext uri="{FF2B5EF4-FFF2-40B4-BE49-F238E27FC236}">
                        <a16:creationId xmlns:a16="http://schemas.microsoft.com/office/drawing/2014/main" id="{7F8A0057-782E-D1DC-B4AC-50A952A3524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6" name="Boog 164">
                  <a:extLst>
                    <a:ext uri="{FF2B5EF4-FFF2-40B4-BE49-F238E27FC236}">
                      <a16:creationId xmlns:a16="http://schemas.microsoft.com/office/drawing/2014/main" id="{B2115289-7D52-BAAF-63F2-D639A7AB387B}"/>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2" name="Tekstvak 160">
                <a:extLst>
                  <a:ext uri="{FF2B5EF4-FFF2-40B4-BE49-F238E27FC236}">
                    <a16:creationId xmlns:a16="http://schemas.microsoft.com/office/drawing/2014/main" id="{647FCEBE-B789-FE50-9632-410FC9DCCE6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3" name="Tekstvak 161">
                <a:extLst>
                  <a:ext uri="{FF2B5EF4-FFF2-40B4-BE49-F238E27FC236}">
                    <a16:creationId xmlns:a16="http://schemas.microsoft.com/office/drawing/2014/main" id="{40B04EC6-72ED-ADF9-441B-BAF4E80B9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4" name="Vrije vorm: vorm 52">
                <a:extLst>
                  <a:ext uri="{FF2B5EF4-FFF2-40B4-BE49-F238E27FC236}">
                    <a16:creationId xmlns:a16="http://schemas.microsoft.com/office/drawing/2014/main" id="{FE6A76D4-197E-25CC-CA8A-6A140B7F196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4" name="Groep 73">
            <a:extLst>
              <a:ext uri="{FF2B5EF4-FFF2-40B4-BE49-F238E27FC236}">
                <a16:creationId xmlns:a16="http://schemas.microsoft.com/office/drawing/2014/main" id="{73A5ECB6-13AA-02FE-D027-34FDD1DA76CE}"/>
              </a:ext>
            </a:extLst>
          </p:cNvPr>
          <p:cNvGrpSpPr/>
          <p:nvPr userDrawn="1"/>
        </p:nvGrpSpPr>
        <p:grpSpPr>
          <a:xfrm>
            <a:off x="-3593091" y="3899480"/>
            <a:ext cx="3593091" cy="2958520"/>
            <a:chOff x="-3593091" y="3899480"/>
            <a:chExt cx="3593091" cy="2958520"/>
          </a:xfrm>
        </p:grpSpPr>
        <p:grpSp>
          <p:nvGrpSpPr>
            <p:cNvPr id="75" name="Groep 94">
              <a:extLst>
                <a:ext uri="{FF2B5EF4-FFF2-40B4-BE49-F238E27FC236}">
                  <a16:creationId xmlns:a16="http://schemas.microsoft.com/office/drawing/2014/main" id="{16506C76-A1D8-C039-8EE0-9627B386B44B}"/>
                </a:ext>
              </a:extLst>
            </p:cNvPr>
            <p:cNvGrpSpPr/>
            <p:nvPr userDrawn="1"/>
          </p:nvGrpSpPr>
          <p:grpSpPr>
            <a:xfrm>
              <a:off x="-3593091" y="3899480"/>
              <a:ext cx="3593091" cy="2958520"/>
              <a:chOff x="-3593091" y="2754611"/>
              <a:chExt cx="3593091" cy="2958520"/>
            </a:xfrm>
          </p:grpSpPr>
          <p:sp>
            <p:nvSpPr>
              <p:cNvPr id="81" name="Rechthoek 99">
                <a:extLst>
                  <a:ext uri="{FF2B5EF4-FFF2-40B4-BE49-F238E27FC236}">
                    <a16:creationId xmlns:a16="http://schemas.microsoft.com/office/drawing/2014/main" id="{2A24584D-E0D2-1905-F1A1-A34C1CF9013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2" name="Rechthoek 100">
                <a:extLst>
                  <a:ext uri="{FF2B5EF4-FFF2-40B4-BE49-F238E27FC236}">
                    <a16:creationId xmlns:a16="http://schemas.microsoft.com/office/drawing/2014/main" id="{0D3E7485-2BC3-824F-59C9-96FA8D54D494}"/>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3" name="VOORBEELD">
                <a:extLst>
                  <a:ext uri="{FF2B5EF4-FFF2-40B4-BE49-F238E27FC236}">
                    <a16:creationId xmlns:a16="http://schemas.microsoft.com/office/drawing/2014/main" id="{E247F15B-F581-B2CA-B07F-CB15D1DE578D}"/>
                  </a:ext>
                </a:extLst>
              </p:cNvPr>
              <p:cNvGrpSpPr/>
              <p:nvPr userDrawn="1"/>
            </p:nvGrpSpPr>
            <p:grpSpPr>
              <a:xfrm>
                <a:off x="-3412097" y="3250745"/>
                <a:ext cx="3234311" cy="604518"/>
                <a:chOff x="-3605171" y="458674"/>
                <a:chExt cx="3234311" cy="558875"/>
              </a:xfrm>
            </p:grpSpPr>
            <p:sp>
              <p:nvSpPr>
                <p:cNvPr id="84" name="Rechthoek 102">
                  <a:extLst>
                    <a:ext uri="{FF2B5EF4-FFF2-40B4-BE49-F238E27FC236}">
                      <a16:creationId xmlns:a16="http://schemas.microsoft.com/office/drawing/2014/main" id="{7C6B71EB-8F87-6D91-0F9E-08130AD1DF1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5" name="Rechthoek 103">
                  <a:extLst>
                    <a:ext uri="{FF2B5EF4-FFF2-40B4-BE49-F238E27FC236}">
                      <a16:creationId xmlns:a16="http://schemas.microsoft.com/office/drawing/2014/main" id="{745C4354-14E6-96EC-BDCA-A873686A982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04">
                  <a:extLst>
                    <a:ext uri="{FF2B5EF4-FFF2-40B4-BE49-F238E27FC236}">
                      <a16:creationId xmlns:a16="http://schemas.microsoft.com/office/drawing/2014/main" id="{EC56FB3C-874F-50FE-EF85-C758B5AE7E54}"/>
                    </a:ext>
                  </a:extLst>
                </p:cNvPr>
                <p:cNvGrpSpPr/>
                <p:nvPr userDrawn="1"/>
              </p:nvGrpSpPr>
              <p:grpSpPr>
                <a:xfrm>
                  <a:off x="-3386247" y="830871"/>
                  <a:ext cx="139423" cy="109566"/>
                  <a:chOff x="-2866744" y="827071"/>
                  <a:chExt cx="168701" cy="132575"/>
                </a:xfrm>
              </p:grpSpPr>
              <p:grpSp>
                <p:nvGrpSpPr>
                  <p:cNvPr id="117" name="Groep 135">
                    <a:extLst>
                      <a:ext uri="{FF2B5EF4-FFF2-40B4-BE49-F238E27FC236}">
                        <a16:creationId xmlns:a16="http://schemas.microsoft.com/office/drawing/2014/main" id="{18FFDC65-6565-A9EB-2402-01F49372CF57}"/>
                      </a:ext>
                    </a:extLst>
                  </p:cNvPr>
                  <p:cNvGrpSpPr/>
                  <p:nvPr userDrawn="1"/>
                </p:nvGrpSpPr>
                <p:grpSpPr>
                  <a:xfrm>
                    <a:off x="-2866744" y="827071"/>
                    <a:ext cx="168701" cy="132575"/>
                    <a:chOff x="-2866744" y="827071"/>
                    <a:chExt cx="168701" cy="132575"/>
                  </a:xfrm>
                </p:grpSpPr>
                <p:cxnSp>
                  <p:nvCxnSpPr>
                    <p:cNvPr id="119" name="Rechte verbindingslijn 137">
                      <a:extLst>
                        <a:ext uri="{FF2B5EF4-FFF2-40B4-BE49-F238E27FC236}">
                          <a16:creationId xmlns:a16="http://schemas.microsoft.com/office/drawing/2014/main" id="{E9FA5189-0D09-3FA6-5086-7F627B2322B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8">
                      <a:extLst>
                        <a:ext uri="{FF2B5EF4-FFF2-40B4-BE49-F238E27FC236}">
                          <a16:creationId xmlns:a16="http://schemas.microsoft.com/office/drawing/2014/main" id="{DB774A2A-F6C3-A745-6BD9-19767895541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1" name="Rechte verbindingslijn 139">
                      <a:extLst>
                        <a:ext uri="{FF2B5EF4-FFF2-40B4-BE49-F238E27FC236}">
                          <a16:creationId xmlns:a16="http://schemas.microsoft.com/office/drawing/2014/main" id="{5DDA3237-8885-9FF4-D867-96D8AE29BC0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0">
                      <a:extLst>
                        <a:ext uri="{FF2B5EF4-FFF2-40B4-BE49-F238E27FC236}">
                          <a16:creationId xmlns:a16="http://schemas.microsoft.com/office/drawing/2014/main" id="{5650C990-A59D-D7EC-CEA3-FD0A4B9372D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3" name="Rechte verbindingslijn 141">
                      <a:extLst>
                        <a:ext uri="{FF2B5EF4-FFF2-40B4-BE49-F238E27FC236}">
                          <a16:creationId xmlns:a16="http://schemas.microsoft.com/office/drawing/2014/main" id="{5F47AF5D-0BD2-6D53-DDA9-83F90D70B6E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8" name="Pijl: rechts 129">
                    <a:extLst>
                      <a:ext uri="{FF2B5EF4-FFF2-40B4-BE49-F238E27FC236}">
                        <a16:creationId xmlns:a16="http://schemas.microsoft.com/office/drawing/2014/main" id="{AD3BEC70-5221-6758-E907-6E48250A61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7" name="Groep 105">
                  <a:extLst>
                    <a:ext uri="{FF2B5EF4-FFF2-40B4-BE49-F238E27FC236}">
                      <a16:creationId xmlns:a16="http://schemas.microsoft.com/office/drawing/2014/main" id="{33809437-F10E-C7EF-0BCF-6A119B4F2608}"/>
                    </a:ext>
                  </a:extLst>
                </p:cNvPr>
                <p:cNvGrpSpPr/>
                <p:nvPr userDrawn="1"/>
              </p:nvGrpSpPr>
              <p:grpSpPr>
                <a:xfrm>
                  <a:off x="-3605171" y="830871"/>
                  <a:ext cx="139423" cy="109566"/>
                  <a:chOff x="-2866744" y="518074"/>
                  <a:chExt cx="168701" cy="132575"/>
                </a:xfrm>
              </p:grpSpPr>
              <p:grpSp>
                <p:nvGrpSpPr>
                  <p:cNvPr id="110" name="Groep 128">
                    <a:extLst>
                      <a:ext uri="{FF2B5EF4-FFF2-40B4-BE49-F238E27FC236}">
                        <a16:creationId xmlns:a16="http://schemas.microsoft.com/office/drawing/2014/main" id="{8231540A-9D9F-87B5-CE32-2443B90C9CB3}"/>
                      </a:ext>
                    </a:extLst>
                  </p:cNvPr>
                  <p:cNvGrpSpPr/>
                  <p:nvPr userDrawn="1"/>
                </p:nvGrpSpPr>
                <p:grpSpPr>
                  <a:xfrm>
                    <a:off x="-2866744" y="518074"/>
                    <a:ext cx="168701" cy="132575"/>
                    <a:chOff x="-2866744" y="518074"/>
                    <a:chExt cx="168701" cy="132575"/>
                  </a:xfrm>
                </p:grpSpPr>
                <p:cxnSp>
                  <p:nvCxnSpPr>
                    <p:cNvPr id="112" name="Rechte verbindingslijn 130">
                      <a:extLst>
                        <a:ext uri="{FF2B5EF4-FFF2-40B4-BE49-F238E27FC236}">
                          <a16:creationId xmlns:a16="http://schemas.microsoft.com/office/drawing/2014/main" id="{6B882719-3970-99D6-E5DD-FAC0FC81D96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1">
                      <a:extLst>
                        <a:ext uri="{FF2B5EF4-FFF2-40B4-BE49-F238E27FC236}">
                          <a16:creationId xmlns:a16="http://schemas.microsoft.com/office/drawing/2014/main" id="{1EAEE650-2048-1EB2-E2B2-F7BC9751DB1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4" name="Rechte verbindingslijn 132">
                      <a:extLst>
                        <a:ext uri="{FF2B5EF4-FFF2-40B4-BE49-F238E27FC236}">
                          <a16:creationId xmlns:a16="http://schemas.microsoft.com/office/drawing/2014/main" id="{A7C6567A-47D3-E566-E8DA-B8DDEAECE5D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3">
                      <a:extLst>
                        <a:ext uri="{FF2B5EF4-FFF2-40B4-BE49-F238E27FC236}">
                          <a16:creationId xmlns:a16="http://schemas.microsoft.com/office/drawing/2014/main" id="{5414582B-C678-1FA4-845E-E1C41350E88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6" name="Rechte verbindingslijn 134">
                      <a:extLst>
                        <a:ext uri="{FF2B5EF4-FFF2-40B4-BE49-F238E27FC236}">
                          <a16:creationId xmlns:a16="http://schemas.microsoft.com/office/drawing/2014/main" id="{F0AE129A-4713-4F38-ED4F-6DE13730A56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1" name="Pijl: rechts 122">
                    <a:extLst>
                      <a:ext uri="{FF2B5EF4-FFF2-40B4-BE49-F238E27FC236}">
                        <a16:creationId xmlns:a16="http://schemas.microsoft.com/office/drawing/2014/main" id="{393F2377-E9FE-C865-94D3-ACC0DA1DE27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8" name="Rechte verbindingslijn 106">
                  <a:extLst>
                    <a:ext uri="{FF2B5EF4-FFF2-40B4-BE49-F238E27FC236}">
                      <a16:creationId xmlns:a16="http://schemas.microsoft.com/office/drawing/2014/main" id="{110CC086-4B75-DA83-BF5C-837605D81714}"/>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9" name="Rechte verbindingslijn 107">
                  <a:extLst>
                    <a:ext uri="{FF2B5EF4-FFF2-40B4-BE49-F238E27FC236}">
                      <a16:creationId xmlns:a16="http://schemas.microsoft.com/office/drawing/2014/main" id="{5D4BC3F1-3DA5-2391-6BF4-E99DF30B6C25}"/>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0" name="Rechthoek 108">
                  <a:extLst>
                    <a:ext uri="{FF2B5EF4-FFF2-40B4-BE49-F238E27FC236}">
                      <a16:creationId xmlns:a16="http://schemas.microsoft.com/office/drawing/2014/main" id="{76463486-0873-10C6-78F7-39332E74FF1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1" name="Rechthoek 109">
                  <a:extLst>
                    <a:ext uri="{FF2B5EF4-FFF2-40B4-BE49-F238E27FC236}">
                      <a16:creationId xmlns:a16="http://schemas.microsoft.com/office/drawing/2014/main" id="{B02BCB4A-26D7-A16B-2FBE-0E315DB567E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2" name="Groep 110">
                  <a:extLst>
                    <a:ext uri="{FF2B5EF4-FFF2-40B4-BE49-F238E27FC236}">
                      <a16:creationId xmlns:a16="http://schemas.microsoft.com/office/drawing/2014/main" id="{0F0D5EB7-A822-001B-1685-3611A5B5633E}"/>
                    </a:ext>
                  </a:extLst>
                </p:cNvPr>
                <p:cNvGrpSpPr/>
                <p:nvPr userDrawn="1"/>
              </p:nvGrpSpPr>
              <p:grpSpPr>
                <a:xfrm>
                  <a:off x="-2916763" y="769168"/>
                  <a:ext cx="268738" cy="248381"/>
                  <a:chOff x="-2916763" y="769168"/>
                  <a:chExt cx="268738" cy="248381"/>
                </a:xfrm>
              </p:grpSpPr>
              <p:sp>
                <p:nvSpPr>
                  <p:cNvPr id="102" name="Rechthoek 120">
                    <a:extLst>
                      <a:ext uri="{FF2B5EF4-FFF2-40B4-BE49-F238E27FC236}">
                        <a16:creationId xmlns:a16="http://schemas.microsoft.com/office/drawing/2014/main" id="{904DD981-C63E-637F-7BB8-B5337E743D55}"/>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3" name="Groep 121">
                    <a:extLst>
                      <a:ext uri="{FF2B5EF4-FFF2-40B4-BE49-F238E27FC236}">
                        <a16:creationId xmlns:a16="http://schemas.microsoft.com/office/drawing/2014/main" id="{D9C3FB51-CAC5-C09F-6E1D-049AB407CB2B}"/>
                      </a:ext>
                    </a:extLst>
                  </p:cNvPr>
                  <p:cNvGrpSpPr/>
                  <p:nvPr userDrawn="1"/>
                </p:nvGrpSpPr>
                <p:grpSpPr>
                  <a:xfrm>
                    <a:off x="-2866744" y="827071"/>
                    <a:ext cx="168701" cy="132575"/>
                    <a:chOff x="-2866744" y="827071"/>
                    <a:chExt cx="168701" cy="132575"/>
                  </a:xfrm>
                </p:grpSpPr>
                <p:cxnSp>
                  <p:nvCxnSpPr>
                    <p:cNvPr id="105" name="Rechte verbindingslijn 123">
                      <a:extLst>
                        <a:ext uri="{FF2B5EF4-FFF2-40B4-BE49-F238E27FC236}">
                          <a16:creationId xmlns:a16="http://schemas.microsoft.com/office/drawing/2014/main" id="{57BDDD68-C2A9-3348-658F-A51F807E6A0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4">
                      <a:extLst>
                        <a:ext uri="{FF2B5EF4-FFF2-40B4-BE49-F238E27FC236}">
                          <a16:creationId xmlns:a16="http://schemas.microsoft.com/office/drawing/2014/main" id="{3EDE7DC0-6556-E7FC-5EED-A7F2384BEE8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7" name="Rechte verbindingslijn 125">
                      <a:extLst>
                        <a:ext uri="{FF2B5EF4-FFF2-40B4-BE49-F238E27FC236}">
                          <a16:creationId xmlns:a16="http://schemas.microsoft.com/office/drawing/2014/main" id="{39E8D6A8-B1E7-0520-CE36-62A78ED3B80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6">
                      <a:extLst>
                        <a:ext uri="{FF2B5EF4-FFF2-40B4-BE49-F238E27FC236}">
                          <a16:creationId xmlns:a16="http://schemas.microsoft.com/office/drawing/2014/main" id="{8BC9287A-B280-5DF4-2639-8A6704748FB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9" name="Rechte verbindingslijn 127">
                      <a:extLst>
                        <a:ext uri="{FF2B5EF4-FFF2-40B4-BE49-F238E27FC236}">
                          <a16:creationId xmlns:a16="http://schemas.microsoft.com/office/drawing/2014/main" id="{92302BA1-E2CC-229A-B9B3-C6603BAEC22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4" name="Pijl: rechts 115">
                    <a:extLst>
                      <a:ext uri="{FF2B5EF4-FFF2-40B4-BE49-F238E27FC236}">
                        <a16:creationId xmlns:a16="http://schemas.microsoft.com/office/drawing/2014/main" id="{9FB7B617-7FAE-3D75-31D0-69EAC48D110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3" name="Groep 111">
                  <a:extLst>
                    <a:ext uri="{FF2B5EF4-FFF2-40B4-BE49-F238E27FC236}">
                      <a16:creationId xmlns:a16="http://schemas.microsoft.com/office/drawing/2014/main" id="{3728D200-B548-7CAA-92E7-5B80427CCEC6}"/>
                    </a:ext>
                  </a:extLst>
                </p:cNvPr>
                <p:cNvGrpSpPr/>
                <p:nvPr userDrawn="1"/>
              </p:nvGrpSpPr>
              <p:grpSpPr>
                <a:xfrm>
                  <a:off x="-2916763" y="460171"/>
                  <a:ext cx="268738" cy="248381"/>
                  <a:chOff x="-2916763" y="460171"/>
                  <a:chExt cx="268738" cy="248381"/>
                </a:xfrm>
              </p:grpSpPr>
              <p:sp>
                <p:nvSpPr>
                  <p:cNvPr id="94" name="Rechthoek 112">
                    <a:extLst>
                      <a:ext uri="{FF2B5EF4-FFF2-40B4-BE49-F238E27FC236}">
                        <a16:creationId xmlns:a16="http://schemas.microsoft.com/office/drawing/2014/main" id="{3D1A211E-4CE8-1259-E983-D1E830FB151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5" name="Groep 113">
                    <a:extLst>
                      <a:ext uri="{FF2B5EF4-FFF2-40B4-BE49-F238E27FC236}">
                        <a16:creationId xmlns:a16="http://schemas.microsoft.com/office/drawing/2014/main" id="{4E43B105-E6C7-BFA3-E3F6-596800F30E19}"/>
                      </a:ext>
                    </a:extLst>
                  </p:cNvPr>
                  <p:cNvGrpSpPr/>
                  <p:nvPr userDrawn="1"/>
                </p:nvGrpSpPr>
                <p:grpSpPr>
                  <a:xfrm>
                    <a:off x="-2866744" y="518074"/>
                    <a:ext cx="168701" cy="132575"/>
                    <a:chOff x="-2866744" y="518074"/>
                    <a:chExt cx="168701" cy="132575"/>
                  </a:xfrm>
                </p:grpSpPr>
                <p:cxnSp>
                  <p:nvCxnSpPr>
                    <p:cNvPr id="97" name="Rechte verbindingslijn 115">
                      <a:extLst>
                        <a:ext uri="{FF2B5EF4-FFF2-40B4-BE49-F238E27FC236}">
                          <a16:creationId xmlns:a16="http://schemas.microsoft.com/office/drawing/2014/main" id="{E4E63559-79DE-961B-3E26-5313172BA93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6">
                      <a:extLst>
                        <a:ext uri="{FF2B5EF4-FFF2-40B4-BE49-F238E27FC236}">
                          <a16:creationId xmlns:a16="http://schemas.microsoft.com/office/drawing/2014/main" id="{139FE6C5-521A-6CD8-43BE-446600C2130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17">
                      <a:extLst>
                        <a:ext uri="{FF2B5EF4-FFF2-40B4-BE49-F238E27FC236}">
                          <a16:creationId xmlns:a16="http://schemas.microsoft.com/office/drawing/2014/main" id="{187E564A-468B-B684-1EE0-E0E3DE0E9FA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8">
                      <a:extLst>
                        <a:ext uri="{FF2B5EF4-FFF2-40B4-BE49-F238E27FC236}">
                          <a16:creationId xmlns:a16="http://schemas.microsoft.com/office/drawing/2014/main" id="{A02EB383-42BC-4363-4DC4-727497AD07A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19">
                      <a:extLst>
                        <a:ext uri="{FF2B5EF4-FFF2-40B4-BE49-F238E27FC236}">
                          <a16:creationId xmlns:a16="http://schemas.microsoft.com/office/drawing/2014/main" id="{EF168723-B195-E9DB-4BCB-4D36B479773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07">
                    <a:extLst>
                      <a:ext uri="{FF2B5EF4-FFF2-40B4-BE49-F238E27FC236}">
                        <a16:creationId xmlns:a16="http://schemas.microsoft.com/office/drawing/2014/main" id="{9FAA4F96-6849-8D3A-A791-49EAA1DA24E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6" name="Ovaal 95">
              <a:extLst>
                <a:ext uri="{FF2B5EF4-FFF2-40B4-BE49-F238E27FC236}">
                  <a16:creationId xmlns:a16="http://schemas.microsoft.com/office/drawing/2014/main" id="{94E0EB22-9B0C-2E9B-576F-9C504D1EE35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7" name="Ovaal 96">
              <a:extLst>
                <a:ext uri="{FF2B5EF4-FFF2-40B4-BE49-F238E27FC236}">
                  <a16:creationId xmlns:a16="http://schemas.microsoft.com/office/drawing/2014/main" id="{883B276F-7EAD-0133-AAA6-DB0418C2890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8" name="Ovaal 97">
              <a:extLst>
                <a:ext uri="{FF2B5EF4-FFF2-40B4-BE49-F238E27FC236}">
                  <a16:creationId xmlns:a16="http://schemas.microsoft.com/office/drawing/2014/main" id="{5F84920E-FF0B-C407-DA97-7C324EA53BC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9" name="Ovaal 98">
              <a:extLst>
                <a:ext uri="{FF2B5EF4-FFF2-40B4-BE49-F238E27FC236}">
                  <a16:creationId xmlns:a16="http://schemas.microsoft.com/office/drawing/2014/main" id="{D3090106-7A10-E390-9D3B-E284C2524527}"/>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4" name="Afbeelding 123">
            <a:extLst>
              <a:ext uri="{FF2B5EF4-FFF2-40B4-BE49-F238E27FC236}">
                <a16:creationId xmlns:a16="http://schemas.microsoft.com/office/drawing/2014/main" id="{8BC0825E-F4ED-3B57-36B4-B19D2D2B88E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68CCB45C-8BE6-1807-FC5C-277F884347AC}"/>
              </a:ext>
            </a:extLst>
          </p:cNvPr>
          <p:cNvSpPr>
            <a:spLocks noGrp="1"/>
          </p:cNvSpPr>
          <p:nvPr>
            <p:ph type="body" sz="quarter" idx="13" hasCustomPrompt="1"/>
          </p:nvPr>
        </p:nvSpPr>
        <p:spPr>
          <a:xfrm>
            <a:off x="838201" y="1661020"/>
            <a:ext cx="375076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6" name="Titel 4">
            <a:extLst>
              <a:ext uri="{FF2B5EF4-FFF2-40B4-BE49-F238E27FC236}">
                <a16:creationId xmlns:a16="http://schemas.microsoft.com/office/drawing/2014/main" id="{C950AA9B-69CE-3EE5-12D0-F1FABF64C0BC}"/>
              </a:ext>
            </a:extLst>
          </p:cNvPr>
          <p:cNvSpPr>
            <a:spLocks noGrp="1"/>
          </p:cNvSpPr>
          <p:nvPr>
            <p:ph type="title" hasCustomPrompt="1"/>
          </p:nvPr>
        </p:nvSpPr>
        <p:spPr>
          <a:xfrm>
            <a:off x="838199" y="806728"/>
            <a:ext cx="6381585"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779847767"/>
      </p:ext>
    </p:extLst>
  </p:cSld>
  <p:clrMapOvr>
    <a:masterClrMapping/>
  </p:clrMapOvr>
  <p:extLst>
    <p:ext uri="{DCECCB84-F9BA-43D5-87BE-67443E8EF086}">
      <p15:sldGuideLst xmlns:p15="http://schemas.microsoft.com/office/powerpoint/2012/main"/>
    </p:ext>
  </p:extLst>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2x Tekst Foto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3D7B864-D258-4B0A-8CE3-A3C64112BDC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1" name="Tijdelijke aanduiding voor afbeelding 10">
            <a:extLst>
              <a:ext uri="{FF2B5EF4-FFF2-40B4-BE49-F238E27FC236}">
                <a16:creationId xmlns:a16="http://schemas.microsoft.com/office/drawing/2014/main" id="{DBAC3F7F-1EAF-1478-B315-08CFF57DFEBB}"/>
              </a:ext>
            </a:extLst>
          </p:cNvPr>
          <p:cNvSpPr>
            <a:spLocks noGrp="1"/>
          </p:cNvSpPr>
          <p:nvPr>
            <p:ph type="pic" sz="quarter" idx="19" hasCustomPrompt="1"/>
          </p:nvPr>
        </p:nvSpPr>
        <p:spPr>
          <a:xfrm>
            <a:off x="837162" y="3428999"/>
            <a:ext cx="3530052" cy="2592388"/>
          </a:xfrm>
          <a:custGeom>
            <a:avLst/>
            <a:gdLst>
              <a:gd name="connsiteX0" fmla="*/ 0 w 3530052"/>
              <a:gd name="connsiteY0" fmla="*/ 0 h 2592388"/>
              <a:gd name="connsiteX1" fmla="*/ 3530052 w 3530052"/>
              <a:gd name="connsiteY1" fmla="*/ 0 h 2592388"/>
              <a:gd name="connsiteX2" fmla="*/ 3530052 w 3530052"/>
              <a:gd name="connsiteY2" fmla="*/ 900340 h 2592388"/>
              <a:gd name="connsiteX3" fmla="*/ 3530052 w 3530052"/>
              <a:gd name="connsiteY3" fmla="*/ 998935 h 2592388"/>
              <a:gd name="connsiteX4" fmla="*/ 3530052 w 3530052"/>
              <a:gd name="connsiteY4" fmla="*/ 1618135 h 2592388"/>
              <a:gd name="connsiteX5" fmla="*/ 3530052 w 3530052"/>
              <a:gd name="connsiteY5" fmla="*/ 1814740 h 2592388"/>
              <a:gd name="connsiteX6" fmla="*/ 3530052 w 3530052"/>
              <a:gd name="connsiteY6" fmla="*/ 2592388 h 2592388"/>
              <a:gd name="connsiteX7" fmla="*/ 0 w 3530052"/>
              <a:gd name="connsiteY7"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30052" h="2592388">
                <a:moveTo>
                  <a:pt x="0" y="0"/>
                </a:moveTo>
                <a:lnTo>
                  <a:pt x="3530052" y="0"/>
                </a:lnTo>
                <a:lnTo>
                  <a:pt x="3530052" y="900340"/>
                </a:lnTo>
                <a:lnTo>
                  <a:pt x="3530052" y="998935"/>
                </a:lnTo>
                <a:lnTo>
                  <a:pt x="3530052" y="1618135"/>
                </a:lnTo>
                <a:lnTo>
                  <a:pt x="3530052" y="1814740"/>
                </a:lnTo>
                <a:lnTo>
                  <a:pt x="3530052" y="2592388"/>
                </a:lnTo>
                <a:lnTo>
                  <a:pt x="0" y="2592388"/>
                </a:lnTo>
                <a:close/>
              </a:path>
            </a:pathLst>
          </a:custGeo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12" name="Tijdelijke aanduiding voor tekst 11">
            <a:extLst>
              <a:ext uri="{FF2B5EF4-FFF2-40B4-BE49-F238E27FC236}">
                <a16:creationId xmlns:a16="http://schemas.microsoft.com/office/drawing/2014/main" id="{1700EE56-9A36-3D91-18C1-C3B5B20EACA1}"/>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814740 h 2592388"/>
              <a:gd name="connsiteX11" fmla="*/ 0 w 3877223"/>
              <a:gd name="connsiteY11" fmla="*/ 1618135 h 2592388"/>
              <a:gd name="connsiteX12" fmla="*/ 0 w 3877223"/>
              <a:gd name="connsiteY12" fmla="*/ 998935 h 2592388"/>
              <a:gd name="connsiteX13" fmla="*/ 0 w 3877223"/>
              <a:gd name="connsiteY13" fmla="*/ 900340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814740"/>
                </a:lnTo>
                <a:lnTo>
                  <a:pt x="0" y="1618135"/>
                </a:lnTo>
                <a:lnTo>
                  <a:pt x="0" y="998935"/>
                </a:lnTo>
                <a:lnTo>
                  <a:pt x="0" y="900340"/>
                </a:lnTo>
                <a:close/>
              </a:path>
            </a:pathLst>
          </a:custGeom>
          <a:solidFill>
            <a:schemeClr val="accent1"/>
          </a:solidFill>
        </p:spPr>
        <p:txBody>
          <a:bodyPr wrap="square" lIns="720000" tIns="180000" rIns="720000" bIns="180000" anchor="ctr">
            <a:noAutofit/>
          </a:bodyPr>
          <a:lstStyle>
            <a:lvl1pPr>
              <a:defRPr>
                <a:solidFill>
                  <a:schemeClr val="tx2"/>
                </a:solidFill>
              </a:defRPr>
            </a:lvl1pPr>
          </a:lstStyle>
          <a:p>
            <a:pPr lvl="0"/>
            <a:r>
              <a:rPr lang="nl-NL" dirty="0"/>
              <a:t>Tekst</a:t>
            </a:r>
          </a:p>
        </p:txBody>
      </p:sp>
      <p:grpSp>
        <p:nvGrpSpPr>
          <p:cNvPr id="13" name="Groep 138">
            <a:extLst>
              <a:ext uri="{FF2B5EF4-FFF2-40B4-BE49-F238E27FC236}">
                <a16:creationId xmlns:a16="http://schemas.microsoft.com/office/drawing/2014/main" id="{1A87B549-67FC-BDDC-8659-4EFB0176C7B9}"/>
              </a:ext>
            </a:extLst>
          </p:cNvPr>
          <p:cNvGrpSpPr/>
          <p:nvPr userDrawn="1"/>
        </p:nvGrpSpPr>
        <p:grpSpPr>
          <a:xfrm>
            <a:off x="12335004" y="0"/>
            <a:ext cx="3593091" cy="6857999"/>
            <a:chOff x="12377866" y="-115008"/>
            <a:chExt cx="3593091" cy="6857999"/>
          </a:xfrm>
        </p:grpSpPr>
        <p:sp>
          <p:nvSpPr>
            <p:cNvPr id="14" name="Rechthoek 139">
              <a:extLst>
                <a:ext uri="{FF2B5EF4-FFF2-40B4-BE49-F238E27FC236}">
                  <a16:creationId xmlns:a16="http://schemas.microsoft.com/office/drawing/2014/main" id="{0DF95F60-AE52-A89C-56FD-902C054BDD86}"/>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6" name="Ovaal 140">
              <a:extLst>
                <a:ext uri="{FF2B5EF4-FFF2-40B4-BE49-F238E27FC236}">
                  <a16:creationId xmlns:a16="http://schemas.microsoft.com/office/drawing/2014/main" id="{712F9DBE-2027-8545-D31F-93C8C1D7FCA4}"/>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7" name="Rechthoek 141">
              <a:extLst>
                <a:ext uri="{FF2B5EF4-FFF2-40B4-BE49-F238E27FC236}">
                  <a16:creationId xmlns:a16="http://schemas.microsoft.com/office/drawing/2014/main" id="{EDDCAA95-036B-A18E-0328-A1D73FCE1E3D}"/>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8" name="Groep 142">
              <a:extLst>
                <a:ext uri="{FF2B5EF4-FFF2-40B4-BE49-F238E27FC236}">
                  <a16:creationId xmlns:a16="http://schemas.microsoft.com/office/drawing/2014/main" id="{FC44ADC5-96D3-3D26-4EBF-FDDEBC3FCCEB}"/>
                </a:ext>
              </a:extLst>
            </p:cNvPr>
            <p:cNvGrpSpPr/>
            <p:nvPr userDrawn="1"/>
          </p:nvGrpSpPr>
          <p:grpSpPr>
            <a:xfrm>
              <a:off x="12844616" y="1176737"/>
              <a:ext cx="294789" cy="318834"/>
              <a:chOff x="14466489" y="1001522"/>
              <a:chExt cx="290627" cy="314333"/>
            </a:xfrm>
          </p:grpSpPr>
          <p:sp>
            <p:nvSpPr>
              <p:cNvPr id="72" name="Rechthoek 196">
                <a:extLst>
                  <a:ext uri="{FF2B5EF4-FFF2-40B4-BE49-F238E27FC236}">
                    <a16:creationId xmlns:a16="http://schemas.microsoft.com/office/drawing/2014/main" id="{DE37556D-941E-676E-F5FF-DB11004FC044}"/>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3" name="Ovaal 197">
                <a:extLst>
                  <a:ext uri="{FF2B5EF4-FFF2-40B4-BE49-F238E27FC236}">
                    <a16:creationId xmlns:a16="http://schemas.microsoft.com/office/drawing/2014/main" id="{956090B0-566C-BA14-9144-D68FA0E516F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Vrije vorm: vorm 101">
                <a:extLst>
                  <a:ext uri="{FF2B5EF4-FFF2-40B4-BE49-F238E27FC236}">
                    <a16:creationId xmlns:a16="http://schemas.microsoft.com/office/drawing/2014/main" id="{17D8B52D-EFF2-ACD6-2256-EBFEC3CF799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Rechthoek: afgeronde hoeken 102">
                <a:extLst>
                  <a:ext uri="{FF2B5EF4-FFF2-40B4-BE49-F238E27FC236}">
                    <a16:creationId xmlns:a16="http://schemas.microsoft.com/office/drawing/2014/main" id="{BAC76E0B-F6F3-78E7-5EC1-4ECC0470087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6" name="Rechte verbindingslijn 200">
                <a:extLst>
                  <a:ext uri="{FF2B5EF4-FFF2-40B4-BE49-F238E27FC236}">
                    <a16:creationId xmlns:a16="http://schemas.microsoft.com/office/drawing/2014/main" id="{B7B3869E-617E-17EE-9F40-3D4C27041DF2}"/>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Rechte verbindingslijn 201">
                <a:extLst>
                  <a:ext uri="{FF2B5EF4-FFF2-40B4-BE49-F238E27FC236}">
                    <a16:creationId xmlns:a16="http://schemas.microsoft.com/office/drawing/2014/main" id="{2A4C8DD9-B905-C854-690E-142B04E1273C}"/>
                  </a:ext>
                </a:extLst>
              </p:cNvPr>
              <p:cNvCxnSpPr>
                <a:cxnSpLocks/>
                <a:stCxn id="7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 name="Ovaal 143">
              <a:extLst>
                <a:ext uri="{FF2B5EF4-FFF2-40B4-BE49-F238E27FC236}">
                  <a16:creationId xmlns:a16="http://schemas.microsoft.com/office/drawing/2014/main" id="{16884D2B-0FF3-4DFA-8456-BD0E77A6C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DE6900ED-55B2-DBCC-3285-BB74A27A669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4" name="Groep 145">
              <a:extLst>
                <a:ext uri="{FF2B5EF4-FFF2-40B4-BE49-F238E27FC236}">
                  <a16:creationId xmlns:a16="http://schemas.microsoft.com/office/drawing/2014/main" id="{2102B4D5-57DE-B731-5C70-A9EF74E33B64}"/>
                </a:ext>
              </a:extLst>
            </p:cNvPr>
            <p:cNvGrpSpPr/>
            <p:nvPr userDrawn="1"/>
          </p:nvGrpSpPr>
          <p:grpSpPr>
            <a:xfrm>
              <a:off x="12852713" y="2027655"/>
              <a:ext cx="825500" cy="209550"/>
              <a:chOff x="13504624" y="2482850"/>
              <a:chExt cx="825500" cy="209550"/>
            </a:xfrm>
          </p:grpSpPr>
          <p:sp>
            <p:nvSpPr>
              <p:cNvPr id="69" name="Rechthoek 193">
                <a:extLst>
                  <a:ext uri="{FF2B5EF4-FFF2-40B4-BE49-F238E27FC236}">
                    <a16:creationId xmlns:a16="http://schemas.microsoft.com/office/drawing/2014/main" id="{4C16EB54-71F1-207B-E816-FF3732C9544C}"/>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0" name="Rechte verbindingslijn 194">
                <a:extLst>
                  <a:ext uri="{FF2B5EF4-FFF2-40B4-BE49-F238E27FC236}">
                    <a16:creationId xmlns:a16="http://schemas.microsoft.com/office/drawing/2014/main" id="{4A3ED987-FD31-B7E9-F9A7-1BAA35609FD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1" name="Gelijkbenige driehoek 98">
                <a:extLst>
                  <a:ext uri="{FF2B5EF4-FFF2-40B4-BE49-F238E27FC236}">
                    <a16:creationId xmlns:a16="http://schemas.microsoft.com/office/drawing/2014/main" id="{33B6B031-57A4-3C10-211B-DE5C880E7366}"/>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Ovaal 146">
              <a:extLst>
                <a:ext uri="{FF2B5EF4-FFF2-40B4-BE49-F238E27FC236}">
                  <a16:creationId xmlns:a16="http://schemas.microsoft.com/office/drawing/2014/main" id="{2C227B01-ED7D-0DF1-76C0-16945FC665A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6" name="Rechthoek 147">
              <a:extLst>
                <a:ext uri="{FF2B5EF4-FFF2-40B4-BE49-F238E27FC236}">
                  <a16:creationId xmlns:a16="http://schemas.microsoft.com/office/drawing/2014/main" id="{CAF85B45-518E-3594-C638-78925799EAB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7" name="Ovaal 148">
              <a:extLst>
                <a:ext uri="{FF2B5EF4-FFF2-40B4-BE49-F238E27FC236}">
                  <a16:creationId xmlns:a16="http://schemas.microsoft.com/office/drawing/2014/main" id="{08E1FDF0-BA7D-53FD-A6DD-9708EAA4634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8" name="Rechthoek 149">
              <a:extLst>
                <a:ext uri="{FF2B5EF4-FFF2-40B4-BE49-F238E27FC236}">
                  <a16:creationId xmlns:a16="http://schemas.microsoft.com/office/drawing/2014/main" id="{452F18D5-32E9-071C-43C0-AAC588186D0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9" name="Groep 150">
              <a:extLst>
                <a:ext uri="{FF2B5EF4-FFF2-40B4-BE49-F238E27FC236}">
                  <a16:creationId xmlns:a16="http://schemas.microsoft.com/office/drawing/2014/main" id="{4CD26A98-D125-A3AE-CA1B-E0DA0CC25A96}"/>
                </a:ext>
              </a:extLst>
            </p:cNvPr>
            <p:cNvGrpSpPr/>
            <p:nvPr userDrawn="1"/>
          </p:nvGrpSpPr>
          <p:grpSpPr>
            <a:xfrm>
              <a:off x="12755738" y="5004946"/>
              <a:ext cx="622283" cy="612920"/>
              <a:chOff x="12617641" y="3403238"/>
              <a:chExt cx="752963" cy="741635"/>
            </a:xfrm>
          </p:grpSpPr>
          <p:grpSp>
            <p:nvGrpSpPr>
              <p:cNvPr id="53" name="Groep 177">
                <a:extLst>
                  <a:ext uri="{FF2B5EF4-FFF2-40B4-BE49-F238E27FC236}">
                    <a16:creationId xmlns:a16="http://schemas.microsoft.com/office/drawing/2014/main" id="{9906011D-D0C0-7F6B-455A-AE52EA915E9A}"/>
                  </a:ext>
                </a:extLst>
              </p:cNvPr>
              <p:cNvGrpSpPr/>
              <p:nvPr userDrawn="1"/>
            </p:nvGrpSpPr>
            <p:grpSpPr>
              <a:xfrm>
                <a:off x="12771550" y="3403238"/>
                <a:ext cx="467156" cy="448492"/>
                <a:chOff x="12782177" y="3403238"/>
                <a:chExt cx="467156" cy="448492"/>
              </a:xfrm>
            </p:grpSpPr>
            <p:grpSp>
              <p:nvGrpSpPr>
                <p:cNvPr id="56" name="Groep 180">
                  <a:extLst>
                    <a:ext uri="{FF2B5EF4-FFF2-40B4-BE49-F238E27FC236}">
                      <a16:creationId xmlns:a16="http://schemas.microsoft.com/office/drawing/2014/main" id="{D597DCB8-D058-D676-B2FB-571C5BA30D25}"/>
                    </a:ext>
                  </a:extLst>
                </p:cNvPr>
                <p:cNvGrpSpPr/>
                <p:nvPr userDrawn="1"/>
              </p:nvGrpSpPr>
              <p:grpSpPr>
                <a:xfrm>
                  <a:off x="12782177" y="3403238"/>
                  <a:ext cx="412972" cy="396132"/>
                  <a:chOff x="13554906" y="3320108"/>
                  <a:chExt cx="443912" cy="425811"/>
                </a:xfrm>
              </p:grpSpPr>
              <p:grpSp>
                <p:nvGrpSpPr>
                  <p:cNvPr id="63" name="Groep 187">
                    <a:extLst>
                      <a:ext uri="{FF2B5EF4-FFF2-40B4-BE49-F238E27FC236}">
                        <a16:creationId xmlns:a16="http://schemas.microsoft.com/office/drawing/2014/main" id="{B60592E9-7A5A-8A76-6373-2943C4C3E556}"/>
                      </a:ext>
                    </a:extLst>
                  </p:cNvPr>
                  <p:cNvGrpSpPr/>
                  <p:nvPr userDrawn="1"/>
                </p:nvGrpSpPr>
                <p:grpSpPr>
                  <a:xfrm>
                    <a:off x="13554906" y="3320108"/>
                    <a:ext cx="443912" cy="425811"/>
                    <a:chOff x="12909684" y="1276142"/>
                    <a:chExt cx="443912" cy="425811"/>
                  </a:xfrm>
                </p:grpSpPr>
                <p:sp>
                  <p:nvSpPr>
                    <p:cNvPr id="66" name="Rechthoek 190">
                      <a:extLst>
                        <a:ext uri="{FF2B5EF4-FFF2-40B4-BE49-F238E27FC236}">
                          <a16:creationId xmlns:a16="http://schemas.microsoft.com/office/drawing/2014/main" id="{AEB3FC16-E50D-75E5-D8BA-38AA9364B3E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Rechthoek 191">
                      <a:extLst>
                        <a:ext uri="{FF2B5EF4-FFF2-40B4-BE49-F238E27FC236}">
                          <a16:creationId xmlns:a16="http://schemas.microsoft.com/office/drawing/2014/main" id="{1A5202DD-BC19-BEC3-16F0-4B32A430E8A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2">
                      <a:extLst>
                        <a:ext uri="{FF2B5EF4-FFF2-40B4-BE49-F238E27FC236}">
                          <a16:creationId xmlns:a16="http://schemas.microsoft.com/office/drawing/2014/main" id="{53A09F5F-15C7-3715-1F12-D9F04642A48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4" name="Afbeelding 188">
                    <a:extLst>
                      <a:ext uri="{FF2B5EF4-FFF2-40B4-BE49-F238E27FC236}">
                        <a16:creationId xmlns:a16="http://schemas.microsoft.com/office/drawing/2014/main" id="{B1DD5E22-A20C-70E8-0634-4C687C189A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5" name="Afbeelding 189">
                    <a:extLst>
                      <a:ext uri="{FF2B5EF4-FFF2-40B4-BE49-F238E27FC236}">
                        <a16:creationId xmlns:a16="http://schemas.microsoft.com/office/drawing/2014/main" id="{4CFF4D30-F54B-0FD1-EAB1-1450A9FACD6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7" name="Groep 181">
                  <a:extLst>
                    <a:ext uri="{FF2B5EF4-FFF2-40B4-BE49-F238E27FC236}">
                      <a16:creationId xmlns:a16="http://schemas.microsoft.com/office/drawing/2014/main" id="{D514783F-0506-AF2F-7799-7EC6B2FA9A5B}"/>
                    </a:ext>
                  </a:extLst>
                </p:cNvPr>
                <p:cNvGrpSpPr/>
                <p:nvPr userDrawn="1"/>
              </p:nvGrpSpPr>
              <p:grpSpPr>
                <a:xfrm>
                  <a:off x="13103513" y="3705268"/>
                  <a:ext cx="145820" cy="146462"/>
                  <a:chOff x="13096169" y="3602278"/>
                  <a:chExt cx="145820" cy="146462"/>
                </a:xfrm>
              </p:grpSpPr>
              <p:sp>
                <p:nvSpPr>
                  <p:cNvPr id="61" name="Rechthoek 185">
                    <a:extLst>
                      <a:ext uri="{FF2B5EF4-FFF2-40B4-BE49-F238E27FC236}">
                        <a16:creationId xmlns:a16="http://schemas.microsoft.com/office/drawing/2014/main" id="{F5EB9A50-BB4F-F08D-A42B-45BD9BD26E3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86">
                    <a:extLst>
                      <a:ext uri="{FF2B5EF4-FFF2-40B4-BE49-F238E27FC236}">
                        <a16:creationId xmlns:a16="http://schemas.microsoft.com/office/drawing/2014/main" id="{CC57E961-7A20-3C68-9297-88BF8629CD0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8" name="Groep 182">
                  <a:extLst>
                    <a:ext uri="{FF2B5EF4-FFF2-40B4-BE49-F238E27FC236}">
                      <a16:creationId xmlns:a16="http://schemas.microsoft.com/office/drawing/2014/main" id="{D8BDB88A-9B97-14F2-FA3A-8E225FA6A184}"/>
                    </a:ext>
                  </a:extLst>
                </p:cNvPr>
                <p:cNvGrpSpPr/>
                <p:nvPr userDrawn="1"/>
              </p:nvGrpSpPr>
              <p:grpSpPr>
                <a:xfrm rot="10800000">
                  <a:off x="13061402" y="3665637"/>
                  <a:ext cx="145820" cy="146462"/>
                  <a:chOff x="13096169" y="3602278"/>
                  <a:chExt cx="145820" cy="146462"/>
                </a:xfrm>
              </p:grpSpPr>
              <p:sp>
                <p:nvSpPr>
                  <p:cNvPr id="59" name="Rechthoek 183">
                    <a:extLst>
                      <a:ext uri="{FF2B5EF4-FFF2-40B4-BE49-F238E27FC236}">
                        <a16:creationId xmlns:a16="http://schemas.microsoft.com/office/drawing/2014/main" id="{386C62D1-0E17-1B50-6AC9-068F8A785CD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84">
                    <a:extLst>
                      <a:ext uri="{FF2B5EF4-FFF2-40B4-BE49-F238E27FC236}">
                        <a16:creationId xmlns:a16="http://schemas.microsoft.com/office/drawing/2014/main" id="{2118FCEB-39C8-08EA-8368-CDF3F80038E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4" name="Rechthoek 178">
                <a:extLst>
                  <a:ext uri="{FF2B5EF4-FFF2-40B4-BE49-F238E27FC236}">
                    <a16:creationId xmlns:a16="http://schemas.microsoft.com/office/drawing/2014/main" id="{16CFB4E5-1B5B-093D-B6EA-DB2AECB8A9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5" name="Gelijkbenige driehoek 78">
                <a:extLst>
                  <a:ext uri="{FF2B5EF4-FFF2-40B4-BE49-F238E27FC236}">
                    <a16:creationId xmlns:a16="http://schemas.microsoft.com/office/drawing/2014/main" id="{CF9EBE86-2029-BE48-F2A8-9CEDF57B43C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Rechthoek 151">
              <a:extLst>
                <a:ext uri="{FF2B5EF4-FFF2-40B4-BE49-F238E27FC236}">
                  <a16:creationId xmlns:a16="http://schemas.microsoft.com/office/drawing/2014/main" id="{86FA2528-3340-AA9C-2335-B4204A215A0E}"/>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1" name="Groep 152">
              <a:extLst>
                <a:ext uri="{FF2B5EF4-FFF2-40B4-BE49-F238E27FC236}">
                  <a16:creationId xmlns:a16="http://schemas.microsoft.com/office/drawing/2014/main" id="{D0FE14A3-45E0-044D-F64E-A68D9E9EA3AE}"/>
                </a:ext>
              </a:extLst>
            </p:cNvPr>
            <p:cNvGrpSpPr/>
            <p:nvPr userDrawn="1"/>
          </p:nvGrpSpPr>
          <p:grpSpPr>
            <a:xfrm>
              <a:off x="13678554" y="3370363"/>
              <a:ext cx="1222990" cy="563933"/>
              <a:chOff x="-2485819" y="3399207"/>
              <a:chExt cx="1222990" cy="563933"/>
            </a:xfrm>
          </p:grpSpPr>
          <p:sp>
            <p:nvSpPr>
              <p:cNvPr id="32" name="Rechthoek 156">
                <a:extLst>
                  <a:ext uri="{FF2B5EF4-FFF2-40B4-BE49-F238E27FC236}">
                    <a16:creationId xmlns:a16="http://schemas.microsoft.com/office/drawing/2014/main" id="{D40E1F00-810B-B7DB-4C3F-BC7B554FBA65}"/>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57">
                <a:extLst>
                  <a:ext uri="{FF2B5EF4-FFF2-40B4-BE49-F238E27FC236}">
                    <a16:creationId xmlns:a16="http://schemas.microsoft.com/office/drawing/2014/main" id="{0E2CA974-6B57-D613-2C1D-CD3845010F2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8">
                <a:extLst>
                  <a:ext uri="{FF2B5EF4-FFF2-40B4-BE49-F238E27FC236}">
                    <a16:creationId xmlns:a16="http://schemas.microsoft.com/office/drawing/2014/main" id="{704BE709-B986-72FE-4F12-77625527B0B1}"/>
                  </a:ext>
                </a:extLst>
              </p:cNvPr>
              <p:cNvGrpSpPr/>
              <p:nvPr userDrawn="1"/>
            </p:nvGrpSpPr>
            <p:grpSpPr>
              <a:xfrm>
                <a:off x="-2403869" y="3460544"/>
                <a:ext cx="155951" cy="131922"/>
                <a:chOff x="12968836" y="3354170"/>
                <a:chExt cx="404806" cy="342433"/>
              </a:xfrm>
            </p:grpSpPr>
            <p:sp>
              <p:nvSpPr>
                <p:cNvPr id="47" name="Rechthoek: afgeronde hoeken 61">
                  <a:extLst>
                    <a:ext uri="{FF2B5EF4-FFF2-40B4-BE49-F238E27FC236}">
                      <a16:creationId xmlns:a16="http://schemas.microsoft.com/office/drawing/2014/main" id="{6FF62139-30CF-D7B9-FB0F-8363B084CB5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2">
                  <a:extLst>
                    <a:ext uri="{FF2B5EF4-FFF2-40B4-BE49-F238E27FC236}">
                      <a16:creationId xmlns:a16="http://schemas.microsoft.com/office/drawing/2014/main" id="{C9893153-98E2-0A99-02F6-81549AFC83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3">
                  <a:extLst>
                    <a:ext uri="{FF2B5EF4-FFF2-40B4-BE49-F238E27FC236}">
                      <a16:creationId xmlns:a16="http://schemas.microsoft.com/office/drawing/2014/main" id="{75728C19-68A9-5A0C-C44E-32934034D1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4">
                  <a:extLst>
                    <a:ext uri="{FF2B5EF4-FFF2-40B4-BE49-F238E27FC236}">
                      <a16:creationId xmlns:a16="http://schemas.microsoft.com/office/drawing/2014/main" id="{5C133E7F-17BA-3AA9-8253-53E97F71029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5">
                  <a:extLst>
                    <a:ext uri="{FF2B5EF4-FFF2-40B4-BE49-F238E27FC236}">
                      <a16:creationId xmlns:a16="http://schemas.microsoft.com/office/drawing/2014/main" id="{FD4F41F7-D5FE-A4BD-CDC1-46B971D761A0}"/>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6">
                  <a:extLst>
                    <a:ext uri="{FF2B5EF4-FFF2-40B4-BE49-F238E27FC236}">
                      <a16:creationId xmlns:a16="http://schemas.microsoft.com/office/drawing/2014/main" id="{023E3400-FF83-BB84-0151-99881E883D4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5" name="Groep 159">
                <a:extLst>
                  <a:ext uri="{FF2B5EF4-FFF2-40B4-BE49-F238E27FC236}">
                    <a16:creationId xmlns:a16="http://schemas.microsoft.com/office/drawing/2014/main" id="{5A86F5B2-9985-65FF-E084-65831DA861F3}"/>
                  </a:ext>
                </a:extLst>
              </p:cNvPr>
              <p:cNvGrpSpPr/>
              <p:nvPr userDrawn="1"/>
            </p:nvGrpSpPr>
            <p:grpSpPr>
              <a:xfrm>
                <a:off x="-2423424" y="3690208"/>
                <a:ext cx="166739" cy="218963"/>
                <a:chOff x="12940828" y="3950597"/>
                <a:chExt cx="432813" cy="568367"/>
              </a:xfrm>
            </p:grpSpPr>
            <p:grpSp>
              <p:nvGrpSpPr>
                <p:cNvPr id="39" name="Groep 163">
                  <a:extLst>
                    <a:ext uri="{FF2B5EF4-FFF2-40B4-BE49-F238E27FC236}">
                      <a16:creationId xmlns:a16="http://schemas.microsoft.com/office/drawing/2014/main" id="{053C9C6D-6DE5-7CA2-4061-978BCF213992}"/>
                    </a:ext>
                  </a:extLst>
                </p:cNvPr>
                <p:cNvGrpSpPr/>
                <p:nvPr userDrawn="1"/>
              </p:nvGrpSpPr>
              <p:grpSpPr>
                <a:xfrm>
                  <a:off x="13000382" y="4006891"/>
                  <a:ext cx="373259" cy="315747"/>
                  <a:chOff x="12968836" y="3354170"/>
                  <a:chExt cx="404806" cy="342433"/>
                </a:xfrm>
              </p:grpSpPr>
              <p:sp>
                <p:nvSpPr>
                  <p:cNvPr id="41" name="Rechthoek: afgeronde hoeken 55">
                    <a:extLst>
                      <a:ext uri="{FF2B5EF4-FFF2-40B4-BE49-F238E27FC236}">
                        <a16:creationId xmlns:a16="http://schemas.microsoft.com/office/drawing/2014/main" id="{82CBE806-25C0-C720-D725-A8188B5D162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6">
                    <a:extLst>
                      <a:ext uri="{FF2B5EF4-FFF2-40B4-BE49-F238E27FC236}">
                        <a16:creationId xmlns:a16="http://schemas.microsoft.com/office/drawing/2014/main" id="{8154737F-568A-B0AF-3F3F-A46054D75CA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7">
                    <a:extLst>
                      <a:ext uri="{FF2B5EF4-FFF2-40B4-BE49-F238E27FC236}">
                        <a16:creationId xmlns:a16="http://schemas.microsoft.com/office/drawing/2014/main" id="{37F3489C-BED5-AA67-C198-F03FF848D03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8">
                    <a:extLst>
                      <a:ext uri="{FF2B5EF4-FFF2-40B4-BE49-F238E27FC236}">
                        <a16:creationId xmlns:a16="http://schemas.microsoft.com/office/drawing/2014/main" id="{25B1026B-B753-A0EC-CDAC-083892459F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9">
                    <a:extLst>
                      <a:ext uri="{FF2B5EF4-FFF2-40B4-BE49-F238E27FC236}">
                        <a16:creationId xmlns:a16="http://schemas.microsoft.com/office/drawing/2014/main" id="{B375E9DD-8308-8C09-64A0-0B1B0B173D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0">
                    <a:extLst>
                      <a:ext uri="{FF2B5EF4-FFF2-40B4-BE49-F238E27FC236}">
                        <a16:creationId xmlns:a16="http://schemas.microsoft.com/office/drawing/2014/main" id="{93027083-9917-0F65-A7DB-4EDA1AC51CB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0" name="Boog 164">
                  <a:extLst>
                    <a:ext uri="{FF2B5EF4-FFF2-40B4-BE49-F238E27FC236}">
                      <a16:creationId xmlns:a16="http://schemas.microsoft.com/office/drawing/2014/main" id="{B354CCE2-4572-5022-EB8D-C01E3366CB3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6" name="Tekstvak 160">
                <a:extLst>
                  <a:ext uri="{FF2B5EF4-FFF2-40B4-BE49-F238E27FC236}">
                    <a16:creationId xmlns:a16="http://schemas.microsoft.com/office/drawing/2014/main" id="{58E2B22F-B0FC-1828-7D94-8B88ED45EEE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7" name="Tekstvak 161">
                <a:extLst>
                  <a:ext uri="{FF2B5EF4-FFF2-40B4-BE49-F238E27FC236}">
                    <a16:creationId xmlns:a16="http://schemas.microsoft.com/office/drawing/2014/main" id="{84558F27-D454-8CC1-D401-371BB97280E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8" name="Vrije vorm: vorm 52">
                <a:extLst>
                  <a:ext uri="{FF2B5EF4-FFF2-40B4-BE49-F238E27FC236}">
                    <a16:creationId xmlns:a16="http://schemas.microsoft.com/office/drawing/2014/main" id="{44B82E5B-47B9-4927-1F73-7156A17528E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8" name="Groep 77">
            <a:extLst>
              <a:ext uri="{FF2B5EF4-FFF2-40B4-BE49-F238E27FC236}">
                <a16:creationId xmlns:a16="http://schemas.microsoft.com/office/drawing/2014/main" id="{F2DC4529-7949-44F4-3328-36C3AF40C039}"/>
              </a:ext>
            </a:extLst>
          </p:cNvPr>
          <p:cNvGrpSpPr/>
          <p:nvPr userDrawn="1"/>
        </p:nvGrpSpPr>
        <p:grpSpPr>
          <a:xfrm>
            <a:off x="-3593091" y="3899480"/>
            <a:ext cx="3593091" cy="2958520"/>
            <a:chOff x="-3593091" y="3899480"/>
            <a:chExt cx="3593091" cy="2958520"/>
          </a:xfrm>
        </p:grpSpPr>
        <p:grpSp>
          <p:nvGrpSpPr>
            <p:cNvPr id="79" name="Groep 94">
              <a:extLst>
                <a:ext uri="{FF2B5EF4-FFF2-40B4-BE49-F238E27FC236}">
                  <a16:creationId xmlns:a16="http://schemas.microsoft.com/office/drawing/2014/main" id="{B2783FDF-FE7E-60EA-4446-BF91B1EAA04A}"/>
                </a:ext>
              </a:extLst>
            </p:cNvPr>
            <p:cNvGrpSpPr/>
            <p:nvPr userDrawn="1"/>
          </p:nvGrpSpPr>
          <p:grpSpPr>
            <a:xfrm>
              <a:off x="-3593091" y="3899480"/>
              <a:ext cx="3593091" cy="2958520"/>
              <a:chOff x="-3593091" y="2754611"/>
              <a:chExt cx="3593091" cy="2958520"/>
            </a:xfrm>
          </p:grpSpPr>
          <p:sp>
            <p:nvSpPr>
              <p:cNvPr id="85" name="Rechthoek 99">
                <a:extLst>
                  <a:ext uri="{FF2B5EF4-FFF2-40B4-BE49-F238E27FC236}">
                    <a16:creationId xmlns:a16="http://schemas.microsoft.com/office/drawing/2014/main" id="{03EA22B9-58AA-219E-508B-45D03FCC6DCA}"/>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6" name="Rechthoek 100">
                <a:extLst>
                  <a:ext uri="{FF2B5EF4-FFF2-40B4-BE49-F238E27FC236}">
                    <a16:creationId xmlns:a16="http://schemas.microsoft.com/office/drawing/2014/main" id="{FEB9A105-046A-2B92-A4FC-FC2CDA66CD7C}"/>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7" name="VOORBEELD">
                <a:extLst>
                  <a:ext uri="{FF2B5EF4-FFF2-40B4-BE49-F238E27FC236}">
                    <a16:creationId xmlns:a16="http://schemas.microsoft.com/office/drawing/2014/main" id="{23085DAB-4CBE-79C4-101F-17F2F9916881}"/>
                  </a:ext>
                </a:extLst>
              </p:cNvPr>
              <p:cNvGrpSpPr/>
              <p:nvPr userDrawn="1"/>
            </p:nvGrpSpPr>
            <p:grpSpPr>
              <a:xfrm>
                <a:off x="-3412097" y="3250745"/>
                <a:ext cx="3234311" cy="604518"/>
                <a:chOff x="-3605171" y="458674"/>
                <a:chExt cx="3234311" cy="558875"/>
              </a:xfrm>
            </p:grpSpPr>
            <p:sp>
              <p:nvSpPr>
                <p:cNvPr id="88" name="Rechthoek 102">
                  <a:extLst>
                    <a:ext uri="{FF2B5EF4-FFF2-40B4-BE49-F238E27FC236}">
                      <a16:creationId xmlns:a16="http://schemas.microsoft.com/office/drawing/2014/main" id="{52DCB3FF-BFE2-9646-C823-D0EE688AEDD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9" name="Rechthoek 103">
                  <a:extLst>
                    <a:ext uri="{FF2B5EF4-FFF2-40B4-BE49-F238E27FC236}">
                      <a16:creationId xmlns:a16="http://schemas.microsoft.com/office/drawing/2014/main" id="{71ED78BC-2F60-E645-8FEA-03FA1A799B66}"/>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90" name="Groep 104">
                  <a:extLst>
                    <a:ext uri="{FF2B5EF4-FFF2-40B4-BE49-F238E27FC236}">
                      <a16:creationId xmlns:a16="http://schemas.microsoft.com/office/drawing/2014/main" id="{1696D54A-B06B-5554-66C9-6D033374EE9B}"/>
                    </a:ext>
                  </a:extLst>
                </p:cNvPr>
                <p:cNvGrpSpPr/>
                <p:nvPr userDrawn="1"/>
              </p:nvGrpSpPr>
              <p:grpSpPr>
                <a:xfrm>
                  <a:off x="-3386247" y="830871"/>
                  <a:ext cx="139423" cy="109566"/>
                  <a:chOff x="-2866744" y="827071"/>
                  <a:chExt cx="168701" cy="132575"/>
                </a:xfrm>
              </p:grpSpPr>
              <p:grpSp>
                <p:nvGrpSpPr>
                  <p:cNvPr id="121" name="Groep 135">
                    <a:extLst>
                      <a:ext uri="{FF2B5EF4-FFF2-40B4-BE49-F238E27FC236}">
                        <a16:creationId xmlns:a16="http://schemas.microsoft.com/office/drawing/2014/main" id="{A442AD58-8803-7BC2-5D0D-E5226D2D83D3}"/>
                      </a:ext>
                    </a:extLst>
                  </p:cNvPr>
                  <p:cNvGrpSpPr/>
                  <p:nvPr userDrawn="1"/>
                </p:nvGrpSpPr>
                <p:grpSpPr>
                  <a:xfrm>
                    <a:off x="-2866744" y="827071"/>
                    <a:ext cx="168701" cy="132575"/>
                    <a:chOff x="-2866744" y="827071"/>
                    <a:chExt cx="168701" cy="132575"/>
                  </a:xfrm>
                </p:grpSpPr>
                <p:cxnSp>
                  <p:nvCxnSpPr>
                    <p:cNvPr id="123" name="Rechte verbindingslijn 137">
                      <a:extLst>
                        <a:ext uri="{FF2B5EF4-FFF2-40B4-BE49-F238E27FC236}">
                          <a16:creationId xmlns:a16="http://schemas.microsoft.com/office/drawing/2014/main" id="{87E4A0D3-8CAE-8BBA-67BF-625366AB3EA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24" name="Rechte verbindingslijn 138">
                      <a:extLst>
                        <a:ext uri="{FF2B5EF4-FFF2-40B4-BE49-F238E27FC236}">
                          <a16:creationId xmlns:a16="http://schemas.microsoft.com/office/drawing/2014/main" id="{029463D6-0C4B-AF89-8A1C-FC36C193AC4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39">
                      <a:extLst>
                        <a:ext uri="{FF2B5EF4-FFF2-40B4-BE49-F238E27FC236}">
                          <a16:creationId xmlns:a16="http://schemas.microsoft.com/office/drawing/2014/main" id="{46735D3D-49B1-8B9F-0926-2E1914C4C91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6" name="Rechte verbindingslijn 140">
                      <a:extLst>
                        <a:ext uri="{FF2B5EF4-FFF2-40B4-BE49-F238E27FC236}">
                          <a16:creationId xmlns:a16="http://schemas.microsoft.com/office/drawing/2014/main" id="{B9E53AC3-45A4-2BEA-64AC-A34C09DE794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41">
                      <a:extLst>
                        <a:ext uri="{FF2B5EF4-FFF2-40B4-BE49-F238E27FC236}">
                          <a16:creationId xmlns:a16="http://schemas.microsoft.com/office/drawing/2014/main" id="{9FEA8785-C3B0-D263-084A-C5889A8B318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22" name="Pijl: rechts 129">
                    <a:extLst>
                      <a:ext uri="{FF2B5EF4-FFF2-40B4-BE49-F238E27FC236}">
                        <a16:creationId xmlns:a16="http://schemas.microsoft.com/office/drawing/2014/main" id="{D7A37867-A8C9-8BD5-659C-4D2B322E389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05">
                  <a:extLst>
                    <a:ext uri="{FF2B5EF4-FFF2-40B4-BE49-F238E27FC236}">
                      <a16:creationId xmlns:a16="http://schemas.microsoft.com/office/drawing/2014/main" id="{73AAE655-5277-F305-2A94-918262227F65}"/>
                    </a:ext>
                  </a:extLst>
                </p:cNvPr>
                <p:cNvGrpSpPr/>
                <p:nvPr userDrawn="1"/>
              </p:nvGrpSpPr>
              <p:grpSpPr>
                <a:xfrm>
                  <a:off x="-3605171" y="830871"/>
                  <a:ext cx="139423" cy="109566"/>
                  <a:chOff x="-2866744" y="518074"/>
                  <a:chExt cx="168701" cy="132575"/>
                </a:xfrm>
              </p:grpSpPr>
              <p:grpSp>
                <p:nvGrpSpPr>
                  <p:cNvPr id="114" name="Groep 128">
                    <a:extLst>
                      <a:ext uri="{FF2B5EF4-FFF2-40B4-BE49-F238E27FC236}">
                        <a16:creationId xmlns:a16="http://schemas.microsoft.com/office/drawing/2014/main" id="{C88C9164-1359-4708-4C76-365725E9D1B4}"/>
                      </a:ext>
                    </a:extLst>
                  </p:cNvPr>
                  <p:cNvGrpSpPr/>
                  <p:nvPr userDrawn="1"/>
                </p:nvGrpSpPr>
                <p:grpSpPr>
                  <a:xfrm>
                    <a:off x="-2866744" y="518074"/>
                    <a:ext cx="168701" cy="132575"/>
                    <a:chOff x="-2866744" y="518074"/>
                    <a:chExt cx="168701" cy="132575"/>
                  </a:xfrm>
                </p:grpSpPr>
                <p:cxnSp>
                  <p:nvCxnSpPr>
                    <p:cNvPr id="116" name="Rechte verbindingslijn 130">
                      <a:extLst>
                        <a:ext uri="{FF2B5EF4-FFF2-40B4-BE49-F238E27FC236}">
                          <a16:creationId xmlns:a16="http://schemas.microsoft.com/office/drawing/2014/main" id="{01BB707D-B65B-428B-275F-04BF3F0A350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1">
                      <a:extLst>
                        <a:ext uri="{FF2B5EF4-FFF2-40B4-BE49-F238E27FC236}">
                          <a16:creationId xmlns:a16="http://schemas.microsoft.com/office/drawing/2014/main" id="{10A6409A-CA27-C480-93CB-A7C6280060F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2">
                      <a:extLst>
                        <a:ext uri="{FF2B5EF4-FFF2-40B4-BE49-F238E27FC236}">
                          <a16:creationId xmlns:a16="http://schemas.microsoft.com/office/drawing/2014/main" id="{F1213BFC-BB00-2BE2-FE27-D7508AA993D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33">
                      <a:extLst>
                        <a:ext uri="{FF2B5EF4-FFF2-40B4-BE49-F238E27FC236}">
                          <a16:creationId xmlns:a16="http://schemas.microsoft.com/office/drawing/2014/main" id="{DED58062-067D-2ECE-604E-0FADD56D2C2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34">
                      <a:extLst>
                        <a:ext uri="{FF2B5EF4-FFF2-40B4-BE49-F238E27FC236}">
                          <a16:creationId xmlns:a16="http://schemas.microsoft.com/office/drawing/2014/main" id="{0E5BBB79-11EE-4FE5-2B70-7D05D695F4B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5" name="Pijl: rechts 122">
                    <a:extLst>
                      <a:ext uri="{FF2B5EF4-FFF2-40B4-BE49-F238E27FC236}">
                        <a16:creationId xmlns:a16="http://schemas.microsoft.com/office/drawing/2014/main" id="{C5D1F803-8E4D-1FBA-6E30-B3094B410BF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92" name="Rechte verbindingslijn 106">
                  <a:extLst>
                    <a:ext uri="{FF2B5EF4-FFF2-40B4-BE49-F238E27FC236}">
                      <a16:creationId xmlns:a16="http://schemas.microsoft.com/office/drawing/2014/main" id="{8E2EE8AF-84BC-3A87-3C4D-01FBE757DB1F}"/>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93" name="Rechte verbindingslijn 107">
                  <a:extLst>
                    <a:ext uri="{FF2B5EF4-FFF2-40B4-BE49-F238E27FC236}">
                      <a16:creationId xmlns:a16="http://schemas.microsoft.com/office/drawing/2014/main" id="{572FFB7E-AE6B-D3F7-9BF5-40CB8586A8F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94" name="Rechthoek 108">
                  <a:extLst>
                    <a:ext uri="{FF2B5EF4-FFF2-40B4-BE49-F238E27FC236}">
                      <a16:creationId xmlns:a16="http://schemas.microsoft.com/office/drawing/2014/main" id="{4AA625D8-9E69-5269-C5EC-884E0D06296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5" name="Rechthoek 109">
                  <a:extLst>
                    <a:ext uri="{FF2B5EF4-FFF2-40B4-BE49-F238E27FC236}">
                      <a16:creationId xmlns:a16="http://schemas.microsoft.com/office/drawing/2014/main" id="{B5632070-8F76-8022-29CA-FAA7470659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6" name="Groep 110">
                  <a:extLst>
                    <a:ext uri="{FF2B5EF4-FFF2-40B4-BE49-F238E27FC236}">
                      <a16:creationId xmlns:a16="http://schemas.microsoft.com/office/drawing/2014/main" id="{4F71084D-57EF-98CC-8726-91ECAD5A44D2}"/>
                    </a:ext>
                  </a:extLst>
                </p:cNvPr>
                <p:cNvGrpSpPr/>
                <p:nvPr userDrawn="1"/>
              </p:nvGrpSpPr>
              <p:grpSpPr>
                <a:xfrm>
                  <a:off x="-2916763" y="769168"/>
                  <a:ext cx="268738" cy="248381"/>
                  <a:chOff x="-2916763" y="769168"/>
                  <a:chExt cx="268738" cy="248381"/>
                </a:xfrm>
              </p:grpSpPr>
              <p:sp>
                <p:nvSpPr>
                  <p:cNvPr id="106" name="Rechthoek 120">
                    <a:extLst>
                      <a:ext uri="{FF2B5EF4-FFF2-40B4-BE49-F238E27FC236}">
                        <a16:creationId xmlns:a16="http://schemas.microsoft.com/office/drawing/2014/main" id="{8B677A05-6795-458E-7961-4C8F73220A0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7" name="Groep 121">
                    <a:extLst>
                      <a:ext uri="{FF2B5EF4-FFF2-40B4-BE49-F238E27FC236}">
                        <a16:creationId xmlns:a16="http://schemas.microsoft.com/office/drawing/2014/main" id="{A3BCFF6E-3356-B734-E099-B1C88C3AB075}"/>
                      </a:ext>
                    </a:extLst>
                  </p:cNvPr>
                  <p:cNvGrpSpPr/>
                  <p:nvPr userDrawn="1"/>
                </p:nvGrpSpPr>
                <p:grpSpPr>
                  <a:xfrm>
                    <a:off x="-2866744" y="827071"/>
                    <a:ext cx="168701" cy="132575"/>
                    <a:chOff x="-2866744" y="827071"/>
                    <a:chExt cx="168701" cy="132575"/>
                  </a:xfrm>
                </p:grpSpPr>
                <p:cxnSp>
                  <p:nvCxnSpPr>
                    <p:cNvPr id="109" name="Rechte verbindingslijn 123">
                      <a:extLst>
                        <a:ext uri="{FF2B5EF4-FFF2-40B4-BE49-F238E27FC236}">
                          <a16:creationId xmlns:a16="http://schemas.microsoft.com/office/drawing/2014/main" id="{A590C12D-B4FF-22F4-1C56-3E4CFB2334C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24">
                      <a:extLst>
                        <a:ext uri="{FF2B5EF4-FFF2-40B4-BE49-F238E27FC236}">
                          <a16:creationId xmlns:a16="http://schemas.microsoft.com/office/drawing/2014/main" id="{29C8BCC7-4959-F3F5-5AAF-1FF140699A4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25">
                      <a:extLst>
                        <a:ext uri="{FF2B5EF4-FFF2-40B4-BE49-F238E27FC236}">
                          <a16:creationId xmlns:a16="http://schemas.microsoft.com/office/drawing/2014/main" id="{4A8931DE-7EDD-7920-5568-51BA1F0736B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26">
                      <a:extLst>
                        <a:ext uri="{FF2B5EF4-FFF2-40B4-BE49-F238E27FC236}">
                          <a16:creationId xmlns:a16="http://schemas.microsoft.com/office/drawing/2014/main" id="{1CBDF563-0238-1C50-300A-48970BEF1EF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27">
                      <a:extLst>
                        <a:ext uri="{FF2B5EF4-FFF2-40B4-BE49-F238E27FC236}">
                          <a16:creationId xmlns:a16="http://schemas.microsoft.com/office/drawing/2014/main" id="{1DDA8D02-39F1-4A13-F28D-081192B3EB0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8" name="Pijl: rechts 115">
                    <a:extLst>
                      <a:ext uri="{FF2B5EF4-FFF2-40B4-BE49-F238E27FC236}">
                        <a16:creationId xmlns:a16="http://schemas.microsoft.com/office/drawing/2014/main" id="{500863CC-BFC1-FBD1-39B5-D7534F1276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7" name="Groep 111">
                  <a:extLst>
                    <a:ext uri="{FF2B5EF4-FFF2-40B4-BE49-F238E27FC236}">
                      <a16:creationId xmlns:a16="http://schemas.microsoft.com/office/drawing/2014/main" id="{06392F04-0F9A-D23D-E272-22D132BC3172}"/>
                    </a:ext>
                  </a:extLst>
                </p:cNvPr>
                <p:cNvGrpSpPr/>
                <p:nvPr userDrawn="1"/>
              </p:nvGrpSpPr>
              <p:grpSpPr>
                <a:xfrm>
                  <a:off x="-2916763" y="460171"/>
                  <a:ext cx="268738" cy="248381"/>
                  <a:chOff x="-2916763" y="460171"/>
                  <a:chExt cx="268738" cy="248381"/>
                </a:xfrm>
              </p:grpSpPr>
              <p:sp>
                <p:nvSpPr>
                  <p:cNvPr id="98" name="Rechthoek 112">
                    <a:extLst>
                      <a:ext uri="{FF2B5EF4-FFF2-40B4-BE49-F238E27FC236}">
                        <a16:creationId xmlns:a16="http://schemas.microsoft.com/office/drawing/2014/main" id="{B13491FF-75F0-0D2B-F36F-DE9D8ED95A7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13">
                    <a:extLst>
                      <a:ext uri="{FF2B5EF4-FFF2-40B4-BE49-F238E27FC236}">
                        <a16:creationId xmlns:a16="http://schemas.microsoft.com/office/drawing/2014/main" id="{07E428B5-88F8-25E2-5403-EDCD60024407}"/>
                      </a:ext>
                    </a:extLst>
                  </p:cNvPr>
                  <p:cNvGrpSpPr/>
                  <p:nvPr userDrawn="1"/>
                </p:nvGrpSpPr>
                <p:grpSpPr>
                  <a:xfrm>
                    <a:off x="-2866744" y="518074"/>
                    <a:ext cx="168701" cy="132575"/>
                    <a:chOff x="-2866744" y="518074"/>
                    <a:chExt cx="168701" cy="132575"/>
                  </a:xfrm>
                </p:grpSpPr>
                <p:cxnSp>
                  <p:nvCxnSpPr>
                    <p:cNvPr id="101" name="Rechte verbindingslijn 115">
                      <a:extLst>
                        <a:ext uri="{FF2B5EF4-FFF2-40B4-BE49-F238E27FC236}">
                          <a16:creationId xmlns:a16="http://schemas.microsoft.com/office/drawing/2014/main" id="{B002268C-00A3-9315-B3CF-D8380E80393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16">
                      <a:extLst>
                        <a:ext uri="{FF2B5EF4-FFF2-40B4-BE49-F238E27FC236}">
                          <a16:creationId xmlns:a16="http://schemas.microsoft.com/office/drawing/2014/main" id="{DEF26AED-AE33-CDA8-BF5E-A86A9F3B0F4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17">
                      <a:extLst>
                        <a:ext uri="{FF2B5EF4-FFF2-40B4-BE49-F238E27FC236}">
                          <a16:creationId xmlns:a16="http://schemas.microsoft.com/office/drawing/2014/main" id="{13DF421C-7743-8A25-AEDC-0446D846419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18">
                      <a:extLst>
                        <a:ext uri="{FF2B5EF4-FFF2-40B4-BE49-F238E27FC236}">
                          <a16:creationId xmlns:a16="http://schemas.microsoft.com/office/drawing/2014/main" id="{88DBF584-951A-F59A-E8F6-055517250CE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19">
                      <a:extLst>
                        <a:ext uri="{FF2B5EF4-FFF2-40B4-BE49-F238E27FC236}">
                          <a16:creationId xmlns:a16="http://schemas.microsoft.com/office/drawing/2014/main" id="{7135BCA3-FC0D-785D-65A1-E4BE9AE1DE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0" name="Pijl: rechts 107">
                    <a:extLst>
                      <a:ext uri="{FF2B5EF4-FFF2-40B4-BE49-F238E27FC236}">
                        <a16:creationId xmlns:a16="http://schemas.microsoft.com/office/drawing/2014/main" id="{3EE8C313-AA1F-06E1-3C31-1B77AB973F5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80" name="Ovaal 95">
              <a:extLst>
                <a:ext uri="{FF2B5EF4-FFF2-40B4-BE49-F238E27FC236}">
                  <a16:creationId xmlns:a16="http://schemas.microsoft.com/office/drawing/2014/main" id="{9CE4BA37-01D1-CFF7-C1DF-9BB3AAA40FF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81" name="Ovaal 96">
              <a:extLst>
                <a:ext uri="{FF2B5EF4-FFF2-40B4-BE49-F238E27FC236}">
                  <a16:creationId xmlns:a16="http://schemas.microsoft.com/office/drawing/2014/main" id="{71C8C7A9-3DF6-5355-7BDC-6D6DB061DBD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82" name="Ovaal 97">
              <a:extLst>
                <a:ext uri="{FF2B5EF4-FFF2-40B4-BE49-F238E27FC236}">
                  <a16:creationId xmlns:a16="http://schemas.microsoft.com/office/drawing/2014/main" id="{37FE80EA-2A3D-00EA-F067-675D1ED4C39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83" name="Ovaal 98">
              <a:extLst>
                <a:ext uri="{FF2B5EF4-FFF2-40B4-BE49-F238E27FC236}">
                  <a16:creationId xmlns:a16="http://schemas.microsoft.com/office/drawing/2014/main" id="{B6CE7F8F-B649-2D79-DFDC-04CFCA81938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1B53D1B9-B8CF-590E-E40E-CC539A393408}"/>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87B8A3B3-72E5-8B0D-4029-AD7573719641}"/>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90B51FA3-4CE3-2F05-9D24-6B7D5DA8DCE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78797650"/>
      </p:ext>
    </p:extLst>
  </p:cSld>
  <p:clrMapOvr>
    <a:masterClrMapping/>
  </p:clrMapOvr>
  <p:extLst>
    <p:ext uri="{DCECCB84-F9BA-43D5-87BE-67443E8EF086}">
      <p15:sldGuideLst xmlns:p15="http://schemas.microsoft.com/office/powerpoint/2012/main"/>
    </p:ext>
  </p:extLst>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3x Tekst Creatief">
    <p:spTree>
      <p:nvGrpSpPr>
        <p:cNvPr id="1" name=""/>
        <p:cNvGrpSpPr/>
        <p:nvPr/>
      </p:nvGrpSpPr>
      <p:grpSpPr>
        <a:xfrm>
          <a:off x="0" y="0"/>
          <a:ext cx="0" cy="0"/>
          <a:chOff x="0" y="0"/>
          <a:chExt cx="0" cy="0"/>
        </a:xfrm>
      </p:grpSpPr>
      <p:sp>
        <p:nvSpPr>
          <p:cNvPr id="15" name="Tijdelijke aanduiding voor tekst 14">
            <a:extLst>
              <a:ext uri="{FF2B5EF4-FFF2-40B4-BE49-F238E27FC236}">
                <a16:creationId xmlns:a16="http://schemas.microsoft.com/office/drawing/2014/main" id="{9054CE9D-B898-BCA8-5C6A-FDD37EDB2055}"/>
              </a:ext>
            </a:extLst>
          </p:cNvPr>
          <p:cNvSpPr>
            <a:spLocks noGrp="1"/>
          </p:cNvSpPr>
          <p:nvPr>
            <p:ph type="body" sz="quarter" idx="17" hasCustomPrompt="1"/>
          </p:nvPr>
        </p:nvSpPr>
        <p:spPr>
          <a:xfrm>
            <a:off x="7849803" y="3428999"/>
            <a:ext cx="3467485" cy="2592388"/>
          </a:xfrm>
          <a:custGeom>
            <a:avLst/>
            <a:gdLst>
              <a:gd name="connsiteX0" fmla="*/ 0 w 3467485"/>
              <a:gd name="connsiteY0" fmla="*/ 0 h 2592388"/>
              <a:gd name="connsiteX1" fmla="*/ 3467485 w 3467485"/>
              <a:gd name="connsiteY1" fmla="*/ 0 h 2592388"/>
              <a:gd name="connsiteX2" fmla="*/ 3467485 w 3467485"/>
              <a:gd name="connsiteY2" fmla="*/ 2592388 h 2592388"/>
              <a:gd name="connsiteX3" fmla="*/ 2109265 w 3467485"/>
              <a:gd name="connsiteY3" fmla="*/ 2592388 h 2592388"/>
              <a:gd name="connsiteX4" fmla="*/ 1366313 w 3467485"/>
              <a:gd name="connsiteY4" fmla="*/ 2592388 h 2592388"/>
              <a:gd name="connsiteX5" fmla="*/ 0 w 3467485"/>
              <a:gd name="connsiteY5" fmla="*/ 2592388 h 2592388"/>
              <a:gd name="connsiteX6" fmla="*/ 0 w 3467485"/>
              <a:gd name="connsiteY6" fmla="*/ 1703958 h 2592388"/>
              <a:gd name="connsiteX7" fmla="*/ 8007 w 3467485"/>
              <a:gd name="connsiteY7" fmla="*/ 1624285 h 2592388"/>
              <a:gd name="connsiteX8" fmla="*/ 394543 w 3467485"/>
              <a:gd name="connsiteY8" fmla="*/ 1308548 h 2592388"/>
              <a:gd name="connsiteX9" fmla="*/ 394634 w 3467485"/>
              <a:gd name="connsiteY9" fmla="*/ 1308548 h 2592388"/>
              <a:gd name="connsiteX10" fmla="*/ 8017 w 3467485"/>
              <a:gd name="connsiteY10" fmla="*/ 992820 h 2592388"/>
              <a:gd name="connsiteX11" fmla="*/ 0 w 3467485"/>
              <a:gd name="connsiteY11" fmla="*/ 913139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67485" h="2592388">
                <a:moveTo>
                  <a:pt x="0" y="0"/>
                </a:moveTo>
                <a:lnTo>
                  <a:pt x="3467485" y="0"/>
                </a:lnTo>
                <a:lnTo>
                  <a:pt x="3467485" y="2592388"/>
                </a:lnTo>
                <a:lnTo>
                  <a:pt x="2109265" y="2592388"/>
                </a:ln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vert="horz" wrap="square" lIns="720000" tIns="180000" rIns="720000" bIns="180000" rtlCol="0" anchor="ctr">
            <a:normAutofit/>
          </a:bodyPr>
          <a:lstStyle>
            <a:lvl1pPr>
              <a:defRPr lang="nl-NL" dirty="0">
                <a:solidFill>
                  <a:schemeClr val="tx2"/>
                </a:solidFill>
              </a:defRPr>
            </a:lvl1pPr>
          </a:lstStyle>
          <a:p>
            <a:pPr lvl="0"/>
            <a:r>
              <a:rPr lang="nl-NL" dirty="0"/>
              <a:t>Tekst</a:t>
            </a:r>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90E71718-AED3-462F-AFDB-6248219FFD0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1" name="Tijdelijke aanduiding voor tekst 20">
            <a:extLst>
              <a:ext uri="{FF2B5EF4-FFF2-40B4-BE49-F238E27FC236}">
                <a16:creationId xmlns:a16="http://schemas.microsoft.com/office/drawing/2014/main" id="{F33F5354-0868-2EBE-5C5B-D1A8FBE9B6F0}"/>
              </a:ext>
            </a:extLst>
          </p:cNvPr>
          <p:cNvSpPr>
            <a:spLocks noGrp="1"/>
          </p:cNvSpPr>
          <p:nvPr>
            <p:ph type="body" sz="quarter" idx="18" hasCustomPrompt="1"/>
          </p:nvPr>
        </p:nvSpPr>
        <p:spPr>
          <a:xfrm>
            <a:off x="4367214" y="3428999"/>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solidFill>
        </p:spPr>
        <p:txBody>
          <a:bodyPr wrap="square" lIns="720000" tIns="180000" rIns="720000" bIns="180000" anchor="ctr">
            <a:normAutofit/>
          </a:bodyPr>
          <a:lstStyle>
            <a:lvl1pPr>
              <a:defRPr>
                <a:solidFill>
                  <a:schemeClr val="tx2"/>
                </a:solidFill>
              </a:defRPr>
            </a:lvl1pPr>
          </a:lstStyle>
          <a:p>
            <a:pPr lvl="0"/>
            <a:r>
              <a:rPr lang="nl-NL" dirty="0"/>
              <a:t>Tekst</a:t>
            </a:r>
          </a:p>
        </p:txBody>
      </p:sp>
      <p:sp>
        <p:nvSpPr>
          <p:cNvPr id="9" name="Tijdelijke aanduiding voor tekst 8">
            <a:extLst>
              <a:ext uri="{FF2B5EF4-FFF2-40B4-BE49-F238E27FC236}">
                <a16:creationId xmlns:a16="http://schemas.microsoft.com/office/drawing/2014/main" id="{E4E0E148-480C-9026-9E9B-5F0C5F0A1502}"/>
              </a:ext>
            </a:extLst>
          </p:cNvPr>
          <p:cNvSpPr>
            <a:spLocks noGrp="1"/>
          </p:cNvSpPr>
          <p:nvPr>
            <p:ph type="body" sz="quarter" idx="21" hasCustomPrompt="1"/>
          </p:nvPr>
        </p:nvSpPr>
        <p:spPr>
          <a:xfrm>
            <a:off x="837162" y="3428999"/>
            <a:ext cx="3914775" cy="2592388"/>
          </a:xfrm>
          <a:custGeom>
            <a:avLst/>
            <a:gdLst>
              <a:gd name="connsiteX0" fmla="*/ 0 w 3914775"/>
              <a:gd name="connsiteY0" fmla="*/ 0 h 2592388"/>
              <a:gd name="connsiteX1" fmla="*/ 3530052 w 3914775"/>
              <a:gd name="connsiteY1" fmla="*/ 0 h 2592388"/>
              <a:gd name="connsiteX2" fmla="*/ 3530052 w 3914775"/>
              <a:gd name="connsiteY2" fmla="*/ 998935 h 2592388"/>
              <a:gd name="connsiteX3" fmla="*/ 3551153 w 3914775"/>
              <a:gd name="connsiteY3" fmla="*/ 1067044 h 2592388"/>
              <a:gd name="connsiteX4" fmla="*/ 3914775 w 3914775"/>
              <a:gd name="connsiteY4" fmla="*/ 1308548 h 2592388"/>
              <a:gd name="connsiteX5" fmla="*/ 3914684 w 3914775"/>
              <a:gd name="connsiteY5" fmla="*/ 1308548 h 2592388"/>
              <a:gd name="connsiteX6" fmla="*/ 3551131 w 3914775"/>
              <a:gd name="connsiteY6" fmla="*/ 1550066 h 2592388"/>
              <a:gd name="connsiteX7" fmla="*/ 3530052 w 3914775"/>
              <a:gd name="connsiteY7" fmla="*/ 1618135 h 2592388"/>
              <a:gd name="connsiteX8" fmla="*/ 3530052 w 3914775"/>
              <a:gd name="connsiteY8" fmla="*/ 2592388 h 2592388"/>
              <a:gd name="connsiteX9" fmla="*/ 0 w 391477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775" h="2592388">
                <a:moveTo>
                  <a:pt x="0" y="0"/>
                </a:moveTo>
                <a:lnTo>
                  <a:pt x="3530052" y="0"/>
                </a:lnTo>
                <a:lnTo>
                  <a:pt x="3530052" y="998935"/>
                </a:lnTo>
                <a:lnTo>
                  <a:pt x="3551153" y="1067044"/>
                </a:lnTo>
                <a:cubicBezTo>
                  <a:pt x="3611061" y="1208966"/>
                  <a:pt x="3751312" y="1308548"/>
                  <a:pt x="3914775" y="1308548"/>
                </a:cubicBezTo>
                <a:cubicBezTo>
                  <a:pt x="3914745" y="1308548"/>
                  <a:pt x="3914715" y="1308548"/>
                  <a:pt x="3914684" y="1308548"/>
                </a:cubicBezTo>
                <a:cubicBezTo>
                  <a:pt x="3751240" y="1308567"/>
                  <a:pt x="3611017" y="1408153"/>
                  <a:pt x="3551131" y="1550066"/>
                </a:cubicBezTo>
                <a:lnTo>
                  <a:pt x="3530052" y="1618135"/>
                </a:lnTo>
                <a:lnTo>
                  <a:pt x="3530052" y="2592388"/>
                </a:lnTo>
                <a:lnTo>
                  <a:pt x="0" y="2592388"/>
                </a:lnTo>
                <a:close/>
              </a:path>
            </a:pathLst>
          </a:custGeom>
          <a:solidFill>
            <a:schemeClr val="accent1">
              <a:lumMod val="50000"/>
            </a:schemeClr>
          </a:solidFill>
        </p:spPr>
        <p:txBody>
          <a:bodyPr vert="horz" wrap="square" lIns="720000" tIns="180000" rIns="720000" bIns="180000" rtlCol="0" anchor="ctr">
            <a:norm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grpSp>
        <p:nvGrpSpPr>
          <p:cNvPr id="10" name="Groep 9">
            <a:extLst>
              <a:ext uri="{FF2B5EF4-FFF2-40B4-BE49-F238E27FC236}">
                <a16:creationId xmlns:a16="http://schemas.microsoft.com/office/drawing/2014/main" id="{A4131E98-E08C-BFFF-FEEB-F2782175DA34}"/>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0137DB36-CC81-F225-DE36-5A98E39C8A5B}"/>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7C78207-29EF-BFAB-22DC-6D1C6ED404A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78A5964-D858-C35E-2FE1-4F026F87AF0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2" name="VOORBEELD">
                <a:extLst>
                  <a:ext uri="{FF2B5EF4-FFF2-40B4-BE49-F238E27FC236}">
                    <a16:creationId xmlns:a16="http://schemas.microsoft.com/office/drawing/2014/main" id="{71F7408A-827E-B98D-D175-579F1CE67E7A}"/>
                  </a:ext>
                </a:extLst>
              </p:cNvPr>
              <p:cNvGrpSpPr/>
              <p:nvPr userDrawn="1"/>
            </p:nvGrpSpPr>
            <p:grpSpPr>
              <a:xfrm>
                <a:off x="-3412097" y="3250745"/>
                <a:ext cx="3234311" cy="604518"/>
                <a:chOff x="-3605171" y="458674"/>
                <a:chExt cx="3234311" cy="558875"/>
              </a:xfrm>
            </p:grpSpPr>
            <p:sp>
              <p:nvSpPr>
                <p:cNvPr id="24" name="Rechthoek 102">
                  <a:extLst>
                    <a:ext uri="{FF2B5EF4-FFF2-40B4-BE49-F238E27FC236}">
                      <a16:creationId xmlns:a16="http://schemas.microsoft.com/office/drawing/2014/main" id="{B7151E99-89D7-4F75-D20C-18E59D9675DB}"/>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5" name="Rechthoek 103">
                  <a:extLst>
                    <a:ext uri="{FF2B5EF4-FFF2-40B4-BE49-F238E27FC236}">
                      <a16:creationId xmlns:a16="http://schemas.microsoft.com/office/drawing/2014/main" id="{D02D42E7-2E57-1D94-935A-F7B749F1CC5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04">
                  <a:extLst>
                    <a:ext uri="{FF2B5EF4-FFF2-40B4-BE49-F238E27FC236}">
                      <a16:creationId xmlns:a16="http://schemas.microsoft.com/office/drawing/2014/main" id="{37846CEB-2466-6F81-99A9-3E7E8E4361BF}"/>
                    </a:ext>
                  </a:extLst>
                </p:cNvPr>
                <p:cNvGrpSpPr/>
                <p:nvPr userDrawn="1"/>
              </p:nvGrpSpPr>
              <p:grpSpPr>
                <a:xfrm>
                  <a:off x="-3386247" y="830871"/>
                  <a:ext cx="139423" cy="109566"/>
                  <a:chOff x="-2866744" y="827071"/>
                  <a:chExt cx="168701" cy="132575"/>
                </a:xfrm>
              </p:grpSpPr>
              <p:grpSp>
                <p:nvGrpSpPr>
                  <p:cNvPr id="57" name="Groep 135">
                    <a:extLst>
                      <a:ext uri="{FF2B5EF4-FFF2-40B4-BE49-F238E27FC236}">
                        <a16:creationId xmlns:a16="http://schemas.microsoft.com/office/drawing/2014/main" id="{61305625-592D-E485-735D-CFF0E7FD9F0F}"/>
                      </a:ext>
                    </a:extLst>
                  </p:cNvPr>
                  <p:cNvGrpSpPr/>
                  <p:nvPr userDrawn="1"/>
                </p:nvGrpSpPr>
                <p:grpSpPr>
                  <a:xfrm>
                    <a:off x="-2866744" y="827071"/>
                    <a:ext cx="168701" cy="132575"/>
                    <a:chOff x="-2866744" y="827071"/>
                    <a:chExt cx="168701" cy="132575"/>
                  </a:xfrm>
                </p:grpSpPr>
                <p:cxnSp>
                  <p:nvCxnSpPr>
                    <p:cNvPr id="59" name="Rechte verbindingslijn 137">
                      <a:extLst>
                        <a:ext uri="{FF2B5EF4-FFF2-40B4-BE49-F238E27FC236}">
                          <a16:creationId xmlns:a16="http://schemas.microsoft.com/office/drawing/2014/main" id="{4450A05D-4FFC-681D-44D1-C5121A1B139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38">
                      <a:extLst>
                        <a:ext uri="{FF2B5EF4-FFF2-40B4-BE49-F238E27FC236}">
                          <a16:creationId xmlns:a16="http://schemas.microsoft.com/office/drawing/2014/main" id="{8CFD008F-75E6-EF70-767C-FCFBB3237C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39">
                      <a:extLst>
                        <a:ext uri="{FF2B5EF4-FFF2-40B4-BE49-F238E27FC236}">
                          <a16:creationId xmlns:a16="http://schemas.microsoft.com/office/drawing/2014/main" id="{88F99EDF-6606-1CFD-DEFE-E9BFEA672FD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40">
                      <a:extLst>
                        <a:ext uri="{FF2B5EF4-FFF2-40B4-BE49-F238E27FC236}">
                          <a16:creationId xmlns:a16="http://schemas.microsoft.com/office/drawing/2014/main" id="{FA59662D-868C-54AA-B61B-296E4C0817E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41">
                      <a:extLst>
                        <a:ext uri="{FF2B5EF4-FFF2-40B4-BE49-F238E27FC236}">
                          <a16:creationId xmlns:a16="http://schemas.microsoft.com/office/drawing/2014/main" id="{5919D45D-139B-72BE-7884-49A0A7977AF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8" name="Pijl: rechts 129">
                    <a:extLst>
                      <a:ext uri="{FF2B5EF4-FFF2-40B4-BE49-F238E27FC236}">
                        <a16:creationId xmlns:a16="http://schemas.microsoft.com/office/drawing/2014/main" id="{63D04D55-D71C-8E30-DDC0-24411781C18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05">
                  <a:extLst>
                    <a:ext uri="{FF2B5EF4-FFF2-40B4-BE49-F238E27FC236}">
                      <a16:creationId xmlns:a16="http://schemas.microsoft.com/office/drawing/2014/main" id="{7C23AACE-0972-3383-42A1-657D0203F003}"/>
                    </a:ext>
                  </a:extLst>
                </p:cNvPr>
                <p:cNvGrpSpPr/>
                <p:nvPr userDrawn="1"/>
              </p:nvGrpSpPr>
              <p:grpSpPr>
                <a:xfrm>
                  <a:off x="-3605171" y="830871"/>
                  <a:ext cx="139423" cy="109566"/>
                  <a:chOff x="-2866744" y="518074"/>
                  <a:chExt cx="168701" cy="132575"/>
                </a:xfrm>
              </p:grpSpPr>
              <p:grpSp>
                <p:nvGrpSpPr>
                  <p:cNvPr id="50" name="Groep 128">
                    <a:extLst>
                      <a:ext uri="{FF2B5EF4-FFF2-40B4-BE49-F238E27FC236}">
                        <a16:creationId xmlns:a16="http://schemas.microsoft.com/office/drawing/2014/main" id="{F5BC97E5-C611-A3BA-69BA-4D17305880BD}"/>
                      </a:ext>
                    </a:extLst>
                  </p:cNvPr>
                  <p:cNvGrpSpPr/>
                  <p:nvPr userDrawn="1"/>
                </p:nvGrpSpPr>
                <p:grpSpPr>
                  <a:xfrm>
                    <a:off x="-2866744" y="518074"/>
                    <a:ext cx="168701" cy="132575"/>
                    <a:chOff x="-2866744" y="518074"/>
                    <a:chExt cx="168701" cy="132575"/>
                  </a:xfrm>
                </p:grpSpPr>
                <p:cxnSp>
                  <p:nvCxnSpPr>
                    <p:cNvPr id="52" name="Rechte verbindingslijn 130">
                      <a:extLst>
                        <a:ext uri="{FF2B5EF4-FFF2-40B4-BE49-F238E27FC236}">
                          <a16:creationId xmlns:a16="http://schemas.microsoft.com/office/drawing/2014/main" id="{80A3C2E3-387F-CE07-043F-A19E8CC646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1">
                      <a:extLst>
                        <a:ext uri="{FF2B5EF4-FFF2-40B4-BE49-F238E27FC236}">
                          <a16:creationId xmlns:a16="http://schemas.microsoft.com/office/drawing/2014/main" id="{2D1E4921-E97D-8670-6399-005268F838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2">
                      <a:extLst>
                        <a:ext uri="{FF2B5EF4-FFF2-40B4-BE49-F238E27FC236}">
                          <a16:creationId xmlns:a16="http://schemas.microsoft.com/office/drawing/2014/main" id="{5ACEFA60-C5D1-06B5-3E30-7D69FFD110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33">
                      <a:extLst>
                        <a:ext uri="{FF2B5EF4-FFF2-40B4-BE49-F238E27FC236}">
                          <a16:creationId xmlns:a16="http://schemas.microsoft.com/office/drawing/2014/main" id="{87ECF0EB-5B6F-37A4-53B7-FC62DA181E1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34">
                      <a:extLst>
                        <a:ext uri="{FF2B5EF4-FFF2-40B4-BE49-F238E27FC236}">
                          <a16:creationId xmlns:a16="http://schemas.microsoft.com/office/drawing/2014/main" id="{95034F58-4D3E-BFC1-4035-B7F7D0DC5F7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1" name="Pijl: rechts 122">
                    <a:extLst>
                      <a:ext uri="{FF2B5EF4-FFF2-40B4-BE49-F238E27FC236}">
                        <a16:creationId xmlns:a16="http://schemas.microsoft.com/office/drawing/2014/main" id="{D4B856D3-467A-C241-4AE0-61877FDC6AA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8" name="Rechte verbindingslijn 106">
                  <a:extLst>
                    <a:ext uri="{FF2B5EF4-FFF2-40B4-BE49-F238E27FC236}">
                      <a16:creationId xmlns:a16="http://schemas.microsoft.com/office/drawing/2014/main" id="{83EC80D8-87E0-E043-8428-D999B8EEB12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9" name="Rechte verbindingslijn 107">
                  <a:extLst>
                    <a:ext uri="{FF2B5EF4-FFF2-40B4-BE49-F238E27FC236}">
                      <a16:creationId xmlns:a16="http://schemas.microsoft.com/office/drawing/2014/main" id="{74A1A173-7C44-F39F-17E1-47B598449EB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30" name="Rechthoek 108">
                  <a:extLst>
                    <a:ext uri="{FF2B5EF4-FFF2-40B4-BE49-F238E27FC236}">
                      <a16:creationId xmlns:a16="http://schemas.microsoft.com/office/drawing/2014/main" id="{6621248D-67B9-9C99-6AC0-920F2F6B3A2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31" name="Rechthoek 109">
                  <a:extLst>
                    <a:ext uri="{FF2B5EF4-FFF2-40B4-BE49-F238E27FC236}">
                      <a16:creationId xmlns:a16="http://schemas.microsoft.com/office/drawing/2014/main" id="{88AA1E77-84C1-AC8A-A427-282EC136B20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32" name="Groep 110">
                  <a:extLst>
                    <a:ext uri="{FF2B5EF4-FFF2-40B4-BE49-F238E27FC236}">
                      <a16:creationId xmlns:a16="http://schemas.microsoft.com/office/drawing/2014/main" id="{02A7EE34-78BB-6F49-C1E1-C260896477FB}"/>
                    </a:ext>
                  </a:extLst>
                </p:cNvPr>
                <p:cNvGrpSpPr/>
                <p:nvPr userDrawn="1"/>
              </p:nvGrpSpPr>
              <p:grpSpPr>
                <a:xfrm>
                  <a:off x="-2916763" y="769168"/>
                  <a:ext cx="268738" cy="248381"/>
                  <a:chOff x="-2916763" y="769168"/>
                  <a:chExt cx="268738" cy="248381"/>
                </a:xfrm>
              </p:grpSpPr>
              <p:sp>
                <p:nvSpPr>
                  <p:cNvPr id="42" name="Rechthoek 120">
                    <a:extLst>
                      <a:ext uri="{FF2B5EF4-FFF2-40B4-BE49-F238E27FC236}">
                        <a16:creationId xmlns:a16="http://schemas.microsoft.com/office/drawing/2014/main" id="{84661365-EC25-B276-E0E7-87C946D634B2}"/>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3" name="Groep 121">
                    <a:extLst>
                      <a:ext uri="{FF2B5EF4-FFF2-40B4-BE49-F238E27FC236}">
                        <a16:creationId xmlns:a16="http://schemas.microsoft.com/office/drawing/2014/main" id="{C54BB599-D8EC-1F7C-7B4F-B3298BAA3BFE}"/>
                      </a:ext>
                    </a:extLst>
                  </p:cNvPr>
                  <p:cNvGrpSpPr/>
                  <p:nvPr userDrawn="1"/>
                </p:nvGrpSpPr>
                <p:grpSpPr>
                  <a:xfrm>
                    <a:off x="-2866744" y="827071"/>
                    <a:ext cx="168701" cy="132575"/>
                    <a:chOff x="-2866744" y="827071"/>
                    <a:chExt cx="168701" cy="132575"/>
                  </a:xfrm>
                </p:grpSpPr>
                <p:cxnSp>
                  <p:nvCxnSpPr>
                    <p:cNvPr id="45" name="Rechte verbindingslijn 123">
                      <a:extLst>
                        <a:ext uri="{FF2B5EF4-FFF2-40B4-BE49-F238E27FC236}">
                          <a16:creationId xmlns:a16="http://schemas.microsoft.com/office/drawing/2014/main" id="{6B654273-6E02-C840-18FD-772DC7A7F16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24">
                      <a:extLst>
                        <a:ext uri="{FF2B5EF4-FFF2-40B4-BE49-F238E27FC236}">
                          <a16:creationId xmlns:a16="http://schemas.microsoft.com/office/drawing/2014/main" id="{AF43695C-55DC-FDEA-7F9E-7E75B5B7FA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25">
                      <a:extLst>
                        <a:ext uri="{FF2B5EF4-FFF2-40B4-BE49-F238E27FC236}">
                          <a16:creationId xmlns:a16="http://schemas.microsoft.com/office/drawing/2014/main" id="{E87DFA61-E88E-7F6A-522A-AEF2C6607BD2}"/>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26">
                      <a:extLst>
                        <a:ext uri="{FF2B5EF4-FFF2-40B4-BE49-F238E27FC236}">
                          <a16:creationId xmlns:a16="http://schemas.microsoft.com/office/drawing/2014/main" id="{4502CB0B-55C7-839E-BBCE-49ADD42CD36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27">
                      <a:extLst>
                        <a:ext uri="{FF2B5EF4-FFF2-40B4-BE49-F238E27FC236}">
                          <a16:creationId xmlns:a16="http://schemas.microsoft.com/office/drawing/2014/main" id="{4CD5FADA-D579-8FE5-8A5D-EEFE4CC9A4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4" name="Pijl: rechts 115">
                    <a:extLst>
                      <a:ext uri="{FF2B5EF4-FFF2-40B4-BE49-F238E27FC236}">
                        <a16:creationId xmlns:a16="http://schemas.microsoft.com/office/drawing/2014/main" id="{605893B7-6547-E45F-0661-13A82AF067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3" name="Groep 111">
                  <a:extLst>
                    <a:ext uri="{FF2B5EF4-FFF2-40B4-BE49-F238E27FC236}">
                      <a16:creationId xmlns:a16="http://schemas.microsoft.com/office/drawing/2014/main" id="{E218B182-86BC-02EB-94C3-7FACE958B970}"/>
                    </a:ext>
                  </a:extLst>
                </p:cNvPr>
                <p:cNvGrpSpPr/>
                <p:nvPr userDrawn="1"/>
              </p:nvGrpSpPr>
              <p:grpSpPr>
                <a:xfrm>
                  <a:off x="-2916763" y="460171"/>
                  <a:ext cx="268738" cy="248381"/>
                  <a:chOff x="-2916763" y="460171"/>
                  <a:chExt cx="268738" cy="248381"/>
                </a:xfrm>
              </p:grpSpPr>
              <p:sp>
                <p:nvSpPr>
                  <p:cNvPr id="34" name="Rechthoek 112">
                    <a:extLst>
                      <a:ext uri="{FF2B5EF4-FFF2-40B4-BE49-F238E27FC236}">
                        <a16:creationId xmlns:a16="http://schemas.microsoft.com/office/drawing/2014/main" id="{211FB429-DF39-32B1-FC8D-E04A27FF045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13">
                    <a:extLst>
                      <a:ext uri="{FF2B5EF4-FFF2-40B4-BE49-F238E27FC236}">
                        <a16:creationId xmlns:a16="http://schemas.microsoft.com/office/drawing/2014/main" id="{27930686-00AD-09A8-124D-2C03D0DEFC84}"/>
                      </a:ext>
                    </a:extLst>
                  </p:cNvPr>
                  <p:cNvGrpSpPr/>
                  <p:nvPr userDrawn="1"/>
                </p:nvGrpSpPr>
                <p:grpSpPr>
                  <a:xfrm>
                    <a:off x="-2866744" y="518074"/>
                    <a:ext cx="168701" cy="132575"/>
                    <a:chOff x="-2866744" y="518074"/>
                    <a:chExt cx="168701" cy="132575"/>
                  </a:xfrm>
                </p:grpSpPr>
                <p:cxnSp>
                  <p:nvCxnSpPr>
                    <p:cNvPr id="37" name="Rechte verbindingslijn 115">
                      <a:extLst>
                        <a:ext uri="{FF2B5EF4-FFF2-40B4-BE49-F238E27FC236}">
                          <a16:creationId xmlns:a16="http://schemas.microsoft.com/office/drawing/2014/main" id="{424EFCCA-C13B-E92D-50CB-86158A868B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8" name="Rechte verbindingslijn 116">
                      <a:extLst>
                        <a:ext uri="{FF2B5EF4-FFF2-40B4-BE49-F238E27FC236}">
                          <a16:creationId xmlns:a16="http://schemas.microsoft.com/office/drawing/2014/main" id="{639829E7-10A9-F36C-B68D-EDF42B3643A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17">
                      <a:extLst>
                        <a:ext uri="{FF2B5EF4-FFF2-40B4-BE49-F238E27FC236}">
                          <a16:creationId xmlns:a16="http://schemas.microsoft.com/office/drawing/2014/main" id="{ED3A41EA-B0D4-E396-7F57-6C8449E615D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0" name="Rechte verbindingslijn 118">
                      <a:extLst>
                        <a:ext uri="{FF2B5EF4-FFF2-40B4-BE49-F238E27FC236}">
                          <a16:creationId xmlns:a16="http://schemas.microsoft.com/office/drawing/2014/main" id="{DBC0B0B4-FB00-8869-1CBE-04B8BA512F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19">
                      <a:extLst>
                        <a:ext uri="{FF2B5EF4-FFF2-40B4-BE49-F238E27FC236}">
                          <a16:creationId xmlns:a16="http://schemas.microsoft.com/office/drawing/2014/main" id="{9B1F2493-AF45-65E7-22CE-56C126FA090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6" name="Pijl: rechts 107">
                    <a:extLst>
                      <a:ext uri="{FF2B5EF4-FFF2-40B4-BE49-F238E27FC236}">
                        <a16:creationId xmlns:a16="http://schemas.microsoft.com/office/drawing/2014/main" id="{5C216002-AC1B-5519-690E-FFB49857C4D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2" name="Ovaal 95">
              <a:extLst>
                <a:ext uri="{FF2B5EF4-FFF2-40B4-BE49-F238E27FC236}">
                  <a16:creationId xmlns:a16="http://schemas.microsoft.com/office/drawing/2014/main" id="{36770AA4-5DB5-7708-02AA-44FA7B9A44E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3" name="Ovaal 96">
              <a:extLst>
                <a:ext uri="{FF2B5EF4-FFF2-40B4-BE49-F238E27FC236}">
                  <a16:creationId xmlns:a16="http://schemas.microsoft.com/office/drawing/2014/main" id="{50504D44-AFB3-4EE4-AB1A-BC0A6F59224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8B7BA3DA-97C3-5B41-B529-30956562CCE9}"/>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86EC854E-D24B-5E3E-5281-A295F03D415F}"/>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5E1C3503-8AF9-A9F0-D6FD-5936D7BEEC1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7" name="Tijdelijke aanduiding voor tekst 6">
            <a:extLst>
              <a:ext uri="{FF2B5EF4-FFF2-40B4-BE49-F238E27FC236}">
                <a16:creationId xmlns:a16="http://schemas.microsoft.com/office/drawing/2014/main" id="{9DC9A520-5378-9B4E-8339-B64C95529CA2}"/>
              </a:ext>
            </a:extLst>
          </p:cNvPr>
          <p:cNvSpPr>
            <a:spLocks noGrp="1"/>
          </p:cNvSpPr>
          <p:nvPr>
            <p:ph type="body" sz="quarter" idx="13" hasCustomPrompt="1"/>
          </p:nvPr>
        </p:nvSpPr>
        <p:spPr>
          <a:xfrm>
            <a:off x="838200" y="1661020"/>
            <a:ext cx="10515600" cy="176797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tel 4">
            <a:extLst>
              <a:ext uri="{FF2B5EF4-FFF2-40B4-BE49-F238E27FC236}">
                <a16:creationId xmlns:a16="http://schemas.microsoft.com/office/drawing/2014/main" id="{ACFD15DB-01C7-D709-D187-2DE9F19BAC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23185044"/>
      </p:ext>
    </p:extLst>
  </p:cSld>
  <p:clrMapOvr>
    <a:masterClrMapping/>
  </p:clrMapOvr>
  <p:extLst>
    <p:ext uri="{DCECCB84-F9BA-43D5-87BE-67443E8EF086}">
      <p15:sldGuideLst xmlns:p15="http://schemas.microsoft.com/office/powerpoint/2012/main"/>
    </p:ext>
  </p:extLst>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4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CDF70916-2E5C-4B5C-9B83-2A8C99820C27}"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30" name="Tijdelijke aanduiding voor tekst 29">
            <a:extLst>
              <a:ext uri="{FF2B5EF4-FFF2-40B4-BE49-F238E27FC236}">
                <a16:creationId xmlns:a16="http://schemas.microsoft.com/office/drawing/2014/main" id="{2D524A6A-5B5C-B957-A847-06E13A5DC0D4}"/>
              </a:ext>
            </a:extLst>
          </p:cNvPr>
          <p:cNvSpPr>
            <a:spLocks noGrp="1"/>
          </p:cNvSpPr>
          <p:nvPr>
            <p:ph type="body" sz="quarter" idx="18" hasCustomPrompt="1"/>
          </p:nvPr>
        </p:nvSpPr>
        <p:spPr>
          <a:xfrm>
            <a:off x="839788" y="3035803"/>
            <a:ext cx="2663825" cy="2993415"/>
          </a:xfrm>
          <a:custGeom>
            <a:avLst/>
            <a:gdLst>
              <a:gd name="connsiteX0" fmla="*/ 1332938 w 2663825"/>
              <a:gd name="connsiteY0" fmla="*/ 0 h 2993415"/>
              <a:gd name="connsiteX1" fmla="*/ 1332938 w 2663825"/>
              <a:gd name="connsiteY1" fmla="*/ 91 h 2993415"/>
              <a:gd name="connsiteX2" fmla="*/ 1648675 w 2663825"/>
              <a:gd name="connsiteY2" fmla="*/ 386627 h 2993415"/>
              <a:gd name="connsiteX3" fmla="*/ 1714063 w 2663825"/>
              <a:gd name="connsiteY3" fmla="*/ 393198 h 2993415"/>
              <a:gd name="connsiteX4" fmla="*/ 2663825 w 2663825"/>
              <a:gd name="connsiteY4" fmla="*/ 393198 h 2993415"/>
              <a:gd name="connsiteX5" fmla="*/ 2663824 w 2663825"/>
              <a:gd name="connsiteY5" fmla="*/ 2993415 h 2993415"/>
              <a:gd name="connsiteX6" fmla="*/ 0 w 2663825"/>
              <a:gd name="connsiteY6" fmla="*/ 2993414 h 2993415"/>
              <a:gd name="connsiteX7" fmla="*/ 0 w 2663825"/>
              <a:gd name="connsiteY7" fmla="*/ 393198 h 2993415"/>
              <a:gd name="connsiteX8" fmla="*/ 951797 w 2663825"/>
              <a:gd name="connsiteY8" fmla="*/ 393198 h 2993415"/>
              <a:gd name="connsiteX9" fmla="*/ 1017210 w 2663825"/>
              <a:gd name="connsiteY9" fmla="*/ 386617 h 2993415"/>
              <a:gd name="connsiteX10" fmla="*/ 1332938 w 2663825"/>
              <a:gd name="connsiteY10" fmla="*/ 0 h 29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3825" h="2993415">
                <a:moveTo>
                  <a:pt x="1332938" y="0"/>
                </a:moveTo>
                <a:cubicBezTo>
                  <a:pt x="1332938" y="30"/>
                  <a:pt x="1332938" y="60"/>
                  <a:pt x="1332938" y="91"/>
                </a:cubicBezTo>
                <a:cubicBezTo>
                  <a:pt x="1332960" y="190776"/>
                  <a:pt x="1468504" y="349854"/>
                  <a:pt x="1648675" y="386627"/>
                </a:cubicBezTo>
                <a:lnTo>
                  <a:pt x="1714063" y="393198"/>
                </a:lnTo>
                <a:lnTo>
                  <a:pt x="2663825" y="393198"/>
                </a:lnTo>
                <a:lnTo>
                  <a:pt x="2663824" y="2993415"/>
                </a:lnTo>
                <a:lnTo>
                  <a:pt x="0" y="2993414"/>
                </a:lnTo>
                <a:lnTo>
                  <a:pt x="0" y="393198"/>
                </a:lnTo>
                <a:lnTo>
                  <a:pt x="951797" y="393198"/>
                </a:lnTo>
                <a:lnTo>
                  <a:pt x="1017210" y="386617"/>
                </a:lnTo>
                <a:cubicBezTo>
                  <a:pt x="1197396" y="349819"/>
                  <a:pt x="1332938" y="190707"/>
                  <a:pt x="1332938" y="0"/>
                </a:cubicBezTo>
                <a:close/>
              </a:path>
            </a:pathLst>
          </a:custGeom>
          <a:solidFill>
            <a:schemeClr val="bg1"/>
          </a:solidFill>
        </p:spPr>
        <p:txBody>
          <a:bodyPr wrap="square" lIns="288000" tIns="1116000" rIns="288000" bIns="216000" anchor="t">
            <a:noAutofit/>
          </a:bodyPr>
          <a:lstStyle>
            <a:lvl1pPr>
              <a:defRPr>
                <a:solidFill>
                  <a:schemeClr val="tx2"/>
                </a:solidFill>
              </a:defRPr>
            </a:lvl1pPr>
          </a:lstStyle>
          <a:p>
            <a:pPr lvl="0"/>
            <a:r>
              <a:rPr lang="nl-NL" dirty="0"/>
              <a:t>Tekst</a:t>
            </a:r>
          </a:p>
        </p:txBody>
      </p:sp>
      <p:sp>
        <p:nvSpPr>
          <p:cNvPr id="29" name="Tijdelijke aanduiding voor tekst 28">
            <a:extLst>
              <a:ext uri="{FF2B5EF4-FFF2-40B4-BE49-F238E27FC236}">
                <a16:creationId xmlns:a16="http://schemas.microsoft.com/office/drawing/2014/main" id="{CF4CBB6C-E2C6-1582-3A3D-819411485672}"/>
              </a:ext>
            </a:extLst>
          </p:cNvPr>
          <p:cNvSpPr>
            <a:spLocks noGrp="1"/>
          </p:cNvSpPr>
          <p:nvPr>
            <p:ph type="body" sz="quarter" idx="19" hasCustomPrompt="1"/>
          </p:nvPr>
        </p:nvSpPr>
        <p:spPr>
          <a:xfrm>
            <a:off x="3503612" y="828785"/>
            <a:ext cx="2663825" cy="2990197"/>
          </a:xfrm>
          <a:custGeom>
            <a:avLst/>
            <a:gdLst>
              <a:gd name="connsiteX0" fmla="*/ 0 w 2663825"/>
              <a:gd name="connsiteY0" fmla="*/ 0 h 2990197"/>
              <a:gd name="connsiteX1" fmla="*/ 2663825 w 2663825"/>
              <a:gd name="connsiteY1" fmla="*/ 0 h 2990197"/>
              <a:gd name="connsiteX2" fmla="*/ 2663825 w 2663825"/>
              <a:gd name="connsiteY2" fmla="*/ 2600216 h 2990197"/>
              <a:gd name="connsiteX3" fmla="*/ 1701778 w 2663825"/>
              <a:gd name="connsiteY3" fmla="*/ 2600216 h 2990197"/>
              <a:gd name="connsiteX4" fmla="*/ 1668351 w 2663825"/>
              <a:gd name="connsiteY4" fmla="*/ 2603579 h 2990197"/>
              <a:gd name="connsiteX5" fmla="*/ 1352623 w 2663825"/>
              <a:gd name="connsiteY5" fmla="*/ 2990197 h 2990197"/>
              <a:gd name="connsiteX6" fmla="*/ 1352623 w 2663825"/>
              <a:gd name="connsiteY6" fmla="*/ 2990106 h 2990197"/>
              <a:gd name="connsiteX7" fmla="*/ 1036886 w 2663825"/>
              <a:gd name="connsiteY7" fmla="*/ 2603569 h 2990197"/>
              <a:gd name="connsiteX8" fmla="*/ 1003520 w 2663825"/>
              <a:gd name="connsiteY8" fmla="*/ 2600216 h 2990197"/>
              <a:gd name="connsiteX9" fmla="*/ 0 w 2663825"/>
              <a:gd name="connsiteY9" fmla="*/ 2600216 h 29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3825" h="2990197">
                <a:moveTo>
                  <a:pt x="0" y="0"/>
                </a:moveTo>
                <a:lnTo>
                  <a:pt x="2663825" y="0"/>
                </a:lnTo>
                <a:lnTo>
                  <a:pt x="2663825" y="2600216"/>
                </a:lnTo>
                <a:lnTo>
                  <a:pt x="1701778" y="2600216"/>
                </a:lnTo>
                <a:lnTo>
                  <a:pt x="1668351" y="2603579"/>
                </a:lnTo>
                <a:cubicBezTo>
                  <a:pt x="1488165" y="2640377"/>
                  <a:pt x="1352623" y="2799489"/>
                  <a:pt x="1352623" y="2990197"/>
                </a:cubicBezTo>
                <a:cubicBezTo>
                  <a:pt x="1352623" y="2990167"/>
                  <a:pt x="1352623" y="2990137"/>
                  <a:pt x="1352623" y="2990106"/>
                </a:cubicBezTo>
                <a:cubicBezTo>
                  <a:pt x="1352601" y="2799420"/>
                  <a:pt x="1217057" y="2640342"/>
                  <a:pt x="1036886" y="2603569"/>
                </a:cubicBezTo>
                <a:lnTo>
                  <a:pt x="1003520" y="2600216"/>
                </a:lnTo>
                <a:lnTo>
                  <a:pt x="0" y="2600216"/>
                </a:lnTo>
                <a:close/>
              </a:path>
            </a:pathLst>
          </a:custGeom>
          <a:solidFill>
            <a:schemeClr val="accent1">
              <a:lumMod val="20000"/>
              <a:lumOff val="80000"/>
            </a:schemeClr>
          </a:solidFill>
        </p:spPr>
        <p:txBody>
          <a:bodyPr wrap="square" lIns="288000" tIns="504000" rIns="288000" bIns="720000" anchor="t">
            <a:noAutofit/>
          </a:bodyPr>
          <a:lstStyle/>
          <a:p>
            <a:pPr lvl="0"/>
            <a:r>
              <a:rPr lang="nl-NL" dirty="0"/>
              <a:t>Tekst</a:t>
            </a:r>
          </a:p>
        </p:txBody>
      </p:sp>
      <p:sp>
        <p:nvSpPr>
          <p:cNvPr id="10" name="Tijdelijke aanduiding voor tekst 9">
            <a:extLst>
              <a:ext uri="{FF2B5EF4-FFF2-40B4-BE49-F238E27FC236}">
                <a16:creationId xmlns:a16="http://schemas.microsoft.com/office/drawing/2014/main" id="{BA8C97B4-EE1E-B4FB-F0CF-47E12BED128C}"/>
              </a:ext>
            </a:extLst>
          </p:cNvPr>
          <p:cNvSpPr>
            <a:spLocks noGrp="1"/>
          </p:cNvSpPr>
          <p:nvPr>
            <p:ph type="body" sz="quarter" idx="20" hasCustomPrompt="1"/>
          </p:nvPr>
        </p:nvSpPr>
        <p:spPr>
          <a:xfrm>
            <a:off x="839787" y="825566"/>
            <a:ext cx="2663826" cy="2606653"/>
          </a:xfrm>
          <a:custGeom>
            <a:avLst/>
            <a:gdLst>
              <a:gd name="connsiteX0" fmla="*/ 0 w 2663826"/>
              <a:gd name="connsiteY0" fmla="*/ 0 h 2606653"/>
              <a:gd name="connsiteX1" fmla="*/ 2663826 w 2663826"/>
              <a:gd name="connsiteY1" fmla="*/ 0 h 2606653"/>
              <a:gd name="connsiteX2" fmla="*/ 2663826 w 2663826"/>
              <a:gd name="connsiteY2" fmla="*/ 2603427 h 2606653"/>
              <a:gd name="connsiteX3" fmla="*/ 1714064 w 2663826"/>
              <a:gd name="connsiteY3" fmla="*/ 2603427 h 2606653"/>
              <a:gd name="connsiteX4" fmla="*/ 1648676 w 2663826"/>
              <a:gd name="connsiteY4" fmla="*/ 2596840 h 2606653"/>
              <a:gd name="connsiteX5" fmla="*/ 1332939 w 2663826"/>
              <a:gd name="connsiteY5" fmla="*/ 2209347 h 2606653"/>
              <a:gd name="connsiteX6" fmla="*/ 1332939 w 2663826"/>
              <a:gd name="connsiteY6" fmla="*/ 2209256 h 2606653"/>
              <a:gd name="connsiteX7" fmla="*/ 1017211 w 2663826"/>
              <a:gd name="connsiteY7" fmla="*/ 2596830 h 2606653"/>
              <a:gd name="connsiteX8" fmla="*/ 951798 w 2663826"/>
              <a:gd name="connsiteY8" fmla="*/ 2603427 h 2606653"/>
              <a:gd name="connsiteX9" fmla="*/ 1 w 2663826"/>
              <a:gd name="connsiteY9" fmla="*/ 2603427 h 2606653"/>
              <a:gd name="connsiteX10" fmla="*/ 1 w 2663826"/>
              <a:gd name="connsiteY10" fmla="*/ 2606653 h 2606653"/>
              <a:gd name="connsiteX11" fmla="*/ 0 w 2663826"/>
              <a:gd name="connsiteY11" fmla="*/ 2606653 h 26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6653">
                <a:moveTo>
                  <a:pt x="0" y="0"/>
                </a:moveTo>
                <a:lnTo>
                  <a:pt x="2663826" y="0"/>
                </a:lnTo>
                <a:lnTo>
                  <a:pt x="2663826" y="2603427"/>
                </a:lnTo>
                <a:lnTo>
                  <a:pt x="1714064" y="2603427"/>
                </a:lnTo>
                <a:lnTo>
                  <a:pt x="1648676" y="2596840"/>
                </a:lnTo>
                <a:cubicBezTo>
                  <a:pt x="1468505" y="2559976"/>
                  <a:pt x="1332961" y="2400504"/>
                  <a:pt x="1332939" y="2209347"/>
                </a:cubicBezTo>
                <a:cubicBezTo>
                  <a:pt x="1332939" y="2209316"/>
                  <a:pt x="1332939" y="2209286"/>
                  <a:pt x="1332939" y="2209256"/>
                </a:cubicBezTo>
                <a:cubicBezTo>
                  <a:pt x="1332939" y="2400435"/>
                  <a:pt x="1197397" y="2559941"/>
                  <a:pt x="1017211" y="2596830"/>
                </a:cubicBezTo>
                <a:lnTo>
                  <a:pt x="951798" y="2603427"/>
                </a:lnTo>
                <a:lnTo>
                  <a:pt x="1" y="2603427"/>
                </a:lnTo>
                <a:lnTo>
                  <a:pt x="1" y="2606653"/>
                </a:lnTo>
                <a:lnTo>
                  <a:pt x="0" y="2606653"/>
                </a:lnTo>
                <a:close/>
              </a:path>
            </a:pathLst>
          </a:custGeom>
          <a:solidFill>
            <a:schemeClr val="accent1">
              <a:lumMod val="50000"/>
            </a:schemeClr>
          </a:solidFill>
        </p:spPr>
        <p:txBody>
          <a:bodyPr vert="horz" wrap="square" lIns="288000" tIns="504000" rIns="288000" bIns="900000" rtlCol="0" anchor="t">
            <a:noAutofit/>
          </a:bodyPr>
          <a:lstStyle>
            <a:lvl1pPr>
              <a:defRPr lang="nl-NL" smtClean="0">
                <a:solidFill>
                  <a:schemeClr val="bg2"/>
                </a:solidFill>
              </a:defRPr>
            </a:lvl1pPr>
            <a:lvl2pPr>
              <a:defRPr lang="nl-NL" smtClean="0"/>
            </a:lvl2pPr>
            <a:lvl3pPr>
              <a:defRPr lang="nl-NL" smtClean="0"/>
            </a:lvl3pPr>
            <a:lvl4pPr>
              <a:defRPr lang="nl-NL" smtClean="0"/>
            </a:lvl4pPr>
            <a:lvl5pPr>
              <a:defRPr lang="fr-FR"/>
            </a:lvl5pPr>
          </a:lstStyle>
          <a:p>
            <a:pPr lvl="0"/>
            <a:r>
              <a:rPr lang="nl-NL" dirty="0"/>
              <a:t>Tekst</a:t>
            </a:r>
            <a:endParaRPr lang="fr-FR" dirty="0"/>
          </a:p>
        </p:txBody>
      </p:sp>
      <p:sp>
        <p:nvSpPr>
          <p:cNvPr id="13" name="Tijdelijke aanduiding voor tekst 12">
            <a:extLst>
              <a:ext uri="{FF2B5EF4-FFF2-40B4-BE49-F238E27FC236}">
                <a16:creationId xmlns:a16="http://schemas.microsoft.com/office/drawing/2014/main" id="{2D9A091C-33B8-0D46-2A4E-217B2F23D87C}"/>
              </a:ext>
            </a:extLst>
          </p:cNvPr>
          <p:cNvSpPr>
            <a:spLocks noGrp="1"/>
          </p:cNvSpPr>
          <p:nvPr>
            <p:ph type="body" sz="quarter" idx="21" hasCustomPrompt="1"/>
          </p:nvPr>
        </p:nvSpPr>
        <p:spPr>
          <a:xfrm>
            <a:off x="3503612" y="3425782"/>
            <a:ext cx="2663826" cy="2603434"/>
          </a:xfrm>
          <a:custGeom>
            <a:avLst/>
            <a:gdLst>
              <a:gd name="connsiteX0" fmla="*/ 2663825 w 2663826"/>
              <a:gd name="connsiteY0" fmla="*/ 0 h 2603434"/>
              <a:gd name="connsiteX1" fmla="*/ 2663826 w 2663826"/>
              <a:gd name="connsiteY1" fmla="*/ 0 h 2603434"/>
              <a:gd name="connsiteX2" fmla="*/ 2663826 w 2663826"/>
              <a:gd name="connsiteY2" fmla="*/ 2603434 h 2603434"/>
              <a:gd name="connsiteX3" fmla="*/ 0 w 2663826"/>
              <a:gd name="connsiteY3" fmla="*/ 2603434 h 2603434"/>
              <a:gd name="connsiteX4" fmla="*/ 0 w 2663826"/>
              <a:gd name="connsiteY4" fmla="*/ 3222 h 2603434"/>
              <a:gd name="connsiteX5" fmla="*/ 1003520 w 2663826"/>
              <a:gd name="connsiteY5" fmla="*/ 3222 h 2603434"/>
              <a:gd name="connsiteX6" fmla="*/ 1036886 w 2663826"/>
              <a:gd name="connsiteY6" fmla="*/ 6579 h 2603434"/>
              <a:gd name="connsiteX7" fmla="*/ 1352623 w 2663826"/>
              <a:gd name="connsiteY7" fmla="*/ 393595 h 2603434"/>
              <a:gd name="connsiteX8" fmla="*/ 1352623 w 2663826"/>
              <a:gd name="connsiteY8" fmla="*/ 393686 h 2603434"/>
              <a:gd name="connsiteX9" fmla="*/ 1668351 w 2663826"/>
              <a:gd name="connsiteY9" fmla="*/ 6589 h 2603434"/>
              <a:gd name="connsiteX10" fmla="*/ 1701778 w 2663826"/>
              <a:gd name="connsiteY10" fmla="*/ 3222 h 2603434"/>
              <a:gd name="connsiteX11" fmla="*/ 2663825 w 2663826"/>
              <a:gd name="connsiteY11" fmla="*/ 3222 h 260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3826" h="2603434">
                <a:moveTo>
                  <a:pt x="2663825" y="0"/>
                </a:moveTo>
                <a:lnTo>
                  <a:pt x="2663826" y="0"/>
                </a:lnTo>
                <a:lnTo>
                  <a:pt x="2663826" y="2603434"/>
                </a:lnTo>
                <a:lnTo>
                  <a:pt x="0" y="2603434"/>
                </a:lnTo>
                <a:lnTo>
                  <a:pt x="0" y="3222"/>
                </a:lnTo>
                <a:lnTo>
                  <a:pt x="1003520" y="3222"/>
                </a:lnTo>
                <a:lnTo>
                  <a:pt x="1036886" y="6579"/>
                </a:lnTo>
                <a:cubicBezTo>
                  <a:pt x="1217057" y="43398"/>
                  <a:pt x="1352601" y="202673"/>
                  <a:pt x="1352623" y="393595"/>
                </a:cubicBezTo>
                <a:cubicBezTo>
                  <a:pt x="1352623" y="393626"/>
                  <a:pt x="1352623" y="393656"/>
                  <a:pt x="1352623" y="393686"/>
                </a:cubicBezTo>
                <a:cubicBezTo>
                  <a:pt x="1352623" y="202742"/>
                  <a:pt x="1488165" y="43433"/>
                  <a:pt x="1668351" y="6589"/>
                </a:cubicBezTo>
                <a:lnTo>
                  <a:pt x="1701778" y="3222"/>
                </a:lnTo>
                <a:lnTo>
                  <a:pt x="2663825" y="3222"/>
                </a:lnTo>
                <a:close/>
              </a:path>
            </a:pathLst>
          </a:custGeom>
          <a:solidFill>
            <a:schemeClr val="accent1"/>
          </a:solidFill>
        </p:spPr>
        <p:txBody>
          <a:bodyPr vert="horz" wrap="square" lIns="288000" tIns="720000" rIns="288000" bIns="288000" rtlCol="0" anchor="t">
            <a:noAutofit/>
          </a:bodyPr>
          <a:lstStyle>
            <a:lvl1pPr>
              <a:defRPr lang="fr-FR" dirty="0">
                <a:solidFill>
                  <a:schemeClr val="tx2"/>
                </a:solidFill>
              </a:defRPr>
            </a:lvl1pPr>
          </a:lstStyle>
          <a:p>
            <a:pPr lvl="0"/>
            <a:r>
              <a:rPr lang="nl-NL" dirty="0"/>
              <a:t>Tekst</a:t>
            </a:r>
            <a:endParaRPr lang="fr-FR" dirty="0"/>
          </a:p>
        </p:txBody>
      </p:sp>
      <p:grpSp>
        <p:nvGrpSpPr>
          <p:cNvPr id="6" name="Groep 5">
            <a:extLst>
              <a:ext uri="{FF2B5EF4-FFF2-40B4-BE49-F238E27FC236}">
                <a16:creationId xmlns:a16="http://schemas.microsoft.com/office/drawing/2014/main" id="{4629286F-FC5C-3A61-A383-C3D88B2C4CF8}"/>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28B8EB30-E3AB-34F5-673F-95F33148FF92}"/>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A944D9F4-4AC6-8816-801D-EBC12964FB3F}"/>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241D2789-BEF5-4D4A-ED6F-05194FD154F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DE83537-F177-D062-5E69-5126613C25E0}"/>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CB008CEB-0066-DBFC-12A8-691CBEA1D36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754C813F-A815-8DB8-DAE0-BA8310A3022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21C84781-17D8-65FE-B743-F87E1BC61C1C}"/>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C907EA95-3105-A579-45FD-73A8C02CBA13}"/>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EE9E44E6-F35A-2F0B-17C3-6FB98DC1AC5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D09C3827-BB79-AE2B-36BC-90DCD797029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8C005A58-9F27-DB96-9197-9CBD87DE99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CF60AF27-2F0A-A9C3-641E-B463659D8B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9DDAEC69-EE21-F32D-4930-2BB208EB2C2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11237604-312A-B739-88F6-30076ED0B01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2B9F4A9A-F3E1-1D84-C0D3-75894405A414}"/>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8B0BCAFA-5C06-5D2F-FB6C-D38555029468}"/>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FC839787-E408-DA88-F939-1F4451D0EF8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B600D160-C93E-516E-6036-E7E91F3CC76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D4FF11CF-A766-CD4B-9197-848DB3A110E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8014AACE-71ED-0987-7F2D-640EC19CC79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6AC8F150-25F7-0EB8-0E3E-D0D95C9FC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A3AF7288-E3EC-D462-D378-DCB9E17ADA6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49BC6505-4DFE-7EEE-A8CF-88FF7FD3AD9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7D60A6D7-C5CA-F49F-5917-3DC63E6EB9B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31B9F4E-2E07-EC9B-828D-25C0D69503C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B9EF609B-9775-4D80-AAF8-78A3A053B0A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BDBE7157-14D2-DD91-F62B-57BCCA0498B1}"/>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D2EA6B41-C168-740B-06BB-8FB3343D009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20C074E5-10C9-E56D-BC2D-BC3D65EF3CAB}"/>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07551233-D974-C4A4-7561-0898B7B8D9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6C57DAD2-279F-3223-6B88-8337BB99377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AE0E6F3F-1BED-9E2D-FF9A-D7DE4205A6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E6521B63-4F92-DEEF-1719-49F5A73600A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A4224754-EED9-61CB-4780-CDF330ED8A2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C752DD8F-D3E3-3846-E384-AA72E3B8174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2E51C765-C964-DD85-A534-1BF9B74DA567}"/>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F7500F64-F9E7-817D-EDE5-234345F0550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D8DFA711-D1C2-F4AA-D654-69883899FC0C}"/>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BEE84619-D04D-1B1B-5732-E7C2DD0798E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F987762D-7EAB-DB8A-9FAA-E58D7C9C657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2B3B9DBE-6631-7D62-BDC9-9D6556A9309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12448FDD-201B-5F09-CD02-014072902A0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1C1F32E3-537D-0073-1C82-A783A264A45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BC9114A9-EF8F-D24B-BFB4-0D26D3360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3DC1A4A6-5095-69C4-4A9B-BDB54516F0B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88E0FD73-DC64-4BAE-0720-461C31F5D55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4" name="Ovaal 97">
              <a:extLst>
                <a:ext uri="{FF2B5EF4-FFF2-40B4-BE49-F238E27FC236}">
                  <a16:creationId xmlns:a16="http://schemas.microsoft.com/office/drawing/2014/main" id="{44D84074-40E0-52A5-BACB-C8360D7AAF7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5" name="Ovaal 98">
              <a:extLst>
                <a:ext uri="{FF2B5EF4-FFF2-40B4-BE49-F238E27FC236}">
                  <a16:creationId xmlns:a16="http://schemas.microsoft.com/office/drawing/2014/main" id="{FEB23EE2-AF85-B69F-E712-0438565268C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21934A82-3B3D-605F-1326-85DC163FCD23}"/>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ekst 6">
            <a:extLst>
              <a:ext uri="{FF2B5EF4-FFF2-40B4-BE49-F238E27FC236}">
                <a16:creationId xmlns:a16="http://schemas.microsoft.com/office/drawing/2014/main" id="{7A27E191-FD9B-BF53-0315-522EBF7DD4E3}"/>
              </a:ext>
            </a:extLst>
          </p:cNvPr>
          <p:cNvSpPr>
            <a:spLocks noGrp="1"/>
          </p:cNvSpPr>
          <p:nvPr>
            <p:ph type="body" sz="quarter" idx="22" hasCustomPrompt="1"/>
          </p:nvPr>
        </p:nvSpPr>
        <p:spPr>
          <a:xfrm>
            <a:off x="6844562" y="1661020"/>
            <a:ext cx="4507649"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2" name="Titel 4">
            <a:extLst>
              <a:ext uri="{FF2B5EF4-FFF2-40B4-BE49-F238E27FC236}">
                <a16:creationId xmlns:a16="http://schemas.microsoft.com/office/drawing/2014/main" id="{6544F774-AC9F-A4D2-DC48-33A1072118B4}"/>
              </a:ext>
            </a:extLst>
          </p:cNvPr>
          <p:cNvSpPr>
            <a:spLocks noGrp="1"/>
          </p:cNvSpPr>
          <p:nvPr>
            <p:ph type="title" hasCustomPrompt="1"/>
          </p:nvPr>
        </p:nvSpPr>
        <p:spPr>
          <a:xfrm>
            <a:off x="6844562" y="806728"/>
            <a:ext cx="4507649"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882172414"/>
      </p:ext>
    </p:extLst>
  </p:cSld>
  <p:clrMapOvr>
    <a:masterClrMapping/>
  </p:clrMapOvr>
  <p:extLst>
    <p:ext uri="{DCECCB84-F9BA-43D5-87BE-67443E8EF086}">
      <p15:sldGuideLst xmlns:p15="http://schemas.microsoft.com/office/powerpoint/2012/main"/>
    </p:ext>
  </p:extLst>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Titel 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1421F69-47A7-4896-AD5E-107BD411A7F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20" name="Tijdelijke aanduiding voor tekst 19">
            <a:extLst>
              <a:ext uri="{FF2B5EF4-FFF2-40B4-BE49-F238E27FC236}">
                <a16:creationId xmlns:a16="http://schemas.microsoft.com/office/drawing/2014/main" id="{416FA606-3A80-3258-8593-8D2C5AA0707E}"/>
              </a:ext>
            </a:extLst>
          </p:cNvPr>
          <p:cNvSpPr>
            <a:spLocks noGrp="1"/>
          </p:cNvSpPr>
          <p:nvPr>
            <p:ph type="body" sz="quarter" idx="15" hasCustomPrompt="1"/>
          </p:nvPr>
        </p:nvSpPr>
        <p:spPr>
          <a:xfrm>
            <a:off x="836591" y="2131253"/>
            <a:ext cx="3914020" cy="1729939"/>
          </a:xfrm>
          <a:custGeom>
            <a:avLst/>
            <a:gdLst>
              <a:gd name="connsiteX0" fmla="*/ 0 w 3914020"/>
              <a:gd name="connsiteY0" fmla="*/ 0 h 1729939"/>
              <a:gd name="connsiteX1" fmla="*/ 3526959 w 3914020"/>
              <a:gd name="connsiteY1" fmla="*/ 0 h 1729939"/>
              <a:gd name="connsiteX2" fmla="*/ 3526959 w 3914020"/>
              <a:gd name="connsiteY2" fmla="*/ 513897 h 1729939"/>
              <a:gd name="connsiteX3" fmla="*/ 3550398 w 3914020"/>
              <a:gd name="connsiteY3" fmla="*/ 630222 h 1729939"/>
              <a:gd name="connsiteX4" fmla="*/ 3914020 w 3914020"/>
              <a:gd name="connsiteY4" fmla="*/ 871726 h 1729939"/>
              <a:gd name="connsiteX5" fmla="*/ 3913929 w 3914020"/>
              <a:gd name="connsiteY5" fmla="*/ 871726 h 1729939"/>
              <a:gd name="connsiteX6" fmla="*/ 3550376 w 3914020"/>
              <a:gd name="connsiteY6" fmla="*/ 1113244 h 1729939"/>
              <a:gd name="connsiteX7" fmla="*/ 3526959 w 3914020"/>
              <a:gd name="connsiteY7" fmla="*/ 1229534 h 1729939"/>
              <a:gd name="connsiteX8" fmla="*/ 3526959 w 3914020"/>
              <a:gd name="connsiteY8" fmla="*/ 1729939 h 1729939"/>
              <a:gd name="connsiteX9" fmla="*/ 0 w 3914020"/>
              <a:gd name="connsiteY9"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4020" h="1729939">
                <a:moveTo>
                  <a:pt x="0" y="0"/>
                </a:moveTo>
                <a:lnTo>
                  <a:pt x="3526959" y="0"/>
                </a:lnTo>
                <a:lnTo>
                  <a:pt x="3526959" y="513897"/>
                </a:lnTo>
                <a:lnTo>
                  <a:pt x="3550398" y="630222"/>
                </a:lnTo>
                <a:cubicBezTo>
                  <a:pt x="3610306" y="772144"/>
                  <a:pt x="3750557" y="871726"/>
                  <a:pt x="3914020" y="871726"/>
                </a:cubicBezTo>
                <a:cubicBezTo>
                  <a:pt x="3913990" y="871726"/>
                  <a:pt x="3913960" y="871726"/>
                  <a:pt x="3913929" y="871726"/>
                </a:cubicBezTo>
                <a:cubicBezTo>
                  <a:pt x="3750485" y="871745"/>
                  <a:pt x="3610262" y="971331"/>
                  <a:pt x="3550376" y="1113244"/>
                </a:cubicBezTo>
                <a:lnTo>
                  <a:pt x="3526959" y="1229534"/>
                </a:lnTo>
                <a:lnTo>
                  <a:pt x="3526959" y="1729939"/>
                </a:lnTo>
                <a:lnTo>
                  <a:pt x="0" y="1729939"/>
                </a:lnTo>
                <a:close/>
              </a:path>
            </a:pathLst>
          </a:custGeom>
          <a:solidFill>
            <a:schemeClr val="accent1"/>
          </a:solidFill>
        </p:spPr>
        <p:txBody>
          <a:bodyPr wrap="square" lIns="720000" rIns="720000" anchor="ctr">
            <a:normAutofit/>
          </a:bodyPr>
          <a:lstStyle>
            <a:lvl1pPr>
              <a:defRPr sz="1800">
                <a:solidFill>
                  <a:schemeClr val="tx2"/>
                </a:solidFill>
              </a:defRPr>
            </a:lvl1pPr>
          </a:lstStyle>
          <a:p>
            <a:pPr lvl="0"/>
            <a:r>
              <a:rPr lang="nl-NL" dirty="0"/>
              <a:t>Tekst</a:t>
            </a:r>
          </a:p>
        </p:txBody>
      </p:sp>
      <p:sp>
        <p:nvSpPr>
          <p:cNvPr id="21" name="Tijdelijke aanduiding voor tekst 20">
            <a:extLst>
              <a:ext uri="{FF2B5EF4-FFF2-40B4-BE49-F238E27FC236}">
                <a16:creationId xmlns:a16="http://schemas.microsoft.com/office/drawing/2014/main" id="{40BF3010-4244-8360-504A-CD6A3B0B3B28}"/>
              </a:ext>
            </a:extLst>
          </p:cNvPr>
          <p:cNvSpPr>
            <a:spLocks noGrp="1"/>
          </p:cNvSpPr>
          <p:nvPr>
            <p:ph type="body" sz="quarter" idx="16" hasCustomPrompt="1"/>
          </p:nvPr>
        </p:nvSpPr>
        <p:spPr>
          <a:xfrm>
            <a:off x="4363551" y="2131253"/>
            <a:ext cx="3850967" cy="1729939"/>
          </a:xfrm>
          <a:custGeom>
            <a:avLst/>
            <a:gdLst>
              <a:gd name="connsiteX0" fmla="*/ 0 w 3850967"/>
              <a:gd name="connsiteY0" fmla="*/ 0 h 1729939"/>
              <a:gd name="connsiteX1" fmla="*/ 3478696 w 3850967"/>
              <a:gd name="connsiteY1" fmla="*/ 0 h 1729939"/>
              <a:gd name="connsiteX2" fmla="*/ 3478696 w 3850967"/>
              <a:gd name="connsiteY2" fmla="*/ 476307 h 1729939"/>
              <a:gd name="connsiteX3" fmla="*/ 3793798 w 3850967"/>
              <a:gd name="connsiteY3" fmla="*/ 863693 h 1729939"/>
              <a:gd name="connsiteX4" fmla="*/ 3850967 w 3850967"/>
              <a:gd name="connsiteY4" fmla="*/ 869467 h 1729939"/>
              <a:gd name="connsiteX5" fmla="*/ 3850967 w 3850967"/>
              <a:gd name="connsiteY5" fmla="*/ 873978 h 1729939"/>
              <a:gd name="connsiteX6" fmla="*/ 3793718 w 3850967"/>
              <a:gd name="connsiteY6" fmla="*/ 879768 h 1729939"/>
              <a:gd name="connsiteX7" fmla="*/ 3478696 w 3850967"/>
              <a:gd name="connsiteY7" fmla="*/ 1267146 h 1729939"/>
              <a:gd name="connsiteX8" fmla="*/ 3478696 w 3850967"/>
              <a:gd name="connsiteY8" fmla="*/ 1729939 h 1729939"/>
              <a:gd name="connsiteX9" fmla="*/ 0 w 3850967"/>
              <a:gd name="connsiteY9" fmla="*/ 1729939 h 1729939"/>
              <a:gd name="connsiteX10" fmla="*/ 0 w 3850967"/>
              <a:gd name="connsiteY10" fmla="*/ 1229534 h 1729939"/>
              <a:gd name="connsiteX11" fmla="*/ 23417 w 3850967"/>
              <a:gd name="connsiteY11" fmla="*/ 1113244 h 1729939"/>
              <a:gd name="connsiteX12" fmla="*/ 386970 w 3850967"/>
              <a:gd name="connsiteY12" fmla="*/ 871726 h 1729939"/>
              <a:gd name="connsiteX13" fmla="*/ 387061 w 3850967"/>
              <a:gd name="connsiteY13" fmla="*/ 871726 h 1729939"/>
              <a:gd name="connsiteX14" fmla="*/ 23439 w 3850967"/>
              <a:gd name="connsiteY14" fmla="*/ 630222 h 1729939"/>
              <a:gd name="connsiteX15" fmla="*/ 0 w 3850967"/>
              <a:gd name="connsiteY15" fmla="*/ 513897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0967" h="1729939">
                <a:moveTo>
                  <a:pt x="0" y="0"/>
                </a:moveTo>
                <a:lnTo>
                  <a:pt x="3478696" y="0"/>
                </a:lnTo>
                <a:lnTo>
                  <a:pt x="3478696" y="476307"/>
                </a:lnTo>
                <a:cubicBezTo>
                  <a:pt x="3478696" y="667393"/>
                  <a:pt x="3613970" y="826821"/>
                  <a:pt x="3793798" y="863693"/>
                </a:cubicBezTo>
                <a:lnTo>
                  <a:pt x="3850967" y="869467"/>
                </a:lnTo>
                <a:lnTo>
                  <a:pt x="3850967" y="873978"/>
                </a:lnTo>
                <a:lnTo>
                  <a:pt x="3793718" y="879768"/>
                </a:lnTo>
                <a:cubicBezTo>
                  <a:pt x="3613914" y="916655"/>
                  <a:pt x="3478674" y="1076080"/>
                  <a:pt x="3478696" y="1267146"/>
                </a:cubicBezTo>
                <a:lnTo>
                  <a:pt x="3478696" y="1729939"/>
                </a:lnTo>
                <a:lnTo>
                  <a:pt x="0" y="1729939"/>
                </a:lnTo>
                <a:lnTo>
                  <a:pt x="0" y="1229534"/>
                </a:lnTo>
                <a:lnTo>
                  <a:pt x="23417" y="1113244"/>
                </a:lnTo>
                <a:cubicBezTo>
                  <a:pt x="83303" y="971331"/>
                  <a:pt x="223526" y="871745"/>
                  <a:pt x="386970" y="871726"/>
                </a:cubicBezTo>
                <a:cubicBezTo>
                  <a:pt x="387001" y="871726"/>
                  <a:pt x="387031" y="871726"/>
                  <a:pt x="387061" y="871726"/>
                </a:cubicBezTo>
                <a:cubicBezTo>
                  <a:pt x="223598" y="871726"/>
                  <a:pt x="83347" y="772144"/>
                  <a:pt x="23439" y="630222"/>
                </a:cubicBezTo>
                <a:lnTo>
                  <a:pt x="0" y="513897"/>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AE6EDAA6-B98A-3ECD-E94F-0F1842E801AA}"/>
              </a:ext>
            </a:extLst>
          </p:cNvPr>
          <p:cNvSpPr>
            <a:spLocks noGrp="1"/>
          </p:cNvSpPr>
          <p:nvPr>
            <p:ph type="body" sz="quarter" idx="17" hasCustomPrompt="1"/>
          </p:nvPr>
        </p:nvSpPr>
        <p:spPr>
          <a:xfrm>
            <a:off x="7838733" y="2129196"/>
            <a:ext cx="3471520" cy="2123318"/>
          </a:xfrm>
          <a:custGeom>
            <a:avLst/>
            <a:gdLst>
              <a:gd name="connsiteX0" fmla="*/ 0 w 3471520"/>
              <a:gd name="connsiteY0" fmla="*/ 0 h 2123318"/>
              <a:gd name="connsiteX1" fmla="*/ 3471520 w 3471520"/>
              <a:gd name="connsiteY1" fmla="*/ 0 h 2123318"/>
              <a:gd name="connsiteX2" fmla="*/ 3471520 w 3471520"/>
              <a:gd name="connsiteY2" fmla="*/ 1729939 h 2123318"/>
              <a:gd name="connsiteX3" fmla="*/ 2129019 w 3471520"/>
              <a:gd name="connsiteY3" fmla="*/ 1729939 h 2123318"/>
              <a:gd name="connsiteX4" fmla="*/ 2062031 w 3471520"/>
              <a:gd name="connsiteY4" fmla="*/ 1736700 h 2123318"/>
              <a:gd name="connsiteX5" fmla="*/ 1747307 w 3471520"/>
              <a:gd name="connsiteY5" fmla="*/ 2123318 h 2123318"/>
              <a:gd name="connsiteX6" fmla="*/ 1747307 w 3471520"/>
              <a:gd name="connsiteY6" fmla="*/ 2123227 h 2123318"/>
              <a:gd name="connsiteX7" fmla="*/ 1432574 w 3471520"/>
              <a:gd name="connsiteY7" fmla="*/ 1736690 h 2123318"/>
              <a:gd name="connsiteX8" fmla="*/ 1365607 w 3471520"/>
              <a:gd name="connsiteY8" fmla="*/ 1729939 h 2123318"/>
              <a:gd name="connsiteX9" fmla="*/ 3514 w 3471520"/>
              <a:gd name="connsiteY9" fmla="*/ 1729939 h 2123318"/>
              <a:gd name="connsiteX10" fmla="*/ 3514 w 3471520"/>
              <a:gd name="connsiteY10" fmla="*/ 1269203 h 2123318"/>
              <a:gd name="connsiteX11" fmla="*/ 398058 w 3471520"/>
              <a:gd name="connsiteY11" fmla="*/ 873783 h 2123318"/>
              <a:gd name="connsiteX12" fmla="*/ 398149 w 3471520"/>
              <a:gd name="connsiteY12" fmla="*/ 873783 h 2123318"/>
              <a:gd name="connsiteX13" fmla="*/ 3514 w 3471520"/>
              <a:gd name="connsiteY13" fmla="*/ 478364 h 2123318"/>
              <a:gd name="connsiteX14" fmla="*/ 3514 w 3471520"/>
              <a:gd name="connsiteY14" fmla="*/ 2057 h 2123318"/>
              <a:gd name="connsiteX15" fmla="*/ 0 w 3471520"/>
              <a:gd name="connsiteY15" fmla="*/ 2057 h 212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71520" h="2123318">
                <a:moveTo>
                  <a:pt x="0" y="0"/>
                </a:moveTo>
                <a:lnTo>
                  <a:pt x="3471520" y="0"/>
                </a:lnTo>
                <a:lnTo>
                  <a:pt x="3471520" y="1729939"/>
                </a:lnTo>
                <a:lnTo>
                  <a:pt x="2129019" y="1729939"/>
                </a:lnTo>
                <a:lnTo>
                  <a:pt x="2062031" y="1736700"/>
                </a:lnTo>
                <a:cubicBezTo>
                  <a:pt x="1882418" y="1773499"/>
                  <a:pt x="1747307" y="1932611"/>
                  <a:pt x="1747307" y="2123318"/>
                </a:cubicBezTo>
                <a:cubicBezTo>
                  <a:pt x="1747307" y="2123288"/>
                  <a:pt x="1747307" y="2123258"/>
                  <a:pt x="1747307" y="2123227"/>
                </a:cubicBezTo>
                <a:cubicBezTo>
                  <a:pt x="1747284" y="1932541"/>
                  <a:pt x="1612171" y="1773464"/>
                  <a:pt x="1432574" y="1736690"/>
                </a:cubicBezTo>
                <a:lnTo>
                  <a:pt x="1365607" y="1729939"/>
                </a:lnTo>
                <a:lnTo>
                  <a:pt x="3514" y="1729939"/>
                </a:lnTo>
                <a:lnTo>
                  <a:pt x="3514" y="1269203"/>
                </a:lnTo>
                <a:cubicBezTo>
                  <a:pt x="3489" y="1050842"/>
                  <a:pt x="180132" y="873808"/>
                  <a:pt x="398058" y="873783"/>
                </a:cubicBezTo>
                <a:cubicBezTo>
                  <a:pt x="398089" y="873783"/>
                  <a:pt x="398119" y="873783"/>
                  <a:pt x="398149" y="873783"/>
                </a:cubicBezTo>
                <a:cubicBezTo>
                  <a:pt x="180198" y="873783"/>
                  <a:pt x="3514" y="696748"/>
                  <a:pt x="3514" y="478364"/>
                </a:cubicBezTo>
                <a:lnTo>
                  <a:pt x="3514" y="2057"/>
                </a:lnTo>
                <a:lnTo>
                  <a:pt x="0" y="2057"/>
                </a:lnTo>
                <a:close/>
              </a:path>
            </a:pathLst>
          </a:custGeom>
          <a:solidFill>
            <a:schemeClr val="accent1">
              <a:lumMod val="20000"/>
              <a:lumOff val="80000"/>
            </a:schemeClr>
          </a:solidFill>
        </p:spPr>
        <p:txBody>
          <a:bodyPr wrap="square" lIns="720000" rIns="720000" bIns="432000" anchor="ctr">
            <a:normAutofit/>
          </a:bodyPr>
          <a:lstStyle>
            <a:lvl1pPr>
              <a:defRPr sz="1800"/>
            </a:lvl1pPr>
          </a:lstStyle>
          <a:p>
            <a:pPr lvl="0"/>
            <a:r>
              <a:rPr lang="nl-NL" dirty="0"/>
              <a:t>Tekst</a:t>
            </a:r>
          </a:p>
        </p:txBody>
      </p:sp>
      <p:sp>
        <p:nvSpPr>
          <p:cNvPr id="23" name="Tijdelijke aanduiding voor tekst 22">
            <a:extLst>
              <a:ext uri="{FF2B5EF4-FFF2-40B4-BE49-F238E27FC236}">
                <a16:creationId xmlns:a16="http://schemas.microsoft.com/office/drawing/2014/main" id="{C01CDD3D-B8EF-4ABF-4161-63B90862506F}"/>
              </a:ext>
            </a:extLst>
          </p:cNvPr>
          <p:cNvSpPr>
            <a:spLocks noGrp="1"/>
          </p:cNvSpPr>
          <p:nvPr>
            <p:ph type="body" sz="quarter" idx="18" hasCustomPrompt="1"/>
          </p:nvPr>
        </p:nvSpPr>
        <p:spPr>
          <a:xfrm>
            <a:off x="7455438" y="3861192"/>
            <a:ext cx="3854815" cy="1729940"/>
          </a:xfrm>
          <a:custGeom>
            <a:avLst/>
            <a:gdLst>
              <a:gd name="connsiteX0" fmla="*/ 387328 w 3854815"/>
              <a:gd name="connsiteY0" fmla="*/ 0 h 1729940"/>
              <a:gd name="connsiteX1" fmla="*/ 1769306 w 3854815"/>
              <a:gd name="connsiteY1" fmla="*/ 0 h 1729940"/>
              <a:gd name="connsiteX2" fmla="*/ 1815869 w 3854815"/>
              <a:gd name="connsiteY2" fmla="*/ 4694 h 1729940"/>
              <a:gd name="connsiteX3" fmla="*/ 2130602 w 3854815"/>
              <a:gd name="connsiteY3" fmla="*/ 391231 h 1729940"/>
              <a:gd name="connsiteX4" fmla="*/ 2130602 w 3854815"/>
              <a:gd name="connsiteY4" fmla="*/ 391322 h 1729940"/>
              <a:gd name="connsiteX5" fmla="*/ 2445326 w 3854815"/>
              <a:gd name="connsiteY5" fmla="*/ 4704 h 1729940"/>
              <a:gd name="connsiteX6" fmla="*/ 2491933 w 3854815"/>
              <a:gd name="connsiteY6" fmla="*/ 0 h 1729940"/>
              <a:gd name="connsiteX7" fmla="*/ 3854815 w 3854815"/>
              <a:gd name="connsiteY7" fmla="*/ 0 h 1729940"/>
              <a:gd name="connsiteX8" fmla="*/ 3854815 w 3854815"/>
              <a:gd name="connsiteY8" fmla="*/ 1729940 h 1729940"/>
              <a:gd name="connsiteX9" fmla="*/ 387328 w 3854815"/>
              <a:gd name="connsiteY9" fmla="*/ 1729940 h 1729940"/>
              <a:gd name="connsiteX10" fmla="*/ 387328 w 3854815"/>
              <a:gd name="connsiteY10" fmla="*/ 1230882 h 1729940"/>
              <a:gd name="connsiteX11" fmla="*/ 363622 w 3854815"/>
              <a:gd name="connsiteY11" fmla="*/ 1113231 h 1729940"/>
              <a:gd name="connsiteX12" fmla="*/ 0 w 3854815"/>
              <a:gd name="connsiteY12" fmla="*/ 871727 h 1729940"/>
              <a:gd name="connsiteX13" fmla="*/ 91 w 3854815"/>
              <a:gd name="connsiteY13" fmla="*/ 871727 h 1729940"/>
              <a:gd name="connsiteX14" fmla="*/ 363644 w 3854815"/>
              <a:gd name="connsiteY14" fmla="*/ 630209 h 1729940"/>
              <a:gd name="connsiteX15" fmla="*/ 387328 w 3854815"/>
              <a:gd name="connsiteY15" fmla="*/ 512594 h 17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54815" h="1729940">
                <a:moveTo>
                  <a:pt x="387328" y="0"/>
                </a:moveTo>
                <a:lnTo>
                  <a:pt x="1769306" y="0"/>
                </a:lnTo>
                <a:lnTo>
                  <a:pt x="1815869" y="4694"/>
                </a:lnTo>
                <a:cubicBezTo>
                  <a:pt x="1995466" y="41468"/>
                  <a:pt x="2130579" y="200545"/>
                  <a:pt x="2130602" y="391231"/>
                </a:cubicBezTo>
                <a:cubicBezTo>
                  <a:pt x="2130602" y="391262"/>
                  <a:pt x="2130602" y="391292"/>
                  <a:pt x="2130602" y="391322"/>
                </a:cubicBezTo>
                <a:cubicBezTo>
                  <a:pt x="2130602" y="200615"/>
                  <a:pt x="2265713" y="41503"/>
                  <a:pt x="2445326" y="4704"/>
                </a:cubicBezTo>
                <a:lnTo>
                  <a:pt x="2491933" y="0"/>
                </a:lnTo>
                <a:lnTo>
                  <a:pt x="3854815" y="0"/>
                </a:lnTo>
                <a:lnTo>
                  <a:pt x="3854815" y="1729940"/>
                </a:lnTo>
                <a:lnTo>
                  <a:pt x="387328" y="1729940"/>
                </a:lnTo>
                <a:lnTo>
                  <a:pt x="387328" y="1230882"/>
                </a:lnTo>
                <a:lnTo>
                  <a:pt x="363622" y="1113231"/>
                </a:lnTo>
                <a:cubicBezTo>
                  <a:pt x="303714" y="971309"/>
                  <a:pt x="163463" y="871727"/>
                  <a:pt x="0" y="871727"/>
                </a:cubicBezTo>
                <a:cubicBezTo>
                  <a:pt x="30" y="871727"/>
                  <a:pt x="60" y="871727"/>
                  <a:pt x="91" y="871727"/>
                </a:cubicBezTo>
                <a:cubicBezTo>
                  <a:pt x="163535" y="871708"/>
                  <a:pt x="303758" y="772122"/>
                  <a:pt x="363644" y="630209"/>
                </a:cubicBezTo>
                <a:lnTo>
                  <a:pt x="387328" y="512594"/>
                </a:lnTo>
                <a:close/>
              </a:path>
            </a:pathLst>
          </a:custGeom>
          <a:solidFill>
            <a:schemeClr val="accent1"/>
          </a:solidFill>
        </p:spPr>
        <p:txBody>
          <a:bodyPr wrap="square" lIns="1116000" rIns="720000" anchor="ctr">
            <a:normAutofit/>
          </a:bodyPr>
          <a:lstStyle>
            <a:lvl1pPr>
              <a:defRPr sz="1800">
                <a:solidFill>
                  <a:schemeClr val="tx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DA5588DA-F88D-F2B8-6F88-2A119D7DCC1A}"/>
              </a:ext>
            </a:extLst>
          </p:cNvPr>
          <p:cNvSpPr>
            <a:spLocks noGrp="1"/>
          </p:cNvSpPr>
          <p:nvPr>
            <p:ph type="body" sz="quarter" idx="19" hasCustomPrompt="1"/>
          </p:nvPr>
        </p:nvSpPr>
        <p:spPr>
          <a:xfrm>
            <a:off x="3974630" y="3861194"/>
            <a:ext cx="3868136" cy="1729939"/>
          </a:xfrm>
          <a:custGeom>
            <a:avLst/>
            <a:gdLst>
              <a:gd name="connsiteX0" fmla="*/ 391743 w 3868136"/>
              <a:gd name="connsiteY0" fmla="*/ 0 h 1729939"/>
              <a:gd name="connsiteX1" fmla="*/ 3868136 w 3868136"/>
              <a:gd name="connsiteY1" fmla="*/ 0 h 1729939"/>
              <a:gd name="connsiteX2" fmla="*/ 3868136 w 3868136"/>
              <a:gd name="connsiteY2" fmla="*/ 512593 h 1729939"/>
              <a:gd name="connsiteX3" fmla="*/ 3844452 w 3868136"/>
              <a:gd name="connsiteY3" fmla="*/ 630208 h 1729939"/>
              <a:gd name="connsiteX4" fmla="*/ 3480899 w 3868136"/>
              <a:gd name="connsiteY4" fmla="*/ 871726 h 1729939"/>
              <a:gd name="connsiteX5" fmla="*/ 3480808 w 3868136"/>
              <a:gd name="connsiteY5" fmla="*/ 871726 h 1729939"/>
              <a:gd name="connsiteX6" fmla="*/ 3844430 w 3868136"/>
              <a:gd name="connsiteY6" fmla="*/ 1113230 h 1729939"/>
              <a:gd name="connsiteX7" fmla="*/ 3868136 w 3868136"/>
              <a:gd name="connsiteY7" fmla="*/ 1230881 h 1729939"/>
              <a:gd name="connsiteX8" fmla="*/ 3868136 w 3868136"/>
              <a:gd name="connsiteY8" fmla="*/ 1729939 h 1729939"/>
              <a:gd name="connsiteX9" fmla="*/ 391743 w 3868136"/>
              <a:gd name="connsiteY9" fmla="*/ 1729939 h 1729939"/>
              <a:gd name="connsiteX10" fmla="*/ 391743 w 3868136"/>
              <a:gd name="connsiteY10" fmla="*/ 1252792 h 1729939"/>
              <a:gd name="connsiteX11" fmla="*/ 363622 w 3868136"/>
              <a:gd name="connsiteY11" fmla="*/ 1113230 h 1729939"/>
              <a:gd name="connsiteX12" fmla="*/ 0 w 3868136"/>
              <a:gd name="connsiteY12" fmla="*/ 871726 h 1729939"/>
              <a:gd name="connsiteX13" fmla="*/ 91 w 3868136"/>
              <a:gd name="connsiteY13" fmla="*/ 871726 h 1729939"/>
              <a:gd name="connsiteX14" fmla="*/ 363644 w 3868136"/>
              <a:gd name="connsiteY14" fmla="*/ 630208 h 1729939"/>
              <a:gd name="connsiteX15" fmla="*/ 391743 w 3868136"/>
              <a:gd name="connsiteY15" fmla="*/ 490668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68136" h="1729939">
                <a:moveTo>
                  <a:pt x="391743" y="0"/>
                </a:moveTo>
                <a:lnTo>
                  <a:pt x="3868136" y="0"/>
                </a:lnTo>
                <a:lnTo>
                  <a:pt x="3868136" y="512593"/>
                </a:lnTo>
                <a:lnTo>
                  <a:pt x="3844452" y="630208"/>
                </a:lnTo>
                <a:cubicBezTo>
                  <a:pt x="3784566" y="772121"/>
                  <a:pt x="3644343" y="871707"/>
                  <a:pt x="3480899" y="871726"/>
                </a:cubicBezTo>
                <a:cubicBezTo>
                  <a:pt x="3480868" y="871726"/>
                  <a:pt x="3480838" y="871726"/>
                  <a:pt x="3480808" y="871726"/>
                </a:cubicBezTo>
                <a:cubicBezTo>
                  <a:pt x="3644271" y="871726"/>
                  <a:pt x="3784522" y="971308"/>
                  <a:pt x="3844430" y="1113230"/>
                </a:cubicBezTo>
                <a:lnTo>
                  <a:pt x="3868136" y="1230881"/>
                </a:lnTo>
                <a:lnTo>
                  <a:pt x="3868136" y="1729939"/>
                </a:lnTo>
                <a:lnTo>
                  <a:pt x="391743" y="1729939"/>
                </a:lnTo>
                <a:lnTo>
                  <a:pt x="391743" y="1252792"/>
                </a:lnTo>
                <a:lnTo>
                  <a:pt x="363622" y="1113230"/>
                </a:lnTo>
                <a:cubicBezTo>
                  <a:pt x="303714" y="971308"/>
                  <a:pt x="163463" y="871726"/>
                  <a:pt x="0" y="871726"/>
                </a:cubicBezTo>
                <a:cubicBezTo>
                  <a:pt x="30" y="871726"/>
                  <a:pt x="60" y="871726"/>
                  <a:pt x="91" y="871726"/>
                </a:cubicBezTo>
                <a:cubicBezTo>
                  <a:pt x="163536" y="871707"/>
                  <a:pt x="303758" y="772121"/>
                  <a:pt x="363644" y="630208"/>
                </a:cubicBezTo>
                <a:lnTo>
                  <a:pt x="391743" y="490668"/>
                </a:lnTo>
                <a:close/>
              </a:path>
            </a:pathLst>
          </a:custGeom>
          <a:solidFill>
            <a:schemeClr val="accent1">
              <a:lumMod val="20000"/>
              <a:lumOff val="80000"/>
            </a:schemeClr>
          </a:solidFill>
        </p:spPr>
        <p:txBody>
          <a:bodyPr wrap="square" lIns="1116000" tIns="46800" rIns="720000" anchor="ctr">
            <a:normAutofit/>
          </a:bodyPr>
          <a:lstStyle>
            <a:lvl1pPr>
              <a:defRPr sz="1800"/>
            </a:lvl1pPr>
          </a:lstStyle>
          <a:p>
            <a:pPr lvl="0"/>
            <a:r>
              <a:rPr lang="nl-NL" dirty="0"/>
              <a:t>Tekst</a:t>
            </a:r>
          </a:p>
        </p:txBody>
      </p:sp>
      <p:sp>
        <p:nvSpPr>
          <p:cNvPr id="25" name="Tijdelijke aanduiding voor tekst 24">
            <a:extLst>
              <a:ext uri="{FF2B5EF4-FFF2-40B4-BE49-F238E27FC236}">
                <a16:creationId xmlns:a16="http://schemas.microsoft.com/office/drawing/2014/main" id="{E2FCC416-3AF9-A4F9-506E-B65076B60FB8}"/>
              </a:ext>
            </a:extLst>
          </p:cNvPr>
          <p:cNvSpPr>
            <a:spLocks noGrp="1"/>
          </p:cNvSpPr>
          <p:nvPr>
            <p:ph type="body" sz="quarter" idx="20" hasCustomPrompt="1"/>
          </p:nvPr>
        </p:nvSpPr>
        <p:spPr>
          <a:xfrm>
            <a:off x="838998" y="3861193"/>
            <a:ext cx="3527376" cy="1729939"/>
          </a:xfrm>
          <a:custGeom>
            <a:avLst/>
            <a:gdLst>
              <a:gd name="connsiteX0" fmla="*/ 0 w 3527376"/>
              <a:gd name="connsiteY0" fmla="*/ 0 h 1729939"/>
              <a:gd name="connsiteX1" fmla="*/ 3527376 w 3527376"/>
              <a:gd name="connsiteY1" fmla="*/ 0 h 1729939"/>
              <a:gd name="connsiteX2" fmla="*/ 3527376 w 3527376"/>
              <a:gd name="connsiteY2" fmla="*/ 1 h 1729939"/>
              <a:gd name="connsiteX3" fmla="*/ 3527375 w 3527376"/>
              <a:gd name="connsiteY3" fmla="*/ 1 h 1729939"/>
              <a:gd name="connsiteX4" fmla="*/ 3527375 w 3527376"/>
              <a:gd name="connsiteY4" fmla="*/ 490669 h 1729939"/>
              <a:gd name="connsiteX5" fmla="*/ 3499276 w 3527376"/>
              <a:gd name="connsiteY5" fmla="*/ 630209 h 1729939"/>
              <a:gd name="connsiteX6" fmla="*/ 3135723 w 3527376"/>
              <a:gd name="connsiteY6" fmla="*/ 871727 h 1729939"/>
              <a:gd name="connsiteX7" fmla="*/ 3135632 w 3527376"/>
              <a:gd name="connsiteY7" fmla="*/ 871727 h 1729939"/>
              <a:gd name="connsiteX8" fmla="*/ 3499254 w 3527376"/>
              <a:gd name="connsiteY8" fmla="*/ 1113231 h 1729939"/>
              <a:gd name="connsiteX9" fmla="*/ 3527375 w 3527376"/>
              <a:gd name="connsiteY9" fmla="*/ 1252793 h 1729939"/>
              <a:gd name="connsiteX10" fmla="*/ 3527375 w 3527376"/>
              <a:gd name="connsiteY10" fmla="*/ 1729939 h 1729939"/>
              <a:gd name="connsiteX11" fmla="*/ 0 w 3527376"/>
              <a:gd name="connsiteY11" fmla="*/ 1729939 h 172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7376" h="1729939">
                <a:moveTo>
                  <a:pt x="0" y="0"/>
                </a:moveTo>
                <a:lnTo>
                  <a:pt x="3527376" y="0"/>
                </a:lnTo>
                <a:lnTo>
                  <a:pt x="3527376" y="1"/>
                </a:lnTo>
                <a:lnTo>
                  <a:pt x="3527375" y="1"/>
                </a:lnTo>
                <a:lnTo>
                  <a:pt x="3527375" y="490669"/>
                </a:lnTo>
                <a:lnTo>
                  <a:pt x="3499276" y="630209"/>
                </a:lnTo>
                <a:cubicBezTo>
                  <a:pt x="3439390" y="772122"/>
                  <a:pt x="3299168" y="871708"/>
                  <a:pt x="3135723" y="871727"/>
                </a:cubicBezTo>
                <a:cubicBezTo>
                  <a:pt x="3135692" y="871727"/>
                  <a:pt x="3135662" y="871727"/>
                  <a:pt x="3135632" y="871727"/>
                </a:cubicBezTo>
                <a:cubicBezTo>
                  <a:pt x="3299095" y="871727"/>
                  <a:pt x="3439346" y="971309"/>
                  <a:pt x="3499254" y="1113231"/>
                </a:cubicBezTo>
                <a:lnTo>
                  <a:pt x="3527375" y="1252793"/>
                </a:lnTo>
                <a:lnTo>
                  <a:pt x="3527375" y="1729939"/>
                </a:lnTo>
                <a:lnTo>
                  <a:pt x="0" y="1729939"/>
                </a:lnTo>
                <a:close/>
              </a:path>
            </a:pathLst>
          </a:custGeom>
          <a:solidFill>
            <a:schemeClr val="accent1">
              <a:lumMod val="50000"/>
            </a:schemeClr>
          </a:solidFill>
        </p:spPr>
        <p:txBody>
          <a:bodyPr wrap="square" lIns="720000" rIns="720000" anchor="ctr">
            <a:normAutofit/>
          </a:bodyPr>
          <a:lstStyle>
            <a:lvl1pPr>
              <a:defRPr sz="1800">
                <a:solidFill>
                  <a:schemeClr val="bg2"/>
                </a:solidFill>
              </a:defRPr>
            </a:lvl1pPr>
          </a:lstStyle>
          <a:p>
            <a:pPr lvl="0"/>
            <a:r>
              <a:rPr lang="nl-NL" dirty="0"/>
              <a:t>Tekst</a:t>
            </a:r>
          </a:p>
        </p:txBody>
      </p:sp>
      <p:sp>
        <p:nvSpPr>
          <p:cNvPr id="6" name="Titel 4">
            <a:extLst>
              <a:ext uri="{FF2B5EF4-FFF2-40B4-BE49-F238E27FC236}">
                <a16:creationId xmlns:a16="http://schemas.microsoft.com/office/drawing/2014/main" id="{809D91C9-2525-32FD-97A0-6FD63E64B66B}"/>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09983997"/>
      </p:ext>
    </p:extLst>
  </p:cSld>
  <p:clrMapOvr>
    <a:masterClrMapping/>
  </p:clrMapOvr>
  <p:extLst>
    <p:ext uri="{DCECCB84-F9BA-43D5-87BE-67443E8EF086}">
      <p15:sldGuideLst xmlns:p15="http://schemas.microsoft.com/office/powerpoint/2012/main"/>
    </p:ext>
  </p:extLst>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p:cSld name="6x Tekst Creatief">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F1B743B-556B-4D4C-97D9-82EACA22D13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4" name="Tijdelijke aanduiding voor tekst 13">
            <a:extLst>
              <a:ext uri="{FF2B5EF4-FFF2-40B4-BE49-F238E27FC236}">
                <a16:creationId xmlns:a16="http://schemas.microsoft.com/office/drawing/2014/main" id="{D4CE054B-FE89-68C5-5902-7FB84D790DF0}"/>
              </a:ext>
            </a:extLst>
          </p:cNvPr>
          <p:cNvSpPr>
            <a:spLocks noGrp="1"/>
          </p:cNvSpPr>
          <p:nvPr>
            <p:ph type="body" sz="quarter" idx="13" hasCustomPrompt="1"/>
          </p:nvPr>
        </p:nvSpPr>
        <p:spPr>
          <a:xfrm>
            <a:off x="838201" y="837764"/>
            <a:ext cx="3913735" cy="2592388"/>
          </a:xfrm>
          <a:custGeom>
            <a:avLst/>
            <a:gdLst>
              <a:gd name="connsiteX0" fmla="*/ 0 w 3913735"/>
              <a:gd name="connsiteY0" fmla="*/ 0 h 2592388"/>
              <a:gd name="connsiteX1" fmla="*/ 3529012 w 3913735"/>
              <a:gd name="connsiteY1" fmla="*/ 0 h 2592388"/>
              <a:gd name="connsiteX2" fmla="*/ 3529012 w 3913735"/>
              <a:gd name="connsiteY2" fmla="*/ 998935 h 2592388"/>
              <a:gd name="connsiteX3" fmla="*/ 3550113 w 3913735"/>
              <a:gd name="connsiteY3" fmla="*/ 1067044 h 2592388"/>
              <a:gd name="connsiteX4" fmla="*/ 3913735 w 3913735"/>
              <a:gd name="connsiteY4" fmla="*/ 1308548 h 2592388"/>
              <a:gd name="connsiteX5" fmla="*/ 3913644 w 3913735"/>
              <a:gd name="connsiteY5" fmla="*/ 1308548 h 2592388"/>
              <a:gd name="connsiteX6" fmla="*/ 3550091 w 3913735"/>
              <a:gd name="connsiteY6" fmla="*/ 1550066 h 2592388"/>
              <a:gd name="connsiteX7" fmla="*/ 3529012 w 3913735"/>
              <a:gd name="connsiteY7" fmla="*/ 1618135 h 2592388"/>
              <a:gd name="connsiteX8" fmla="*/ 3529012 w 3913735"/>
              <a:gd name="connsiteY8" fmla="*/ 2592388 h 2592388"/>
              <a:gd name="connsiteX9" fmla="*/ 0 w 3913735"/>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3735" h="2592388">
                <a:moveTo>
                  <a:pt x="0" y="0"/>
                </a:moveTo>
                <a:lnTo>
                  <a:pt x="3529012" y="0"/>
                </a:lnTo>
                <a:lnTo>
                  <a:pt x="3529012" y="998935"/>
                </a:lnTo>
                <a:lnTo>
                  <a:pt x="3550113" y="1067044"/>
                </a:lnTo>
                <a:cubicBezTo>
                  <a:pt x="3610021" y="1208966"/>
                  <a:pt x="3750272" y="1308548"/>
                  <a:pt x="3913735" y="1308548"/>
                </a:cubicBezTo>
                <a:cubicBezTo>
                  <a:pt x="3913705" y="1308548"/>
                  <a:pt x="3913675" y="1308548"/>
                  <a:pt x="3913644" y="1308548"/>
                </a:cubicBezTo>
                <a:cubicBezTo>
                  <a:pt x="3750200" y="1308567"/>
                  <a:pt x="3609977" y="1408153"/>
                  <a:pt x="3550091" y="1550066"/>
                </a:cubicBezTo>
                <a:lnTo>
                  <a:pt x="3529012" y="1618135"/>
                </a:lnTo>
                <a:lnTo>
                  <a:pt x="3529012" y="2592388"/>
                </a:lnTo>
                <a:lnTo>
                  <a:pt x="0" y="2592388"/>
                </a:lnTo>
                <a:close/>
              </a:path>
            </a:pathLst>
          </a:custGeom>
          <a:solidFill>
            <a:schemeClr val="accent1"/>
          </a:solidFill>
        </p:spPr>
        <p:txBody>
          <a:bodyPr wrap="square" lIns="540000" tIns="180000" rIns="900000" bIns="180000" anchor="ctr">
            <a:normAutofit/>
          </a:bodyPr>
          <a:lstStyle>
            <a:lvl1pPr>
              <a:defRPr>
                <a:solidFill>
                  <a:schemeClr val="tx2"/>
                </a:solidFill>
              </a:defRPr>
            </a:lvl1pPr>
          </a:lstStyle>
          <a:p>
            <a:pPr lvl="0"/>
            <a:r>
              <a:rPr lang="nl-NL" dirty="0"/>
              <a:t>Tekst</a:t>
            </a:r>
          </a:p>
        </p:txBody>
      </p:sp>
      <p:sp>
        <p:nvSpPr>
          <p:cNvPr id="25" name="Tijdelijke aanduiding voor tekst 24">
            <a:extLst>
              <a:ext uri="{FF2B5EF4-FFF2-40B4-BE49-F238E27FC236}">
                <a16:creationId xmlns:a16="http://schemas.microsoft.com/office/drawing/2014/main" id="{0C2841F2-737B-B040-D7CE-7B45E3E3AE08}"/>
              </a:ext>
            </a:extLst>
          </p:cNvPr>
          <p:cNvSpPr>
            <a:spLocks noGrp="1"/>
          </p:cNvSpPr>
          <p:nvPr>
            <p:ph type="body" sz="quarter" idx="14" hasCustomPrompt="1"/>
          </p:nvPr>
        </p:nvSpPr>
        <p:spPr>
          <a:xfrm>
            <a:off x="838198" y="3429000"/>
            <a:ext cx="3528884" cy="2592388"/>
          </a:xfrm>
          <a:custGeom>
            <a:avLst/>
            <a:gdLst>
              <a:gd name="connsiteX0" fmla="*/ 0 w 3528884"/>
              <a:gd name="connsiteY0" fmla="*/ 0 h 2592388"/>
              <a:gd name="connsiteX1" fmla="*/ 3528884 w 3528884"/>
              <a:gd name="connsiteY1" fmla="*/ 0 h 2592388"/>
              <a:gd name="connsiteX2" fmla="*/ 3528884 w 3528884"/>
              <a:gd name="connsiteY2" fmla="*/ 993004 h 2592388"/>
              <a:gd name="connsiteX3" fmla="*/ 3509798 w 3528884"/>
              <a:gd name="connsiteY3" fmla="*/ 1054446 h 2592388"/>
              <a:gd name="connsiteX4" fmla="*/ 3145108 w 3528884"/>
              <a:gd name="connsiteY4" fmla="*/ 1295964 h 2592388"/>
              <a:gd name="connsiteX5" fmla="*/ 3145017 w 3528884"/>
              <a:gd name="connsiteY5" fmla="*/ 1295964 h 2592388"/>
              <a:gd name="connsiteX6" fmla="*/ 3509776 w 3528884"/>
              <a:gd name="connsiteY6" fmla="*/ 1537468 h 2592388"/>
              <a:gd name="connsiteX7" fmla="*/ 3528884 w 3528884"/>
              <a:gd name="connsiteY7" fmla="*/ 1598954 h 2592388"/>
              <a:gd name="connsiteX8" fmla="*/ 3528884 w 3528884"/>
              <a:gd name="connsiteY8" fmla="*/ 2592388 h 2592388"/>
              <a:gd name="connsiteX9" fmla="*/ 0 w 3528884"/>
              <a:gd name="connsiteY9" fmla="*/ 2592388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8884" h="2592388">
                <a:moveTo>
                  <a:pt x="0" y="0"/>
                </a:moveTo>
                <a:lnTo>
                  <a:pt x="3528884" y="0"/>
                </a:lnTo>
                <a:lnTo>
                  <a:pt x="3528884" y="993004"/>
                </a:lnTo>
                <a:lnTo>
                  <a:pt x="3509798" y="1054446"/>
                </a:lnTo>
                <a:cubicBezTo>
                  <a:pt x="3449724" y="1196359"/>
                  <a:pt x="3309063" y="1295946"/>
                  <a:pt x="3145108" y="1295964"/>
                </a:cubicBezTo>
                <a:cubicBezTo>
                  <a:pt x="3145077" y="1295964"/>
                  <a:pt x="3145047" y="1295964"/>
                  <a:pt x="3145017" y="1295964"/>
                </a:cubicBezTo>
                <a:cubicBezTo>
                  <a:pt x="3308991" y="1295964"/>
                  <a:pt x="3449680" y="1395546"/>
                  <a:pt x="3509776" y="1537468"/>
                </a:cubicBezTo>
                <a:lnTo>
                  <a:pt x="3528884" y="1598954"/>
                </a:lnTo>
                <a:lnTo>
                  <a:pt x="3528884" y="2592388"/>
                </a:lnTo>
                <a:lnTo>
                  <a:pt x="0" y="2592388"/>
                </a:lnTo>
                <a:close/>
              </a:path>
            </a:pathLst>
          </a:custGeom>
          <a:solidFill>
            <a:schemeClr val="accent1">
              <a:lumMod val="50000"/>
            </a:schemeClr>
          </a:solidFill>
        </p:spPr>
        <p:txBody>
          <a:bodyPr wrap="square" lIns="540000" tIns="180000" rIns="720000" bIns="180000" anchor="ctr">
            <a:normAutofit/>
          </a:bodyPr>
          <a:lstStyle>
            <a:lvl1pPr>
              <a:defRPr>
                <a:solidFill>
                  <a:schemeClr val="bg2"/>
                </a:solidFill>
              </a:defRPr>
            </a:lvl1pPr>
          </a:lstStyle>
          <a:p>
            <a:pPr lvl="0"/>
            <a:r>
              <a:rPr lang="nl-NL" dirty="0"/>
              <a:t>Tekst</a:t>
            </a:r>
          </a:p>
        </p:txBody>
      </p:sp>
      <p:sp>
        <p:nvSpPr>
          <p:cNvPr id="24" name="Tijdelijke aanduiding voor tekst 23">
            <a:extLst>
              <a:ext uri="{FF2B5EF4-FFF2-40B4-BE49-F238E27FC236}">
                <a16:creationId xmlns:a16="http://schemas.microsoft.com/office/drawing/2014/main" id="{232C0EEC-49AD-058B-5011-F552DE19C969}"/>
              </a:ext>
            </a:extLst>
          </p:cNvPr>
          <p:cNvSpPr>
            <a:spLocks noGrp="1"/>
          </p:cNvSpPr>
          <p:nvPr>
            <p:ph type="body" sz="quarter" idx="15" hasCustomPrompt="1"/>
          </p:nvPr>
        </p:nvSpPr>
        <p:spPr>
          <a:xfrm>
            <a:off x="3974631" y="3429000"/>
            <a:ext cx="3875169" cy="2592388"/>
          </a:xfrm>
          <a:custGeom>
            <a:avLst/>
            <a:gdLst>
              <a:gd name="connsiteX0" fmla="*/ 382671 w 3875169"/>
              <a:gd name="connsiteY0" fmla="*/ 0 h 2592388"/>
              <a:gd name="connsiteX1" fmla="*/ 3875169 w 3875169"/>
              <a:gd name="connsiteY1" fmla="*/ 0 h 2592388"/>
              <a:gd name="connsiteX2" fmla="*/ 3875169 w 3875169"/>
              <a:gd name="connsiteY2" fmla="*/ 920964 h 2592388"/>
              <a:gd name="connsiteX3" fmla="*/ 3869213 w 3875169"/>
              <a:gd name="connsiteY3" fmla="*/ 980227 h 2592388"/>
              <a:gd name="connsiteX4" fmla="*/ 3482677 w 3875169"/>
              <a:gd name="connsiteY4" fmla="*/ 1295964 h 2592388"/>
              <a:gd name="connsiteX5" fmla="*/ 3482586 w 3875169"/>
              <a:gd name="connsiteY5" fmla="*/ 1295964 h 2592388"/>
              <a:gd name="connsiteX6" fmla="*/ 3869203 w 3875169"/>
              <a:gd name="connsiteY6" fmla="*/ 1611692 h 2592388"/>
              <a:gd name="connsiteX7" fmla="*/ 3875169 w 3875169"/>
              <a:gd name="connsiteY7" fmla="*/ 1670987 h 2592388"/>
              <a:gd name="connsiteX8" fmla="*/ 3875169 w 3875169"/>
              <a:gd name="connsiteY8" fmla="*/ 2592388 h 2592388"/>
              <a:gd name="connsiteX9" fmla="*/ 382671 w 3875169"/>
              <a:gd name="connsiteY9" fmla="*/ 2592388 h 2592388"/>
              <a:gd name="connsiteX10" fmla="*/ 382671 w 3875169"/>
              <a:gd name="connsiteY10" fmla="*/ 1598954 h 2592388"/>
              <a:gd name="connsiteX11" fmla="*/ 363622 w 3875169"/>
              <a:gd name="connsiteY11" fmla="*/ 1537468 h 2592388"/>
              <a:gd name="connsiteX12" fmla="*/ 0 w 3875169"/>
              <a:gd name="connsiteY12" fmla="*/ 1295964 h 2592388"/>
              <a:gd name="connsiteX13" fmla="*/ 91 w 3875169"/>
              <a:gd name="connsiteY13" fmla="*/ 1295964 h 2592388"/>
              <a:gd name="connsiteX14" fmla="*/ 363644 w 3875169"/>
              <a:gd name="connsiteY14" fmla="*/ 1054446 h 2592388"/>
              <a:gd name="connsiteX15" fmla="*/ 382671 w 3875169"/>
              <a:gd name="connsiteY15" fmla="*/ 99300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5169" h="2592388">
                <a:moveTo>
                  <a:pt x="382671" y="0"/>
                </a:moveTo>
                <a:lnTo>
                  <a:pt x="3875169" y="0"/>
                </a:lnTo>
                <a:lnTo>
                  <a:pt x="3875169" y="920964"/>
                </a:lnTo>
                <a:lnTo>
                  <a:pt x="3869213" y="980227"/>
                </a:lnTo>
                <a:cubicBezTo>
                  <a:pt x="3832440" y="1160398"/>
                  <a:pt x="3673362" y="1295942"/>
                  <a:pt x="3482677" y="1295964"/>
                </a:cubicBezTo>
                <a:cubicBezTo>
                  <a:pt x="3482646" y="1295964"/>
                  <a:pt x="3482616" y="1295964"/>
                  <a:pt x="3482586" y="1295964"/>
                </a:cubicBezTo>
                <a:cubicBezTo>
                  <a:pt x="3673293" y="1295964"/>
                  <a:pt x="3832405" y="1431507"/>
                  <a:pt x="3869203" y="1611692"/>
                </a:cubicBezTo>
                <a:lnTo>
                  <a:pt x="3875169" y="1670987"/>
                </a:lnTo>
                <a:lnTo>
                  <a:pt x="3875169" y="2592388"/>
                </a:lnTo>
                <a:lnTo>
                  <a:pt x="382671" y="2592388"/>
                </a:lnTo>
                <a:lnTo>
                  <a:pt x="382671" y="1598954"/>
                </a:lnTo>
                <a:lnTo>
                  <a:pt x="363622" y="1537468"/>
                </a:lnTo>
                <a:cubicBezTo>
                  <a:pt x="303714" y="1395546"/>
                  <a:pt x="163463" y="1295964"/>
                  <a:pt x="0" y="1295964"/>
                </a:cubicBezTo>
                <a:cubicBezTo>
                  <a:pt x="30" y="1295964"/>
                  <a:pt x="60" y="1295964"/>
                  <a:pt x="91" y="1295964"/>
                </a:cubicBezTo>
                <a:cubicBezTo>
                  <a:pt x="163535" y="1295946"/>
                  <a:pt x="303758" y="1196359"/>
                  <a:pt x="363644" y="1054446"/>
                </a:cubicBezTo>
                <a:lnTo>
                  <a:pt x="382671" y="993004"/>
                </a:lnTo>
                <a:close/>
              </a:path>
            </a:pathLst>
          </a:custGeom>
          <a:solidFill>
            <a:schemeClr val="accent1">
              <a:lumMod val="20000"/>
              <a:lumOff val="80000"/>
            </a:schemeClr>
          </a:solidFill>
        </p:spPr>
        <p:txBody>
          <a:bodyPr wrap="square" lIns="936000" tIns="180000" rIns="720000" bIns="180000" anchor="ctr">
            <a:normAutofit/>
          </a:bodyPr>
          <a:lstStyle/>
          <a:p>
            <a:pPr lvl="0"/>
            <a:r>
              <a:rPr lang="nl-NL" dirty="0"/>
              <a:t>Tekst</a:t>
            </a:r>
          </a:p>
        </p:txBody>
      </p:sp>
      <p:sp>
        <p:nvSpPr>
          <p:cNvPr id="23" name="Tijdelijke aanduiding voor tekst 22">
            <a:extLst>
              <a:ext uri="{FF2B5EF4-FFF2-40B4-BE49-F238E27FC236}">
                <a16:creationId xmlns:a16="http://schemas.microsoft.com/office/drawing/2014/main" id="{45F141FF-34AE-3E9F-7E05-30EBFB611C08}"/>
              </a:ext>
            </a:extLst>
          </p:cNvPr>
          <p:cNvSpPr>
            <a:spLocks noGrp="1"/>
          </p:cNvSpPr>
          <p:nvPr>
            <p:ph type="body" sz="quarter" idx="16" hasCustomPrompt="1"/>
          </p:nvPr>
        </p:nvSpPr>
        <p:spPr>
          <a:xfrm>
            <a:off x="7457216" y="3429000"/>
            <a:ext cx="3860070" cy="2592388"/>
          </a:xfrm>
          <a:custGeom>
            <a:avLst/>
            <a:gdLst>
              <a:gd name="connsiteX0" fmla="*/ 392583 w 3860070"/>
              <a:gd name="connsiteY0" fmla="*/ 0 h 2592388"/>
              <a:gd name="connsiteX1" fmla="*/ 392586 w 3860070"/>
              <a:gd name="connsiteY1" fmla="*/ 0 h 2592388"/>
              <a:gd name="connsiteX2" fmla="*/ 392586 w 3860070"/>
              <a:gd name="connsiteY2" fmla="*/ 1152 h 2592388"/>
              <a:gd name="connsiteX3" fmla="*/ 1758899 w 3860070"/>
              <a:gd name="connsiteY3" fmla="*/ 1152 h 2592388"/>
              <a:gd name="connsiteX4" fmla="*/ 1814625 w 3860070"/>
              <a:gd name="connsiteY4" fmla="*/ 6752 h 2592388"/>
              <a:gd name="connsiteX5" fmla="*/ 2130362 w 3860070"/>
              <a:gd name="connsiteY5" fmla="*/ 393289 h 2592388"/>
              <a:gd name="connsiteX6" fmla="*/ 2130362 w 3860070"/>
              <a:gd name="connsiteY6" fmla="*/ 393380 h 2592388"/>
              <a:gd name="connsiteX7" fmla="*/ 2446089 w 3860070"/>
              <a:gd name="connsiteY7" fmla="*/ 6762 h 2592388"/>
              <a:gd name="connsiteX8" fmla="*/ 2501851 w 3860070"/>
              <a:gd name="connsiteY8" fmla="*/ 1152 h 2592388"/>
              <a:gd name="connsiteX9" fmla="*/ 3860070 w 3860070"/>
              <a:gd name="connsiteY9" fmla="*/ 1152 h 2592388"/>
              <a:gd name="connsiteX10" fmla="*/ 3860070 w 3860070"/>
              <a:gd name="connsiteY10" fmla="*/ 2592388 h 2592388"/>
              <a:gd name="connsiteX11" fmla="*/ 392583 w 3860070"/>
              <a:gd name="connsiteY11" fmla="*/ 2592388 h 2592388"/>
              <a:gd name="connsiteX12" fmla="*/ 392583 w 3860070"/>
              <a:gd name="connsiteY12" fmla="*/ 1670987 h 2592388"/>
              <a:gd name="connsiteX13" fmla="*/ 386617 w 3860070"/>
              <a:gd name="connsiteY13" fmla="*/ 1611692 h 2592388"/>
              <a:gd name="connsiteX14" fmla="*/ 0 w 3860070"/>
              <a:gd name="connsiteY14" fmla="*/ 1295964 h 2592388"/>
              <a:gd name="connsiteX15" fmla="*/ 91 w 3860070"/>
              <a:gd name="connsiteY15" fmla="*/ 1295964 h 2592388"/>
              <a:gd name="connsiteX16" fmla="*/ 386627 w 3860070"/>
              <a:gd name="connsiteY16" fmla="*/ 980227 h 2592388"/>
              <a:gd name="connsiteX17" fmla="*/ 392583 w 3860070"/>
              <a:gd name="connsiteY17" fmla="*/ 920964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0070" h="2592388">
                <a:moveTo>
                  <a:pt x="392583" y="0"/>
                </a:moveTo>
                <a:lnTo>
                  <a:pt x="392586" y="0"/>
                </a:lnTo>
                <a:lnTo>
                  <a:pt x="392586" y="1152"/>
                </a:lnTo>
                <a:lnTo>
                  <a:pt x="1758899" y="1152"/>
                </a:lnTo>
                <a:lnTo>
                  <a:pt x="1814625" y="6752"/>
                </a:lnTo>
                <a:cubicBezTo>
                  <a:pt x="1994795" y="43525"/>
                  <a:pt x="2130339" y="202603"/>
                  <a:pt x="2130362" y="393289"/>
                </a:cubicBezTo>
                <a:cubicBezTo>
                  <a:pt x="2130362" y="393320"/>
                  <a:pt x="2130362" y="393350"/>
                  <a:pt x="2130362" y="393380"/>
                </a:cubicBezTo>
                <a:cubicBezTo>
                  <a:pt x="2130362" y="202673"/>
                  <a:pt x="2265904" y="43560"/>
                  <a:pt x="2446089" y="6762"/>
                </a:cubicBezTo>
                <a:lnTo>
                  <a:pt x="2501851" y="1152"/>
                </a:lnTo>
                <a:lnTo>
                  <a:pt x="3860070" y="1152"/>
                </a:lnTo>
                <a:lnTo>
                  <a:pt x="3860070" y="2592388"/>
                </a:lnTo>
                <a:lnTo>
                  <a:pt x="392583" y="2592388"/>
                </a:lnTo>
                <a:lnTo>
                  <a:pt x="392583" y="1670987"/>
                </a:lnTo>
                <a:lnTo>
                  <a:pt x="386617" y="1611692"/>
                </a:lnTo>
                <a:cubicBezTo>
                  <a:pt x="349819" y="1431507"/>
                  <a:pt x="190707" y="1295964"/>
                  <a:pt x="0" y="1295964"/>
                </a:cubicBezTo>
                <a:cubicBezTo>
                  <a:pt x="30" y="1295964"/>
                  <a:pt x="60" y="1295964"/>
                  <a:pt x="91" y="1295964"/>
                </a:cubicBezTo>
                <a:cubicBezTo>
                  <a:pt x="190776" y="1295942"/>
                  <a:pt x="349854" y="1160398"/>
                  <a:pt x="386627" y="980227"/>
                </a:cubicBezTo>
                <a:lnTo>
                  <a:pt x="392583" y="920964"/>
                </a:lnTo>
                <a:close/>
              </a:path>
            </a:pathLst>
          </a:custGeom>
          <a:solidFill>
            <a:schemeClr val="accent1"/>
          </a:solidFill>
        </p:spPr>
        <p:txBody>
          <a:bodyPr wrap="square" lIns="936000" tIns="180000" rIns="720000" bIns="180000" anchor="ctr">
            <a:normAutofit/>
          </a:bodyPr>
          <a:lstStyle>
            <a:lvl1pPr>
              <a:defRPr>
                <a:solidFill>
                  <a:schemeClr val="tx2"/>
                </a:solidFill>
              </a:defRPr>
            </a:lvl1pPr>
          </a:lstStyle>
          <a:p>
            <a:pPr lvl="0"/>
            <a:r>
              <a:rPr lang="nl-NL" dirty="0"/>
              <a:t>Tekst</a:t>
            </a:r>
          </a:p>
        </p:txBody>
      </p:sp>
      <p:sp>
        <p:nvSpPr>
          <p:cNvPr id="22" name="Tijdelijke aanduiding voor tekst 21">
            <a:extLst>
              <a:ext uri="{FF2B5EF4-FFF2-40B4-BE49-F238E27FC236}">
                <a16:creationId xmlns:a16="http://schemas.microsoft.com/office/drawing/2014/main" id="{0698813C-33AD-2E3B-84FB-B9534B41538E}"/>
              </a:ext>
            </a:extLst>
          </p:cNvPr>
          <p:cNvSpPr>
            <a:spLocks noGrp="1"/>
          </p:cNvSpPr>
          <p:nvPr>
            <p:ph type="body" sz="quarter" idx="17" hasCustomPrompt="1"/>
          </p:nvPr>
        </p:nvSpPr>
        <p:spPr>
          <a:xfrm>
            <a:off x="7849803" y="837764"/>
            <a:ext cx="3467485" cy="2984616"/>
          </a:xfrm>
          <a:custGeom>
            <a:avLst/>
            <a:gdLst>
              <a:gd name="connsiteX0" fmla="*/ 0 w 3467485"/>
              <a:gd name="connsiteY0" fmla="*/ 0 h 2984616"/>
              <a:gd name="connsiteX1" fmla="*/ 3467485 w 3467485"/>
              <a:gd name="connsiteY1" fmla="*/ 0 h 2984616"/>
              <a:gd name="connsiteX2" fmla="*/ 3467485 w 3467485"/>
              <a:gd name="connsiteY2" fmla="*/ 2592388 h 2984616"/>
              <a:gd name="connsiteX3" fmla="*/ 2109265 w 3467485"/>
              <a:gd name="connsiteY3" fmla="*/ 2592388 h 2984616"/>
              <a:gd name="connsiteX4" fmla="*/ 2053503 w 3467485"/>
              <a:gd name="connsiteY4" fmla="*/ 2597998 h 2984616"/>
              <a:gd name="connsiteX5" fmla="*/ 1737776 w 3467485"/>
              <a:gd name="connsiteY5" fmla="*/ 2984616 h 2984616"/>
              <a:gd name="connsiteX6" fmla="*/ 1737776 w 3467485"/>
              <a:gd name="connsiteY6" fmla="*/ 2984525 h 2984616"/>
              <a:gd name="connsiteX7" fmla="*/ 1422039 w 3467485"/>
              <a:gd name="connsiteY7" fmla="*/ 2597988 h 2984616"/>
              <a:gd name="connsiteX8" fmla="*/ 1366313 w 3467485"/>
              <a:gd name="connsiteY8" fmla="*/ 2592388 h 2984616"/>
              <a:gd name="connsiteX9" fmla="*/ 0 w 3467485"/>
              <a:gd name="connsiteY9" fmla="*/ 2592388 h 2984616"/>
              <a:gd name="connsiteX10" fmla="*/ 0 w 3467485"/>
              <a:gd name="connsiteY10" fmla="*/ 1703958 h 2984616"/>
              <a:gd name="connsiteX11" fmla="*/ 8007 w 3467485"/>
              <a:gd name="connsiteY11" fmla="*/ 1624285 h 2984616"/>
              <a:gd name="connsiteX12" fmla="*/ 394543 w 3467485"/>
              <a:gd name="connsiteY12" fmla="*/ 1308548 h 2984616"/>
              <a:gd name="connsiteX13" fmla="*/ 394634 w 3467485"/>
              <a:gd name="connsiteY13" fmla="*/ 1308548 h 2984616"/>
              <a:gd name="connsiteX14" fmla="*/ 8017 w 3467485"/>
              <a:gd name="connsiteY14" fmla="*/ 992820 h 2984616"/>
              <a:gd name="connsiteX15" fmla="*/ 0 w 3467485"/>
              <a:gd name="connsiteY15" fmla="*/ 913139 h 298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67485" h="2984616">
                <a:moveTo>
                  <a:pt x="0" y="0"/>
                </a:moveTo>
                <a:lnTo>
                  <a:pt x="3467485" y="0"/>
                </a:lnTo>
                <a:lnTo>
                  <a:pt x="3467485" y="2592388"/>
                </a:lnTo>
                <a:lnTo>
                  <a:pt x="2109265" y="2592388"/>
                </a:lnTo>
                <a:lnTo>
                  <a:pt x="2053503" y="2597998"/>
                </a:lnTo>
                <a:cubicBezTo>
                  <a:pt x="1873318" y="2634796"/>
                  <a:pt x="1737776" y="2793909"/>
                  <a:pt x="1737776" y="2984616"/>
                </a:cubicBezTo>
                <a:cubicBezTo>
                  <a:pt x="1737776" y="2984586"/>
                  <a:pt x="1737776" y="2984556"/>
                  <a:pt x="1737776" y="2984525"/>
                </a:cubicBezTo>
                <a:cubicBezTo>
                  <a:pt x="1737753" y="2793839"/>
                  <a:pt x="1602209" y="2634761"/>
                  <a:pt x="1422039" y="2597988"/>
                </a:cubicBezTo>
                <a:lnTo>
                  <a:pt x="1366313" y="2592388"/>
                </a:lnTo>
                <a:lnTo>
                  <a:pt x="0" y="2592388"/>
                </a:lnTo>
                <a:lnTo>
                  <a:pt x="0" y="1703958"/>
                </a:lnTo>
                <a:lnTo>
                  <a:pt x="8007" y="1624285"/>
                </a:lnTo>
                <a:cubicBezTo>
                  <a:pt x="44780" y="1444114"/>
                  <a:pt x="203858" y="1308570"/>
                  <a:pt x="394543" y="1308548"/>
                </a:cubicBezTo>
                <a:cubicBezTo>
                  <a:pt x="394574" y="1308548"/>
                  <a:pt x="394604" y="1308548"/>
                  <a:pt x="394634" y="1308548"/>
                </a:cubicBezTo>
                <a:cubicBezTo>
                  <a:pt x="203927" y="1308548"/>
                  <a:pt x="44815" y="1173006"/>
                  <a:pt x="8017" y="992820"/>
                </a:cubicBezTo>
                <a:lnTo>
                  <a:pt x="0" y="913139"/>
                </a:lnTo>
                <a:close/>
              </a:path>
            </a:pathLst>
          </a:custGeom>
          <a:solidFill>
            <a:schemeClr val="accent1">
              <a:lumMod val="20000"/>
              <a:lumOff val="80000"/>
            </a:schemeClr>
          </a:solidFill>
        </p:spPr>
        <p:txBody>
          <a:bodyPr wrap="square" lIns="540000" tIns="180000" rIns="720000" bIns="576000" anchor="ctr">
            <a:normAutofit/>
          </a:bodyPr>
          <a:lstStyle/>
          <a:p>
            <a:pPr lvl="0"/>
            <a:r>
              <a:rPr lang="nl-NL" dirty="0"/>
              <a:t>Tekst</a:t>
            </a:r>
          </a:p>
        </p:txBody>
      </p:sp>
      <p:sp>
        <p:nvSpPr>
          <p:cNvPr id="20" name="Tijdelijke aanduiding voor tekst 19">
            <a:extLst>
              <a:ext uri="{FF2B5EF4-FFF2-40B4-BE49-F238E27FC236}">
                <a16:creationId xmlns:a16="http://schemas.microsoft.com/office/drawing/2014/main" id="{5A3875AB-C68F-99CB-8E7B-8A3BF01191B7}"/>
              </a:ext>
            </a:extLst>
          </p:cNvPr>
          <p:cNvSpPr>
            <a:spLocks noGrp="1"/>
          </p:cNvSpPr>
          <p:nvPr>
            <p:ph type="body" sz="quarter" idx="18" hasCustomPrompt="1"/>
          </p:nvPr>
        </p:nvSpPr>
        <p:spPr>
          <a:xfrm>
            <a:off x="4367214" y="837764"/>
            <a:ext cx="3877223" cy="2592388"/>
          </a:xfrm>
          <a:custGeom>
            <a:avLst/>
            <a:gdLst>
              <a:gd name="connsiteX0" fmla="*/ 0 w 3877223"/>
              <a:gd name="connsiteY0" fmla="*/ 0 h 2592388"/>
              <a:gd name="connsiteX1" fmla="*/ 3482589 w 3877223"/>
              <a:gd name="connsiteY1" fmla="*/ 0 h 2592388"/>
              <a:gd name="connsiteX2" fmla="*/ 3482589 w 3877223"/>
              <a:gd name="connsiteY2" fmla="*/ 913139 h 2592388"/>
              <a:gd name="connsiteX3" fmla="*/ 3490606 w 3877223"/>
              <a:gd name="connsiteY3" fmla="*/ 992820 h 2592388"/>
              <a:gd name="connsiteX4" fmla="*/ 3877223 w 3877223"/>
              <a:gd name="connsiteY4" fmla="*/ 1308548 h 2592388"/>
              <a:gd name="connsiteX5" fmla="*/ 3877132 w 3877223"/>
              <a:gd name="connsiteY5" fmla="*/ 1308548 h 2592388"/>
              <a:gd name="connsiteX6" fmla="*/ 3490596 w 3877223"/>
              <a:gd name="connsiteY6" fmla="*/ 1624285 h 2592388"/>
              <a:gd name="connsiteX7" fmla="*/ 3482589 w 3877223"/>
              <a:gd name="connsiteY7" fmla="*/ 1703958 h 2592388"/>
              <a:gd name="connsiteX8" fmla="*/ 3482589 w 3877223"/>
              <a:gd name="connsiteY8" fmla="*/ 2592388 h 2592388"/>
              <a:gd name="connsiteX9" fmla="*/ 0 w 3877223"/>
              <a:gd name="connsiteY9" fmla="*/ 2592388 h 2592388"/>
              <a:gd name="connsiteX10" fmla="*/ 0 w 3877223"/>
              <a:gd name="connsiteY10" fmla="*/ 1618135 h 2592388"/>
              <a:gd name="connsiteX11" fmla="*/ 21079 w 3877223"/>
              <a:gd name="connsiteY11" fmla="*/ 1550066 h 2592388"/>
              <a:gd name="connsiteX12" fmla="*/ 384632 w 3877223"/>
              <a:gd name="connsiteY12" fmla="*/ 1308548 h 2592388"/>
              <a:gd name="connsiteX13" fmla="*/ 384723 w 3877223"/>
              <a:gd name="connsiteY13" fmla="*/ 1308548 h 2592388"/>
              <a:gd name="connsiteX14" fmla="*/ 21101 w 3877223"/>
              <a:gd name="connsiteY14" fmla="*/ 1067044 h 2592388"/>
              <a:gd name="connsiteX15" fmla="*/ 0 w 3877223"/>
              <a:gd name="connsiteY15" fmla="*/ 998935 h 259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77223" h="2592388">
                <a:moveTo>
                  <a:pt x="0" y="0"/>
                </a:moveTo>
                <a:lnTo>
                  <a:pt x="3482589" y="0"/>
                </a:lnTo>
                <a:lnTo>
                  <a:pt x="3482589" y="913139"/>
                </a:lnTo>
                <a:lnTo>
                  <a:pt x="3490606" y="992820"/>
                </a:lnTo>
                <a:cubicBezTo>
                  <a:pt x="3527404" y="1173006"/>
                  <a:pt x="3686516" y="1308548"/>
                  <a:pt x="3877223" y="1308548"/>
                </a:cubicBezTo>
                <a:cubicBezTo>
                  <a:pt x="3877193" y="1308548"/>
                  <a:pt x="3877163" y="1308548"/>
                  <a:pt x="3877132" y="1308548"/>
                </a:cubicBezTo>
                <a:cubicBezTo>
                  <a:pt x="3686447" y="1308570"/>
                  <a:pt x="3527369" y="1444114"/>
                  <a:pt x="3490596" y="1624285"/>
                </a:cubicBezTo>
                <a:lnTo>
                  <a:pt x="3482589" y="1703958"/>
                </a:lnTo>
                <a:lnTo>
                  <a:pt x="3482589" y="2592388"/>
                </a:lnTo>
                <a:lnTo>
                  <a:pt x="0" y="2592388"/>
                </a:lnTo>
                <a:lnTo>
                  <a:pt x="0" y="1618135"/>
                </a:lnTo>
                <a:lnTo>
                  <a:pt x="21079" y="1550066"/>
                </a:lnTo>
                <a:cubicBezTo>
                  <a:pt x="80965" y="1408153"/>
                  <a:pt x="221188" y="1308567"/>
                  <a:pt x="384632" y="1308548"/>
                </a:cubicBezTo>
                <a:cubicBezTo>
                  <a:pt x="384663" y="1308548"/>
                  <a:pt x="384693" y="1308548"/>
                  <a:pt x="384723" y="1308548"/>
                </a:cubicBezTo>
                <a:cubicBezTo>
                  <a:pt x="221260" y="1308548"/>
                  <a:pt x="81009" y="1208966"/>
                  <a:pt x="21101" y="1067044"/>
                </a:cubicBezTo>
                <a:lnTo>
                  <a:pt x="0" y="998935"/>
                </a:lnTo>
                <a:close/>
              </a:path>
            </a:pathLst>
          </a:custGeom>
          <a:solidFill>
            <a:schemeClr val="accent1">
              <a:lumMod val="50000"/>
            </a:schemeClr>
          </a:solidFill>
        </p:spPr>
        <p:txBody>
          <a:bodyPr wrap="square" lIns="540000" tIns="180000" rIns="936000" bIns="180000" anchor="ctr">
            <a:normAutofit/>
          </a:bodyPr>
          <a:lstStyle>
            <a:lvl1pPr>
              <a:defRPr>
                <a:solidFill>
                  <a:schemeClr val="bg2"/>
                </a:solidFill>
              </a:defRPr>
            </a:lvl1pPr>
          </a:lstStyle>
          <a:p>
            <a:pPr lvl="0"/>
            <a:r>
              <a:rPr lang="nl-NL" dirty="0"/>
              <a:t>Tekst</a:t>
            </a:r>
          </a:p>
        </p:txBody>
      </p:sp>
    </p:spTree>
    <p:extLst>
      <p:ext uri="{BB962C8B-B14F-4D97-AF65-F5344CB8AC3E}">
        <p14:creationId xmlns:p14="http://schemas.microsoft.com/office/powerpoint/2010/main" val="3476109432"/>
      </p:ext>
    </p:extLst>
  </p:cSld>
  <p:clrMapOvr>
    <a:masterClrMapping/>
  </p:clrMapOvr>
  <p:extLst>
    <p:ext uri="{DCECCB84-F9BA-43D5-87BE-67443E8EF086}">
      <p15:sldGuideLst xmlns:p15="http://schemas.microsoft.com/office/powerpoint/2012/main"/>
    </p:ext>
  </p:extLst>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Blanco 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CECE3CC-64B8-4717-B1EC-A8275513574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tel 4">
            <a:extLst>
              <a:ext uri="{FF2B5EF4-FFF2-40B4-BE49-F238E27FC236}">
                <a16:creationId xmlns:a16="http://schemas.microsoft.com/office/drawing/2014/main" id="{7D8BE682-A23E-6441-4F80-4B2B1564BBAE}"/>
              </a:ext>
            </a:extLst>
          </p:cNvPr>
          <p:cNvSpPr>
            <a:spLocks noGrp="1"/>
          </p:cNvSpPr>
          <p:nvPr>
            <p:ph type="title" hasCustomPrompt="1"/>
          </p:nvPr>
        </p:nvSpPr>
        <p:spPr>
          <a:xfrm>
            <a:off x="838199" y="806728"/>
            <a:ext cx="10515601"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3094"/>
      </p:ext>
    </p:extLst>
  </p:cSld>
  <p:clrMapOvr>
    <a:masterClrMapping/>
  </p:clrMapOvr>
  <p:extLst>
    <p:ext uri="{DCECCB84-F9BA-43D5-87BE-67443E8EF086}">
      <p15:sldGuideLst xmlns:p15="http://schemas.microsoft.com/office/powerpoint/2012/main"/>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1506849971"/>
      </p:ext>
    </p:extLst>
  </p:cSld>
  <p:clrMapOvr>
    <a:masterClrMapping/>
  </p:clrMapOvr>
  <p:extLst>
    <p:ext uri="{DCECCB84-F9BA-43D5-87BE-67443E8EF086}">
      <p15:sldGuideLst xmlns:p15="http://schemas.microsoft.com/office/powerpoint/2012/main"/>
    </p:ext>
  </p:extLst>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p:cSld name="Blanco Log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9AE7A9-0174-46E1-80A4-9DBD6D9D6D3D}"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6" name="Vrije vorm 5">
            <a:extLst>
              <a:ext uri="{FF2B5EF4-FFF2-40B4-BE49-F238E27FC236}">
                <a16:creationId xmlns:a16="http://schemas.microsoft.com/office/drawing/2014/main" id="{820DBFEE-2EEC-2A73-78A4-8CC32DD61C30}"/>
              </a:ext>
            </a:extLst>
          </p:cNvPr>
          <p:cNvSpPr/>
          <p:nvPr/>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5">
            <a:extLst>
              <a:ext uri="{FF2B5EF4-FFF2-40B4-BE49-F238E27FC236}">
                <a16:creationId xmlns:a16="http://schemas.microsoft.com/office/drawing/2014/main" id="{77E18577-CAB1-1361-017E-7D32833CD1E0}"/>
              </a:ext>
            </a:extLst>
          </p:cNvPr>
          <p:cNvSpPr/>
          <p:nvPr userDrawn="1"/>
        </p:nvSpPr>
        <p:spPr>
          <a:xfrm>
            <a:off x="361585" y="360954"/>
            <a:ext cx="635903" cy="449101"/>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Tree>
    <p:extLst>
      <p:ext uri="{BB962C8B-B14F-4D97-AF65-F5344CB8AC3E}">
        <p14:creationId xmlns:p14="http://schemas.microsoft.com/office/powerpoint/2010/main" val="2787776201"/>
      </p:ext>
    </p:extLst>
  </p:cSld>
  <p:clrMapOvr>
    <a:masterClrMapping/>
  </p:clrMapOvr>
  <p:extLst>
    <p:ext uri="{DCECCB84-F9BA-43D5-87BE-67443E8EF086}">
      <p15:sldGuideLst xmlns:p15="http://schemas.microsoft.com/office/powerpoint/2012/main"/>
    </p:ext>
  </p:extLst>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p:cSld name="Blanco">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9BF7734-3C34-4A85-AB19-65C7B749B1B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Tree>
    <p:extLst>
      <p:ext uri="{BB962C8B-B14F-4D97-AF65-F5344CB8AC3E}">
        <p14:creationId xmlns:p14="http://schemas.microsoft.com/office/powerpoint/2010/main" val="3126450458"/>
      </p:ext>
    </p:extLst>
  </p:cSld>
  <p:clrMapOvr>
    <a:masterClrMapping/>
  </p:clrMapOvr>
  <p:extLst>
    <p:ext uri="{DCECCB84-F9BA-43D5-87BE-67443E8EF086}">
      <p15:sldGuideLst xmlns:p15="http://schemas.microsoft.com/office/powerpoint/2012/main"/>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Titeldia">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907999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Start v1">
    <p:spTree>
      <p:nvGrpSpPr>
        <p:cNvPr id="1" name=""/>
        <p:cNvGrpSpPr/>
        <p:nvPr/>
      </p:nvGrpSpPr>
      <p:grpSpPr>
        <a:xfrm>
          <a:off x="0" y="0"/>
          <a:ext cx="0" cy="0"/>
          <a:chOff x="0" y="0"/>
          <a:chExt cx="0" cy="0"/>
        </a:xfrm>
      </p:grpSpPr>
      <p:sp>
        <p:nvSpPr>
          <p:cNvPr id="25" name="Tijdelijke aanduiding voor afbeelding 24">
            <a:extLst>
              <a:ext uri="{FF2B5EF4-FFF2-40B4-BE49-F238E27FC236}">
                <a16:creationId xmlns:a16="http://schemas.microsoft.com/office/drawing/2014/main" id="{A2873CFA-5978-E887-70B7-455C6BB7306F}"/>
              </a:ext>
            </a:extLst>
          </p:cNvPr>
          <p:cNvSpPr>
            <a:spLocks noGrp="1"/>
          </p:cNvSpPr>
          <p:nvPr>
            <p:ph type="pic" sz="quarter" idx="10" hasCustomPrompt="1"/>
          </p:nvPr>
        </p:nvSpPr>
        <p:spPr>
          <a:xfrm>
            <a:off x="0" y="0"/>
            <a:ext cx="6095524" cy="6858000"/>
          </a:xfrm>
          <a:custGeom>
            <a:avLst/>
            <a:gdLst>
              <a:gd name="connsiteX0" fmla="*/ 904821 w 6095524"/>
              <a:gd name="connsiteY0" fmla="*/ 844172 h 6858000"/>
              <a:gd name="connsiteX1" fmla="*/ 834478 w 6095524"/>
              <a:gd name="connsiteY1" fmla="*/ 914442 h 6858000"/>
              <a:gd name="connsiteX2" fmla="*/ 834478 w 6095524"/>
              <a:gd name="connsiteY2" fmla="*/ 1521049 h 6858000"/>
              <a:gd name="connsiteX3" fmla="*/ 904821 w 6095524"/>
              <a:gd name="connsiteY3" fmla="*/ 1591052 h 6858000"/>
              <a:gd name="connsiteX4" fmla="*/ 1821677 w 6095524"/>
              <a:gd name="connsiteY4" fmla="*/ 1591052 h 6858000"/>
              <a:gd name="connsiteX5" fmla="*/ 1892020 w 6095524"/>
              <a:gd name="connsiteY5" fmla="*/ 1521049 h 6858000"/>
              <a:gd name="connsiteX6" fmla="*/ 1892020 w 6095524"/>
              <a:gd name="connsiteY6" fmla="*/ 914442 h 6858000"/>
              <a:gd name="connsiteX7" fmla="*/ 1821677 w 6095524"/>
              <a:gd name="connsiteY7" fmla="*/ 844172 h 6858000"/>
              <a:gd name="connsiteX8" fmla="*/ 0 w 6095524"/>
              <a:gd name="connsiteY8" fmla="*/ 0 h 6858000"/>
              <a:gd name="connsiteX9" fmla="*/ 6095524 w 6095524"/>
              <a:gd name="connsiteY9" fmla="*/ 0 h 6858000"/>
              <a:gd name="connsiteX10" fmla="*/ 6095524 w 6095524"/>
              <a:gd name="connsiteY10" fmla="*/ 1720987 h 6858000"/>
              <a:gd name="connsiteX11" fmla="*/ 6095524 w 6095524"/>
              <a:gd name="connsiteY11" fmla="*/ 1802862 h 6858000"/>
              <a:gd name="connsiteX12" fmla="*/ 6095524 w 6095524"/>
              <a:gd name="connsiteY12" fmla="*/ 2732351 h 6858000"/>
              <a:gd name="connsiteX13" fmla="*/ 5781953 w 6095524"/>
              <a:gd name="connsiteY13" fmla="*/ 3046676 h 6858000"/>
              <a:gd name="connsiteX14" fmla="*/ 6095524 w 6095524"/>
              <a:gd name="connsiteY14" fmla="*/ 3361001 h 6858000"/>
              <a:gd name="connsiteX15" fmla="*/ 6095524 w 6095524"/>
              <a:gd name="connsiteY15" fmla="*/ 6858000 h 6858000"/>
              <a:gd name="connsiteX16" fmla="*/ 3452308 w 6095524"/>
              <a:gd name="connsiteY16" fmla="*/ 6858000 h 6858000"/>
              <a:gd name="connsiteX17" fmla="*/ 3451834 w 6095524"/>
              <a:gd name="connsiteY17" fmla="*/ 6858000 h 6858000"/>
              <a:gd name="connsiteX18" fmla="*/ 0 w 6095524"/>
              <a:gd name="connsiteY18" fmla="*/ 6858000 h 6858000"/>
              <a:gd name="connsiteX19" fmla="*/ 0 w 6095524"/>
              <a:gd name="connsiteY19"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524" h="6858000">
                <a:moveTo>
                  <a:pt x="904821" y="844172"/>
                </a:moveTo>
                <a:cubicBezTo>
                  <a:pt x="866185" y="844172"/>
                  <a:pt x="834478" y="875847"/>
                  <a:pt x="834478" y="914442"/>
                </a:cubicBezTo>
                <a:lnTo>
                  <a:pt x="834478" y="1521049"/>
                </a:lnTo>
                <a:cubicBezTo>
                  <a:pt x="834478" y="1559644"/>
                  <a:pt x="866185"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6" name="Vrije vorm 5">
            <a:extLst>
              <a:ext uri="{FF2B5EF4-FFF2-40B4-BE49-F238E27FC236}">
                <a16:creationId xmlns:a16="http://schemas.microsoft.com/office/drawing/2014/main" id="{CEF3382F-9DF8-02FA-9535-270576C851D8}"/>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27269"/>
            <a:ext cx="4782519" cy="563231"/>
          </a:xfrm>
        </p:spPr>
        <p:txBody>
          <a:bodyPr anchor="t">
            <a:spAutoFit/>
          </a:bodyPr>
          <a:lstStyle/>
          <a:p>
            <a:r>
              <a:rPr lang="nl-NL" dirty="0"/>
              <a:t>Titel</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296917"/>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2" name="Vrije vorm 5">
            <a:extLst>
              <a:ext uri="{FF2B5EF4-FFF2-40B4-BE49-F238E27FC236}">
                <a16:creationId xmlns:a16="http://schemas.microsoft.com/office/drawing/2014/main" id="{323E8EC0-2CD7-2824-5595-7792826A592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3" name="Groep 138">
            <a:extLst>
              <a:ext uri="{FF2B5EF4-FFF2-40B4-BE49-F238E27FC236}">
                <a16:creationId xmlns:a16="http://schemas.microsoft.com/office/drawing/2014/main" id="{99C597B9-A9B6-A5B8-933A-A75A4059A6F9}"/>
              </a:ext>
            </a:extLst>
          </p:cNvPr>
          <p:cNvGrpSpPr/>
          <p:nvPr userDrawn="1"/>
        </p:nvGrpSpPr>
        <p:grpSpPr>
          <a:xfrm>
            <a:off x="12335004" y="0"/>
            <a:ext cx="3593091" cy="6857999"/>
            <a:chOff x="12377866" y="-115008"/>
            <a:chExt cx="3593091" cy="6857999"/>
          </a:xfrm>
        </p:grpSpPr>
        <p:sp>
          <p:nvSpPr>
            <p:cNvPr id="4" name="Rechthoek 139">
              <a:extLst>
                <a:ext uri="{FF2B5EF4-FFF2-40B4-BE49-F238E27FC236}">
                  <a16:creationId xmlns:a16="http://schemas.microsoft.com/office/drawing/2014/main" id="{9D29B1C7-E64D-9449-D07D-5FFA1A2BA08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BB994178-099F-F1F1-FB48-692A74AAA5E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7" name="Rechthoek 141">
              <a:extLst>
                <a:ext uri="{FF2B5EF4-FFF2-40B4-BE49-F238E27FC236}">
                  <a16:creationId xmlns:a16="http://schemas.microsoft.com/office/drawing/2014/main" id="{4210EF68-2304-3457-9F95-630EA92128D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8" name="Groep 142">
              <a:extLst>
                <a:ext uri="{FF2B5EF4-FFF2-40B4-BE49-F238E27FC236}">
                  <a16:creationId xmlns:a16="http://schemas.microsoft.com/office/drawing/2014/main" id="{D0466BE7-0D1A-CA42-0C3E-F9A470AF46ED}"/>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BF0E36E0-89D1-B7EA-BCB2-FE5A135C903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89F39989-396A-E8E1-4157-B079F201B833}"/>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BF78D0B8-6075-A22E-34DC-0F41B6E0C53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22FD42CD-E7C1-8150-5732-3F3A9EC5F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F0B18345-01EB-BCFE-45DF-42A020196B4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F842275-20C8-F885-577D-DD760BD256C1}"/>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9" name="Ovaal 143">
              <a:extLst>
                <a:ext uri="{FF2B5EF4-FFF2-40B4-BE49-F238E27FC236}">
                  <a16:creationId xmlns:a16="http://schemas.microsoft.com/office/drawing/2014/main" id="{4D608E8F-7C45-8D51-8D27-02677DBC9C1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0" name="Rechthoek 144">
              <a:extLst>
                <a:ext uri="{FF2B5EF4-FFF2-40B4-BE49-F238E27FC236}">
                  <a16:creationId xmlns:a16="http://schemas.microsoft.com/office/drawing/2014/main" id="{6CE8436D-01D4-2037-45C9-465E0FD8C75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1" name="Groep 145">
              <a:extLst>
                <a:ext uri="{FF2B5EF4-FFF2-40B4-BE49-F238E27FC236}">
                  <a16:creationId xmlns:a16="http://schemas.microsoft.com/office/drawing/2014/main" id="{5FD4C27D-D37C-F329-8C1D-BFEE4029FF3D}"/>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36EA5FC2-F12F-83C8-379E-ABBE1A91BC6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00FA0483-17B2-41B2-A513-0699A801A67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082C665D-D51D-165B-DBC1-8852008EBBE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2" name="Ovaal 146">
              <a:extLst>
                <a:ext uri="{FF2B5EF4-FFF2-40B4-BE49-F238E27FC236}">
                  <a16:creationId xmlns:a16="http://schemas.microsoft.com/office/drawing/2014/main" id="{05F304F2-AEA5-54FC-895E-2A5DAC3F17EE}"/>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3" name="Rechthoek 147">
              <a:extLst>
                <a:ext uri="{FF2B5EF4-FFF2-40B4-BE49-F238E27FC236}">
                  <a16:creationId xmlns:a16="http://schemas.microsoft.com/office/drawing/2014/main" id="{61F3E913-C198-665D-8D11-76A823A7C2E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4" name="Ovaal 148">
              <a:extLst>
                <a:ext uri="{FF2B5EF4-FFF2-40B4-BE49-F238E27FC236}">
                  <a16:creationId xmlns:a16="http://schemas.microsoft.com/office/drawing/2014/main" id="{DA6B2DD1-6222-D17A-EC79-C0EC65444E4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5" name="Rechthoek 149">
              <a:extLst>
                <a:ext uri="{FF2B5EF4-FFF2-40B4-BE49-F238E27FC236}">
                  <a16:creationId xmlns:a16="http://schemas.microsoft.com/office/drawing/2014/main" id="{45D1C2E5-21D2-F649-6D71-A67AF7A0207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6" name="Groep 150">
              <a:extLst>
                <a:ext uri="{FF2B5EF4-FFF2-40B4-BE49-F238E27FC236}">
                  <a16:creationId xmlns:a16="http://schemas.microsoft.com/office/drawing/2014/main" id="{A8FD09DC-E2BC-BB4D-1F7E-A59E36B7F52A}"/>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F49056-4FAB-CE06-ABCD-75A2249CD199}"/>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29841670-2E1A-E310-07C8-0CDE8B26FEF8}"/>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6EA7CCCF-651D-AF07-2CC4-E90547442F34}"/>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35D99395-E15D-066F-01B3-9D0EEB4A9C66}"/>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A7FE19C6-3999-D5B8-1D53-B15D61893C1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6720BF67-CC84-553A-592B-8DA7F2E24AF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1968A921-7D85-2FB5-A9B2-7AFBC843499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0E73F85-A8B3-432E-E492-A72E1CD4468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7421FD89-E506-F4ED-F033-C657CD38AEC9}"/>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798DA913-E818-3A04-1498-E84B70592DB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0FE26DBC-B9FA-43A8-AA15-6AD31CC333E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DBE5B23D-BFBD-2A3E-ACA7-63DD198CE9F2}"/>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3C37C2CD-2244-C971-02D2-2277E951274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7CDE7036-0625-3E9C-28AE-740395149D3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190ECBDD-7605-1FEE-EF2E-DC84988DE78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F0B9B3F7-6954-AA32-B428-09F6857C112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Rechthoek 151">
              <a:extLst>
                <a:ext uri="{FF2B5EF4-FFF2-40B4-BE49-F238E27FC236}">
                  <a16:creationId xmlns:a16="http://schemas.microsoft.com/office/drawing/2014/main" id="{833D2583-E228-DFBA-B332-00D74515A1D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8" name="Groep 152">
              <a:extLst>
                <a:ext uri="{FF2B5EF4-FFF2-40B4-BE49-F238E27FC236}">
                  <a16:creationId xmlns:a16="http://schemas.microsoft.com/office/drawing/2014/main" id="{95E78471-7C77-A41F-3ABD-CEFB3E248A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C71C4136-9967-72FF-94D1-EC09EBAD746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C0B7674C-44B5-8E0A-FF18-4B07353ACA1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ADFC7C9A-0199-1478-FB04-0342CD6CA034}"/>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2DC13636-87BB-5FD4-4309-430222BAF48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56C7D90C-528B-8462-6072-2032D5C5E41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205CBB06-2C32-0D75-45A3-D1FBEACBD14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642EB7E9-3C69-9E10-864D-51C0589F1BA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ADFE772B-7721-5BE7-9C6D-4AA8220A5BA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36C11CC9-9476-E461-4A62-5B5F8535E3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81909886-5EA2-7AC4-A8D2-712EF9A6BD20}"/>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145CEEA2-0D62-2917-AB4B-5AF097B7F094}"/>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C06E94CF-EA55-E04F-6AE0-B2B06CD8E4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22C296F2-1B6D-B2D5-8212-B58FA092537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57AF7DEE-EB2C-C48F-E316-3E17FB95919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C7FB0050-8CC2-3A40-80FE-4D147768249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CDA286E2-19A8-7D64-652F-78E8B0FA3E7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EC23E9E1-A863-B05C-9A55-E7A70373A2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23FD6DC7-4A35-9822-6647-C655B0A6F0B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3F459851-7C66-82B4-8F46-42B58514FC3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09271A3F-BC8E-A737-28A3-D16A263BA05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57417F2D-6768-8C74-718E-2A0171F7B66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68109454"/>
      </p:ext>
    </p:extLst>
  </p:cSld>
  <p:clrMapOvr>
    <a:masterClrMapping/>
  </p:clrMapOvr>
  <p:extLst>
    <p:ext uri="{DCECCB84-F9BA-43D5-87BE-67443E8EF086}">
      <p15:sldGuideLst xmlns:p15="http://schemas.microsoft.com/office/powerpoint/2012/main"/>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Start v2">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F827CB00-F748-B1C7-0A0D-ED2BE53F7E3B}"/>
              </a:ext>
            </a:extLst>
          </p:cNvPr>
          <p:cNvSpPr>
            <a:spLocks noGrp="1"/>
          </p:cNvSpPr>
          <p:nvPr>
            <p:ph type="pic" sz="quarter" idx="10" hasCustomPrompt="1"/>
          </p:nvPr>
        </p:nvSpPr>
        <p:spPr>
          <a:xfrm>
            <a:off x="6096000" y="836613"/>
            <a:ext cx="5221288" cy="5184774"/>
          </a:xfrm>
          <a:custGeom>
            <a:avLst/>
            <a:gdLst>
              <a:gd name="connsiteX0" fmla="*/ 0 w 5221288"/>
              <a:gd name="connsiteY0" fmla="*/ 0 h 5184774"/>
              <a:gd name="connsiteX1" fmla="*/ 5221288 w 5221288"/>
              <a:gd name="connsiteY1" fmla="*/ 0 h 5184774"/>
              <a:gd name="connsiteX2" fmla="*/ 5221288 w 5221288"/>
              <a:gd name="connsiteY2" fmla="*/ 5184774 h 5184774"/>
              <a:gd name="connsiteX3" fmla="*/ 0 w 5221288"/>
              <a:gd name="connsiteY3" fmla="*/ 5184774 h 5184774"/>
              <a:gd name="connsiteX4" fmla="*/ 0 w 5221288"/>
              <a:gd name="connsiteY4" fmla="*/ 3072518 h 5184774"/>
              <a:gd name="connsiteX5" fmla="*/ 0 w 5221288"/>
              <a:gd name="connsiteY5" fmla="*/ 2459725 h 5184774"/>
              <a:gd name="connsiteX6" fmla="*/ 0 w 5221288"/>
              <a:gd name="connsiteY6" fmla="*/ 1668906 h 5184774"/>
              <a:gd name="connsiteX7" fmla="*/ 0 w 5221288"/>
              <a:gd name="connsiteY7" fmla="*/ 1272399 h 518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1288" h="5184774">
                <a:moveTo>
                  <a:pt x="0" y="0"/>
                </a:moveTo>
                <a:lnTo>
                  <a:pt x="5221288" y="0"/>
                </a:lnTo>
                <a:lnTo>
                  <a:pt x="5221288" y="5184774"/>
                </a:lnTo>
                <a:lnTo>
                  <a:pt x="0" y="5184774"/>
                </a:lnTo>
                <a:lnTo>
                  <a:pt x="0" y="3072518"/>
                </a:lnTo>
                <a:lnTo>
                  <a:pt x="0" y="2459725"/>
                </a:lnTo>
                <a:lnTo>
                  <a:pt x="0" y="1668906"/>
                </a:lnTo>
                <a:lnTo>
                  <a:pt x="0" y="1272399"/>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834478" y="2727269"/>
            <a:ext cx="4782519" cy="563231"/>
          </a:xfrm>
        </p:spPr>
        <p:txBody>
          <a:bodyPr anchor="t">
            <a:spAutoFit/>
          </a:body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834477" y="3290500"/>
            <a:ext cx="4782519" cy="480131"/>
          </a:xfrm>
        </p:spPr>
        <p:txBody>
          <a:bodyPr>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3" name="Tijdelijke aanduiding voor afbeelding 12">
            <a:extLst>
              <a:ext uri="{FF2B5EF4-FFF2-40B4-BE49-F238E27FC236}">
                <a16:creationId xmlns:a16="http://schemas.microsoft.com/office/drawing/2014/main" id="{B6E38E53-D961-0B51-5818-6663350A0E60}"/>
              </a:ext>
            </a:extLst>
          </p:cNvPr>
          <p:cNvSpPr>
            <a:spLocks noGrp="1" noChangeAspect="1"/>
          </p:cNvSpPr>
          <p:nvPr>
            <p:ph type="pic" sz="quarter" idx="12" hasCustomPrompt="1"/>
          </p:nvPr>
        </p:nvSpPr>
        <p:spPr>
          <a:xfrm>
            <a:off x="3834537" y="5020828"/>
            <a:ext cx="1782459" cy="1002633"/>
          </a:xfrm>
        </p:spPr>
        <p:txBody>
          <a:bodyPr anchor="ctr"/>
          <a:lstStyle>
            <a:lvl1pPr algn="ctr">
              <a:defRPr/>
            </a:lvl1pPr>
          </a:lstStyle>
          <a:p>
            <a:r>
              <a:rPr lang="nl-BE" dirty="0"/>
              <a:t>Logo</a:t>
            </a:r>
            <a:endParaRPr lang="fr-FR" dirty="0"/>
          </a:p>
        </p:txBody>
      </p:sp>
      <p:grpSp>
        <p:nvGrpSpPr>
          <p:cNvPr id="18" name="Groep 138">
            <a:extLst>
              <a:ext uri="{FF2B5EF4-FFF2-40B4-BE49-F238E27FC236}">
                <a16:creationId xmlns:a16="http://schemas.microsoft.com/office/drawing/2014/main" id="{B91C0FD6-7041-A0E4-5ABC-D8DC690296FC}"/>
              </a:ext>
            </a:extLst>
          </p:cNvPr>
          <p:cNvGrpSpPr/>
          <p:nvPr userDrawn="1"/>
        </p:nvGrpSpPr>
        <p:grpSpPr>
          <a:xfrm>
            <a:off x="12335004" y="0"/>
            <a:ext cx="3593091" cy="6857999"/>
            <a:chOff x="12377866" y="-115008"/>
            <a:chExt cx="3593091" cy="6857999"/>
          </a:xfrm>
        </p:grpSpPr>
        <p:sp>
          <p:nvSpPr>
            <p:cNvPr id="19" name="Rechthoek 139">
              <a:extLst>
                <a:ext uri="{FF2B5EF4-FFF2-40B4-BE49-F238E27FC236}">
                  <a16:creationId xmlns:a16="http://schemas.microsoft.com/office/drawing/2014/main" id="{4C292044-0852-7684-F8D3-9744EA3A7959}"/>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20" name="Ovaal 140">
              <a:extLst>
                <a:ext uri="{FF2B5EF4-FFF2-40B4-BE49-F238E27FC236}">
                  <a16:creationId xmlns:a16="http://schemas.microsoft.com/office/drawing/2014/main" id="{6B955DE2-F56A-4414-5949-A96F399E0D0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21" name="Rechthoek 141">
              <a:extLst>
                <a:ext uri="{FF2B5EF4-FFF2-40B4-BE49-F238E27FC236}">
                  <a16:creationId xmlns:a16="http://schemas.microsoft.com/office/drawing/2014/main" id="{ED243BC6-C2B5-C681-F5C6-FCC428604FD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2" name="Groep 142">
              <a:extLst>
                <a:ext uri="{FF2B5EF4-FFF2-40B4-BE49-F238E27FC236}">
                  <a16:creationId xmlns:a16="http://schemas.microsoft.com/office/drawing/2014/main" id="{9D9F1215-80D3-86FA-4EF7-9F19F9F62550}"/>
                </a:ext>
              </a:extLst>
            </p:cNvPr>
            <p:cNvGrpSpPr/>
            <p:nvPr userDrawn="1"/>
          </p:nvGrpSpPr>
          <p:grpSpPr>
            <a:xfrm>
              <a:off x="12844616" y="1176737"/>
              <a:ext cx="294789" cy="318834"/>
              <a:chOff x="14466489" y="1001522"/>
              <a:chExt cx="290627" cy="314333"/>
            </a:xfrm>
          </p:grpSpPr>
          <p:sp>
            <p:nvSpPr>
              <p:cNvPr id="73" name="Rechthoek 196">
                <a:extLst>
                  <a:ext uri="{FF2B5EF4-FFF2-40B4-BE49-F238E27FC236}">
                    <a16:creationId xmlns:a16="http://schemas.microsoft.com/office/drawing/2014/main" id="{BD5C41E3-4E25-CDA0-FBDC-CE7FBB27D48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4" name="Ovaal 197">
                <a:extLst>
                  <a:ext uri="{FF2B5EF4-FFF2-40B4-BE49-F238E27FC236}">
                    <a16:creationId xmlns:a16="http://schemas.microsoft.com/office/drawing/2014/main" id="{7F5D466E-6C11-D300-47FF-BAEF7F74A44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5" name="Vrije vorm: vorm 101">
                <a:extLst>
                  <a:ext uri="{FF2B5EF4-FFF2-40B4-BE49-F238E27FC236}">
                    <a16:creationId xmlns:a16="http://schemas.microsoft.com/office/drawing/2014/main" id="{651B27E9-5989-7CD5-3315-3CB0A04CAF7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6" name="Rechthoek: afgeronde hoeken 102">
                <a:extLst>
                  <a:ext uri="{FF2B5EF4-FFF2-40B4-BE49-F238E27FC236}">
                    <a16:creationId xmlns:a16="http://schemas.microsoft.com/office/drawing/2014/main" id="{74B509C6-5E0C-10F1-F6D2-9CF3C2FB30C5}"/>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7" name="Rechte verbindingslijn 200">
                <a:extLst>
                  <a:ext uri="{FF2B5EF4-FFF2-40B4-BE49-F238E27FC236}">
                    <a16:creationId xmlns:a16="http://schemas.microsoft.com/office/drawing/2014/main" id="{83BB1F1B-6949-49BD-FD89-F697B392AA5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Rechte verbindingslijn 201">
                <a:extLst>
                  <a:ext uri="{FF2B5EF4-FFF2-40B4-BE49-F238E27FC236}">
                    <a16:creationId xmlns:a16="http://schemas.microsoft.com/office/drawing/2014/main" id="{04ECA088-EF87-90B8-CB7E-5EDE916B57EC}"/>
                  </a:ext>
                </a:extLst>
              </p:cNvPr>
              <p:cNvCxnSpPr>
                <a:cxnSpLocks/>
                <a:stCxn id="7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 name="Ovaal 143">
              <a:extLst>
                <a:ext uri="{FF2B5EF4-FFF2-40B4-BE49-F238E27FC236}">
                  <a16:creationId xmlns:a16="http://schemas.microsoft.com/office/drawing/2014/main" id="{912C5962-A0A0-3046-8910-8565E7A6E846}"/>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4" name="Rechthoek 144">
              <a:extLst>
                <a:ext uri="{FF2B5EF4-FFF2-40B4-BE49-F238E27FC236}">
                  <a16:creationId xmlns:a16="http://schemas.microsoft.com/office/drawing/2014/main" id="{2DC153CC-7807-E93E-DF29-721E81C6CDF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5" name="Groep 145">
              <a:extLst>
                <a:ext uri="{FF2B5EF4-FFF2-40B4-BE49-F238E27FC236}">
                  <a16:creationId xmlns:a16="http://schemas.microsoft.com/office/drawing/2014/main" id="{B6341D3F-84C6-6FFB-DC61-BE47B2354DC5}"/>
                </a:ext>
              </a:extLst>
            </p:cNvPr>
            <p:cNvGrpSpPr/>
            <p:nvPr userDrawn="1"/>
          </p:nvGrpSpPr>
          <p:grpSpPr>
            <a:xfrm>
              <a:off x="12852713" y="2027655"/>
              <a:ext cx="825500" cy="209550"/>
              <a:chOff x="13504624" y="2482850"/>
              <a:chExt cx="825500" cy="209550"/>
            </a:xfrm>
          </p:grpSpPr>
          <p:sp>
            <p:nvSpPr>
              <p:cNvPr id="70" name="Rechthoek 193">
                <a:extLst>
                  <a:ext uri="{FF2B5EF4-FFF2-40B4-BE49-F238E27FC236}">
                    <a16:creationId xmlns:a16="http://schemas.microsoft.com/office/drawing/2014/main" id="{29C2C37C-CF72-4F38-40D9-A9A756EE49E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1" name="Rechte verbindingslijn 194">
                <a:extLst>
                  <a:ext uri="{FF2B5EF4-FFF2-40B4-BE49-F238E27FC236}">
                    <a16:creationId xmlns:a16="http://schemas.microsoft.com/office/drawing/2014/main" id="{9A17A0BD-DA7E-67A8-228B-15AC04E2202B}"/>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2" name="Gelijkbenige driehoek 98">
                <a:extLst>
                  <a:ext uri="{FF2B5EF4-FFF2-40B4-BE49-F238E27FC236}">
                    <a16:creationId xmlns:a16="http://schemas.microsoft.com/office/drawing/2014/main" id="{A47B0DFA-7353-0030-9802-88108E9CD93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6" name="Ovaal 146">
              <a:extLst>
                <a:ext uri="{FF2B5EF4-FFF2-40B4-BE49-F238E27FC236}">
                  <a16:creationId xmlns:a16="http://schemas.microsoft.com/office/drawing/2014/main" id="{FAE7EC4C-A544-16E8-9910-1F61307024D3}"/>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7" name="Rechthoek 147">
              <a:extLst>
                <a:ext uri="{FF2B5EF4-FFF2-40B4-BE49-F238E27FC236}">
                  <a16:creationId xmlns:a16="http://schemas.microsoft.com/office/drawing/2014/main" id="{945C83E4-3690-E3A5-7BF3-7BB55EC5DB9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8" name="Ovaal 148">
              <a:extLst>
                <a:ext uri="{FF2B5EF4-FFF2-40B4-BE49-F238E27FC236}">
                  <a16:creationId xmlns:a16="http://schemas.microsoft.com/office/drawing/2014/main" id="{5FB28543-3B0A-A514-54B4-65ABC11CAD3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9" name="Rechthoek 149">
              <a:extLst>
                <a:ext uri="{FF2B5EF4-FFF2-40B4-BE49-F238E27FC236}">
                  <a16:creationId xmlns:a16="http://schemas.microsoft.com/office/drawing/2014/main" id="{CF09FE9B-0ED8-6DE5-CF92-69D60158351D}"/>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0" name="Groep 150">
              <a:extLst>
                <a:ext uri="{FF2B5EF4-FFF2-40B4-BE49-F238E27FC236}">
                  <a16:creationId xmlns:a16="http://schemas.microsoft.com/office/drawing/2014/main" id="{2E2106A9-2777-3EE4-664B-3570F9085DE9}"/>
                </a:ext>
              </a:extLst>
            </p:cNvPr>
            <p:cNvGrpSpPr/>
            <p:nvPr userDrawn="1"/>
          </p:nvGrpSpPr>
          <p:grpSpPr>
            <a:xfrm>
              <a:off x="12755738" y="5004946"/>
              <a:ext cx="622283" cy="612920"/>
              <a:chOff x="12617641" y="3403238"/>
              <a:chExt cx="752963" cy="741635"/>
            </a:xfrm>
          </p:grpSpPr>
          <p:grpSp>
            <p:nvGrpSpPr>
              <p:cNvPr id="54" name="Groep 177">
                <a:extLst>
                  <a:ext uri="{FF2B5EF4-FFF2-40B4-BE49-F238E27FC236}">
                    <a16:creationId xmlns:a16="http://schemas.microsoft.com/office/drawing/2014/main" id="{ED81B76F-7460-557A-9269-BBED52F4F2B1}"/>
                  </a:ext>
                </a:extLst>
              </p:cNvPr>
              <p:cNvGrpSpPr/>
              <p:nvPr userDrawn="1"/>
            </p:nvGrpSpPr>
            <p:grpSpPr>
              <a:xfrm>
                <a:off x="12771550" y="3403238"/>
                <a:ext cx="467156" cy="448492"/>
                <a:chOff x="12782177" y="3403238"/>
                <a:chExt cx="467156" cy="448492"/>
              </a:xfrm>
            </p:grpSpPr>
            <p:grpSp>
              <p:nvGrpSpPr>
                <p:cNvPr id="57" name="Groep 180">
                  <a:extLst>
                    <a:ext uri="{FF2B5EF4-FFF2-40B4-BE49-F238E27FC236}">
                      <a16:creationId xmlns:a16="http://schemas.microsoft.com/office/drawing/2014/main" id="{F603F46A-BCBF-BCB5-C277-CDA2D71A018A}"/>
                    </a:ext>
                  </a:extLst>
                </p:cNvPr>
                <p:cNvGrpSpPr/>
                <p:nvPr userDrawn="1"/>
              </p:nvGrpSpPr>
              <p:grpSpPr>
                <a:xfrm>
                  <a:off x="12782177" y="3403238"/>
                  <a:ext cx="412972" cy="396132"/>
                  <a:chOff x="13554906" y="3320108"/>
                  <a:chExt cx="443912" cy="425811"/>
                </a:xfrm>
              </p:grpSpPr>
              <p:grpSp>
                <p:nvGrpSpPr>
                  <p:cNvPr id="64" name="Groep 187">
                    <a:extLst>
                      <a:ext uri="{FF2B5EF4-FFF2-40B4-BE49-F238E27FC236}">
                        <a16:creationId xmlns:a16="http://schemas.microsoft.com/office/drawing/2014/main" id="{2411639E-0A14-ECFA-2A18-C84DA5C4E197}"/>
                      </a:ext>
                    </a:extLst>
                  </p:cNvPr>
                  <p:cNvGrpSpPr/>
                  <p:nvPr userDrawn="1"/>
                </p:nvGrpSpPr>
                <p:grpSpPr>
                  <a:xfrm>
                    <a:off x="13554906" y="3320108"/>
                    <a:ext cx="443912" cy="425811"/>
                    <a:chOff x="12909684" y="1276142"/>
                    <a:chExt cx="443912" cy="425811"/>
                  </a:xfrm>
                </p:grpSpPr>
                <p:sp>
                  <p:nvSpPr>
                    <p:cNvPr id="67" name="Rechthoek 190">
                      <a:extLst>
                        <a:ext uri="{FF2B5EF4-FFF2-40B4-BE49-F238E27FC236}">
                          <a16:creationId xmlns:a16="http://schemas.microsoft.com/office/drawing/2014/main" id="{9E2927D4-919A-7519-C202-8C201887E0B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Rechthoek 191">
                      <a:extLst>
                        <a:ext uri="{FF2B5EF4-FFF2-40B4-BE49-F238E27FC236}">
                          <a16:creationId xmlns:a16="http://schemas.microsoft.com/office/drawing/2014/main" id="{771394E6-AF85-AD27-AAA4-3A1124C78D3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9" name="Ovaal 192">
                      <a:extLst>
                        <a:ext uri="{FF2B5EF4-FFF2-40B4-BE49-F238E27FC236}">
                          <a16:creationId xmlns:a16="http://schemas.microsoft.com/office/drawing/2014/main" id="{11747A91-27C7-031C-1734-96602755FA6B}"/>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5" name="Afbeelding 188">
                    <a:extLst>
                      <a:ext uri="{FF2B5EF4-FFF2-40B4-BE49-F238E27FC236}">
                        <a16:creationId xmlns:a16="http://schemas.microsoft.com/office/drawing/2014/main" id="{1C495339-3583-74C0-99D5-330737A0DBB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6" name="Afbeelding 189">
                    <a:extLst>
                      <a:ext uri="{FF2B5EF4-FFF2-40B4-BE49-F238E27FC236}">
                        <a16:creationId xmlns:a16="http://schemas.microsoft.com/office/drawing/2014/main" id="{8758066E-95C7-D55D-BB81-1F782F99C20A}"/>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8" name="Groep 181">
                  <a:extLst>
                    <a:ext uri="{FF2B5EF4-FFF2-40B4-BE49-F238E27FC236}">
                      <a16:creationId xmlns:a16="http://schemas.microsoft.com/office/drawing/2014/main" id="{F320255C-80A4-C9EF-1261-0A1C54F85DEB}"/>
                    </a:ext>
                  </a:extLst>
                </p:cNvPr>
                <p:cNvGrpSpPr/>
                <p:nvPr userDrawn="1"/>
              </p:nvGrpSpPr>
              <p:grpSpPr>
                <a:xfrm>
                  <a:off x="13103513" y="3705268"/>
                  <a:ext cx="145820" cy="146462"/>
                  <a:chOff x="13096169" y="3602278"/>
                  <a:chExt cx="145820" cy="146462"/>
                </a:xfrm>
              </p:grpSpPr>
              <p:sp>
                <p:nvSpPr>
                  <p:cNvPr id="62" name="Rechthoek 185">
                    <a:extLst>
                      <a:ext uri="{FF2B5EF4-FFF2-40B4-BE49-F238E27FC236}">
                        <a16:creationId xmlns:a16="http://schemas.microsoft.com/office/drawing/2014/main" id="{318924BE-71F1-4841-B1AB-EC9C9CD88F7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6">
                    <a:extLst>
                      <a:ext uri="{FF2B5EF4-FFF2-40B4-BE49-F238E27FC236}">
                        <a16:creationId xmlns:a16="http://schemas.microsoft.com/office/drawing/2014/main" id="{16F0FE39-691C-180C-F1F3-E5AA4AD921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9" name="Groep 182">
                  <a:extLst>
                    <a:ext uri="{FF2B5EF4-FFF2-40B4-BE49-F238E27FC236}">
                      <a16:creationId xmlns:a16="http://schemas.microsoft.com/office/drawing/2014/main" id="{6BADD3A6-BF69-3CC5-A025-AD3A3F6B71E0}"/>
                    </a:ext>
                  </a:extLst>
                </p:cNvPr>
                <p:cNvGrpSpPr/>
                <p:nvPr userDrawn="1"/>
              </p:nvGrpSpPr>
              <p:grpSpPr>
                <a:xfrm rot="10800000">
                  <a:off x="13061402" y="3665637"/>
                  <a:ext cx="145820" cy="146462"/>
                  <a:chOff x="13096169" y="3602278"/>
                  <a:chExt cx="145820" cy="146462"/>
                </a:xfrm>
              </p:grpSpPr>
              <p:sp>
                <p:nvSpPr>
                  <p:cNvPr id="60" name="Rechthoek 183">
                    <a:extLst>
                      <a:ext uri="{FF2B5EF4-FFF2-40B4-BE49-F238E27FC236}">
                        <a16:creationId xmlns:a16="http://schemas.microsoft.com/office/drawing/2014/main" id="{C0FB5D10-ACCE-6742-13F3-A56474448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4">
                    <a:extLst>
                      <a:ext uri="{FF2B5EF4-FFF2-40B4-BE49-F238E27FC236}">
                        <a16:creationId xmlns:a16="http://schemas.microsoft.com/office/drawing/2014/main" id="{B9C99603-6CA0-A6EE-E10F-469F11F1DA4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5" name="Rechthoek 178">
                <a:extLst>
                  <a:ext uri="{FF2B5EF4-FFF2-40B4-BE49-F238E27FC236}">
                    <a16:creationId xmlns:a16="http://schemas.microsoft.com/office/drawing/2014/main" id="{6D08EA05-94D5-8FC7-FA40-883736D26A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6" name="Gelijkbenige driehoek 78">
                <a:extLst>
                  <a:ext uri="{FF2B5EF4-FFF2-40B4-BE49-F238E27FC236}">
                    <a16:creationId xmlns:a16="http://schemas.microsoft.com/office/drawing/2014/main" id="{68CDBD95-2D83-E76C-811C-4BDBFCCF0B9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Rechthoek 151">
              <a:extLst>
                <a:ext uri="{FF2B5EF4-FFF2-40B4-BE49-F238E27FC236}">
                  <a16:creationId xmlns:a16="http://schemas.microsoft.com/office/drawing/2014/main" id="{DF098D3A-CC2A-2FEA-BBE1-8A90EE2644F9}"/>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52">
              <a:extLst>
                <a:ext uri="{FF2B5EF4-FFF2-40B4-BE49-F238E27FC236}">
                  <a16:creationId xmlns:a16="http://schemas.microsoft.com/office/drawing/2014/main" id="{639F9D44-80AB-E6B7-F340-E43124A529AA}"/>
                </a:ext>
              </a:extLst>
            </p:cNvPr>
            <p:cNvGrpSpPr/>
            <p:nvPr userDrawn="1"/>
          </p:nvGrpSpPr>
          <p:grpSpPr>
            <a:xfrm>
              <a:off x="13678554" y="3370363"/>
              <a:ext cx="1222990" cy="563933"/>
              <a:chOff x="-2485819" y="3399207"/>
              <a:chExt cx="1222990" cy="563933"/>
            </a:xfrm>
          </p:grpSpPr>
          <p:sp>
            <p:nvSpPr>
              <p:cNvPr id="33" name="Rechthoek 156">
                <a:extLst>
                  <a:ext uri="{FF2B5EF4-FFF2-40B4-BE49-F238E27FC236}">
                    <a16:creationId xmlns:a16="http://schemas.microsoft.com/office/drawing/2014/main" id="{BE59C04D-5D23-1348-55B3-5BB6B72CF39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57">
                <a:extLst>
                  <a:ext uri="{FF2B5EF4-FFF2-40B4-BE49-F238E27FC236}">
                    <a16:creationId xmlns:a16="http://schemas.microsoft.com/office/drawing/2014/main" id="{D89EB194-A3E4-44CB-9DF8-08E0684EBFC2}"/>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8">
                <a:extLst>
                  <a:ext uri="{FF2B5EF4-FFF2-40B4-BE49-F238E27FC236}">
                    <a16:creationId xmlns:a16="http://schemas.microsoft.com/office/drawing/2014/main" id="{20C1A417-4B6B-33F3-0AAF-B28CF1133F83}"/>
                  </a:ext>
                </a:extLst>
              </p:cNvPr>
              <p:cNvGrpSpPr/>
              <p:nvPr userDrawn="1"/>
            </p:nvGrpSpPr>
            <p:grpSpPr>
              <a:xfrm>
                <a:off x="-2403869" y="3460544"/>
                <a:ext cx="155951" cy="131922"/>
                <a:chOff x="12968836" y="3354170"/>
                <a:chExt cx="404806" cy="342433"/>
              </a:xfrm>
            </p:grpSpPr>
            <p:sp>
              <p:nvSpPr>
                <p:cNvPr id="48" name="Rechthoek: afgeronde hoeken 61">
                  <a:extLst>
                    <a:ext uri="{FF2B5EF4-FFF2-40B4-BE49-F238E27FC236}">
                      <a16:creationId xmlns:a16="http://schemas.microsoft.com/office/drawing/2014/main" id="{B0795E8E-0A00-998B-5B23-C01CE49C35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2">
                  <a:extLst>
                    <a:ext uri="{FF2B5EF4-FFF2-40B4-BE49-F238E27FC236}">
                      <a16:creationId xmlns:a16="http://schemas.microsoft.com/office/drawing/2014/main" id="{C2C43B8E-772C-A226-8C02-7D79C55DA0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3">
                  <a:extLst>
                    <a:ext uri="{FF2B5EF4-FFF2-40B4-BE49-F238E27FC236}">
                      <a16:creationId xmlns:a16="http://schemas.microsoft.com/office/drawing/2014/main" id="{B1708580-F638-C33F-F5A5-0A5C6B8FF7B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4">
                  <a:extLst>
                    <a:ext uri="{FF2B5EF4-FFF2-40B4-BE49-F238E27FC236}">
                      <a16:creationId xmlns:a16="http://schemas.microsoft.com/office/drawing/2014/main" id="{E8C8B51E-8FB9-E58D-302F-6F38B4788B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5">
                  <a:extLst>
                    <a:ext uri="{FF2B5EF4-FFF2-40B4-BE49-F238E27FC236}">
                      <a16:creationId xmlns:a16="http://schemas.microsoft.com/office/drawing/2014/main" id="{CB6B9BF5-9A87-35CA-FECC-48BD5452389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6">
                  <a:extLst>
                    <a:ext uri="{FF2B5EF4-FFF2-40B4-BE49-F238E27FC236}">
                      <a16:creationId xmlns:a16="http://schemas.microsoft.com/office/drawing/2014/main" id="{EEA94A58-9346-28DD-ECA5-8E6771220BC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6" name="Groep 159">
                <a:extLst>
                  <a:ext uri="{FF2B5EF4-FFF2-40B4-BE49-F238E27FC236}">
                    <a16:creationId xmlns:a16="http://schemas.microsoft.com/office/drawing/2014/main" id="{369D7044-BE9E-C639-E744-C9C424977482}"/>
                  </a:ext>
                </a:extLst>
              </p:cNvPr>
              <p:cNvGrpSpPr/>
              <p:nvPr userDrawn="1"/>
            </p:nvGrpSpPr>
            <p:grpSpPr>
              <a:xfrm>
                <a:off x="-2423424" y="3690208"/>
                <a:ext cx="166739" cy="218963"/>
                <a:chOff x="12940828" y="3950597"/>
                <a:chExt cx="432813" cy="568367"/>
              </a:xfrm>
            </p:grpSpPr>
            <p:grpSp>
              <p:nvGrpSpPr>
                <p:cNvPr id="40" name="Groep 163">
                  <a:extLst>
                    <a:ext uri="{FF2B5EF4-FFF2-40B4-BE49-F238E27FC236}">
                      <a16:creationId xmlns:a16="http://schemas.microsoft.com/office/drawing/2014/main" id="{FAB3B8CE-D87A-71FA-172C-D7D33BCBA97B}"/>
                    </a:ext>
                  </a:extLst>
                </p:cNvPr>
                <p:cNvGrpSpPr/>
                <p:nvPr userDrawn="1"/>
              </p:nvGrpSpPr>
              <p:grpSpPr>
                <a:xfrm>
                  <a:off x="13000382" y="4006891"/>
                  <a:ext cx="373259" cy="315747"/>
                  <a:chOff x="12968836" y="3354170"/>
                  <a:chExt cx="404806" cy="342433"/>
                </a:xfrm>
              </p:grpSpPr>
              <p:sp>
                <p:nvSpPr>
                  <p:cNvPr id="42" name="Rechthoek: afgeronde hoeken 55">
                    <a:extLst>
                      <a:ext uri="{FF2B5EF4-FFF2-40B4-BE49-F238E27FC236}">
                        <a16:creationId xmlns:a16="http://schemas.microsoft.com/office/drawing/2014/main" id="{0A99AAF4-D74F-7E92-832E-A2E0E1C53E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6">
                    <a:extLst>
                      <a:ext uri="{FF2B5EF4-FFF2-40B4-BE49-F238E27FC236}">
                        <a16:creationId xmlns:a16="http://schemas.microsoft.com/office/drawing/2014/main" id="{55A0E5A9-2A83-CBEF-DDBC-9B6CE73A15A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7">
                    <a:extLst>
                      <a:ext uri="{FF2B5EF4-FFF2-40B4-BE49-F238E27FC236}">
                        <a16:creationId xmlns:a16="http://schemas.microsoft.com/office/drawing/2014/main" id="{58806C28-A15D-577A-ADB4-137426645B4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8">
                    <a:extLst>
                      <a:ext uri="{FF2B5EF4-FFF2-40B4-BE49-F238E27FC236}">
                        <a16:creationId xmlns:a16="http://schemas.microsoft.com/office/drawing/2014/main" id="{3F1ACBDE-ECF0-8F29-DAC9-4B529DE3C9A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9">
                    <a:extLst>
                      <a:ext uri="{FF2B5EF4-FFF2-40B4-BE49-F238E27FC236}">
                        <a16:creationId xmlns:a16="http://schemas.microsoft.com/office/drawing/2014/main" id="{AD366539-E9CC-22FA-7631-33E4EC3D85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0">
                    <a:extLst>
                      <a:ext uri="{FF2B5EF4-FFF2-40B4-BE49-F238E27FC236}">
                        <a16:creationId xmlns:a16="http://schemas.microsoft.com/office/drawing/2014/main" id="{8FE327EB-7309-33B6-CD71-F610CCF6DA3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1" name="Boog 164">
                  <a:extLst>
                    <a:ext uri="{FF2B5EF4-FFF2-40B4-BE49-F238E27FC236}">
                      <a16:creationId xmlns:a16="http://schemas.microsoft.com/office/drawing/2014/main" id="{16E19530-A19C-A970-7C7A-4F65E709D36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7" name="Tekstvak 160">
                <a:extLst>
                  <a:ext uri="{FF2B5EF4-FFF2-40B4-BE49-F238E27FC236}">
                    <a16:creationId xmlns:a16="http://schemas.microsoft.com/office/drawing/2014/main" id="{316CB48A-6C94-880E-5F19-929129C4A1E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8" name="Tekstvak 161">
                <a:extLst>
                  <a:ext uri="{FF2B5EF4-FFF2-40B4-BE49-F238E27FC236}">
                    <a16:creationId xmlns:a16="http://schemas.microsoft.com/office/drawing/2014/main" id="{D1DE8AC7-9A28-E89F-3FBF-F512175E463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9" name="Vrije vorm: vorm 52">
                <a:extLst>
                  <a:ext uri="{FF2B5EF4-FFF2-40B4-BE49-F238E27FC236}">
                    <a16:creationId xmlns:a16="http://schemas.microsoft.com/office/drawing/2014/main" id="{98718C71-6D29-E8BD-9F61-BBD368C97E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142" name="Groep 141">
            <a:extLst>
              <a:ext uri="{FF2B5EF4-FFF2-40B4-BE49-F238E27FC236}">
                <a16:creationId xmlns:a16="http://schemas.microsoft.com/office/drawing/2014/main" id="{608D98FB-EC42-69A1-F745-9D816B09CF66}"/>
              </a:ext>
            </a:extLst>
          </p:cNvPr>
          <p:cNvGrpSpPr/>
          <p:nvPr userDrawn="1"/>
        </p:nvGrpSpPr>
        <p:grpSpPr>
          <a:xfrm>
            <a:off x="-3689085" y="0"/>
            <a:ext cx="3593091" cy="4572305"/>
            <a:chOff x="16220755" y="0"/>
            <a:chExt cx="3593091" cy="4572305"/>
          </a:xfrm>
        </p:grpSpPr>
        <p:sp>
          <p:nvSpPr>
            <p:cNvPr id="80" name="Rechthoek 34">
              <a:extLst>
                <a:ext uri="{FF2B5EF4-FFF2-40B4-BE49-F238E27FC236}">
                  <a16:creationId xmlns:a16="http://schemas.microsoft.com/office/drawing/2014/main" id="{96E5EC71-F0A7-9C98-9F6F-5D524324F4B8}"/>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81" name="Ovaal 35">
              <a:extLst>
                <a:ext uri="{FF2B5EF4-FFF2-40B4-BE49-F238E27FC236}">
                  <a16:creationId xmlns:a16="http://schemas.microsoft.com/office/drawing/2014/main" id="{D10A7E95-7566-FCED-B05D-FB7366E2FE16}"/>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82" name="Rechthoek 36">
              <a:extLst>
                <a:ext uri="{FF2B5EF4-FFF2-40B4-BE49-F238E27FC236}">
                  <a16:creationId xmlns:a16="http://schemas.microsoft.com/office/drawing/2014/main" id="{9877C8D0-6313-056A-DE9C-5DB164EB624F}"/>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83" name="Groep 37">
              <a:extLst>
                <a:ext uri="{FF2B5EF4-FFF2-40B4-BE49-F238E27FC236}">
                  <a16:creationId xmlns:a16="http://schemas.microsoft.com/office/drawing/2014/main" id="{5407DC81-F555-8E03-79CD-8EB46C4673B7}"/>
                </a:ext>
              </a:extLst>
            </p:cNvPr>
            <p:cNvGrpSpPr/>
            <p:nvPr userDrawn="1"/>
          </p:nvGrpSpPr>
          <p:grpSpPr>
            <a:xfrm>
              <a:off x="16687504" y="1168107"/>
              <a:ext cx="294789" cy="318834"/>
              <a:chOff x="14466489" y="1001522"/>
              <a:chExt cx="290627" cy="314333"/>
            </a:xfrm>
          </p:grpSpPr>
          <p:sp>
            <p:nvSpPr>
              <p:cNvPr id="136" name="Rechthoek 38">
                <a:extLst>
                  <a:ext uri="{FF2B5EF4-FFF2-40B4-BE49-F238E27FC236}">
                    <a16:creationId xmlns:a16="http://schemas.microsoft.com/office/drawing/2014/main" id="{5FCE12BF-CCC9-5C64-DFF9-1A2C34663B31}"/>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7" name="Ovaal 39">
                <a:extLst>
                  <a:ext uri="{FF2B5EF4-FFF2-40B4-BE49-F238E27FC236}">
                    <a16:creationId xmlns:a16="http://schemas.microsoft.com/office/drawing/2014/main" id="{2A94A71C-74B9-C2A5-1D6C-8BA5238DB83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8" name="Vrije vorm: vorm 101">
                <a:extLst>
                  <a:ext uri="{FF2B5EF4-FFF2-40B4-BE49-F238E27FC236}">
                    <a16:creationId xmlns:a16="http://schemas.microsoft.com/office/drawing/2014/main" id="{2FB85DBB-8D34-EBFC-075A-29525BD682E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139" name="Rechthoek: afgeronde hoeken 102">
                <a:extLst>
                  <a:ext uri="{FF2B5EF4-FFF2-40B4-BE49-F238E27FC236}">
                    <a16:creationId xmlns:a16="http://schemas.microsoft.com/office/drawing/2014/main" id="{1CBB199A-1E2A-8787-627D-4A694DB415D9}"/>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140" name="Rechte verbindingslijn 42">
                <a:extLst>
                  <a:ext uri="{FF2B5EF4-FFF2-40B4-BE49-F238E27FC236}">
                    <a16:creationId xmlns:a16="http://schemas.microsoft.com/office/drawing/2014/main" id="{80AAA78C-8DBD-2F56-A555-537A31CF783F}"/>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Rechte verbindingslijn 43">
                <a:extLst>
                  <a:ext uri="{FF2B5EF4-FFF2-40B4-BE49-F238E27FC236}">
                    <a16:creationId xmlns:a16="http://schemas.microsoft.com/office/drawing/2014/main" id="{20BB74D9-0782-C473-ECDF-68F71A523A8A}"/>
                  </a:ext>
                </a:extLst>
              </p:cNvPr>
              <p:cNvCxnSpPr>
                <a:cxnSpLocks/>
                <a:stCxn id="13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Ovaal 44">
              <a:extLst>
                <a:ext uri="{FF2B5EF4-FFF2-40B4-BE49-F238E27FC236}">
                  <a16:creationId xmlns:a16="http://schemas.microsoft.com/office/drawing/2014/main" id="{D1CBA7FF-89CA-FE5E-A264-07C814CEF6C6}"/>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85" name="Rechthoek 45">
              <a:extLst>
                <a:ext uri="{FF2B5EF4-FFF2-40B4-BE49-F238E27FC236}">
                  <a16:creationId xmlns:a16="http://schemas.microsoft.com/office/drawing/2014/main" id="{D3F2015D-84C9-87E6-7E87-7523F73E7A47}"/>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86" name="Groep 46">
              <a:extLst>
                <a:ext uri="{FF2B5EF4-FFF2-40B4-BE49-F238E27FC236}">
                  <a16:creationId xmlns:a16="http://schemas.microsoft.com/office/drawing/2014/main" id="{EBF1A8CF-B448-B527-4516-42366AADD477}"/>
                </a:ext>
              </a:extLst>
            </p:cNvPr>
            <p:cNvGrpSpPr/>
            <p:nvPr userDrawn="1"/>
          </p:nvGrpSpPr>
          <p:grpSpPr>
            <a:xfrm>
              <a:off x="16695601" y="1989033"/>
              <a:ext cx="825500" cy="209550"/>
              <a:chOff x="13504624" y="2482850"/>
              <a:chExt cx="825500" cy="209550"/>
            </a:xfrm>
          </p:grpSpPr>
          <p:sp>
            <p:nvSpPr>
              <p:cNvPr id="133" name="Rechthoek 47">
                <a:extLst>
                  <a:ext uri="{FF2B5EF4-FFF2-40B4-BE49-F238E27FC236}">
                    <a16:creationId xmlns:a16="http://schemas.microsoft.com/office/drawing/2014/main" id="{E5D2B2B2-55F8-4F3F-2AE4-286FC7ED37E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134" name="Rechte verbindingslijn 48">
                <a:extLst>
                  <a:ext uri="{FF2B5EF4-FFF2-40B4-BE49-F238E27FC236}">
                    <a16:creationId xmlns:a16="http://schemas.microsoft.com/office/drawing/2014/main" id="{26A89D16-4CA5-5AEA-0BEF-4A5C1E60FAA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35" name="Gelijkbenige driehoek 98">
                <a:extLst>
                  <a:ext uri="{FF2B5EF4-FFF2-40B4-BE49-F238E27FC236}">
                    <a16:creationId xmlns:a16="http://schemas.microsoft.com/office/drawing/2014/main" id="{A7A25F56-231B-122B-338B-0472EC169A1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89" name="Ovaal 52">
              <a:extLst>
                <a:ext uri="{FF2B5EF4-FFF2-40B4-BE49-F238E27FC236}">
                  <a16:creationId xmlns:a16="http://schemas.microsoft.com/office/drawing/2014/main" id="{038B2F10-431B-5684-4B19-88B957879E79}"/>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90" name="Rechthoek 53">
              <a:extLst>
                <a:ext uri="{FF2B5EF4-FFF2-40B4-BE49-F238E27FC236}">
                  <a16:creationId xmlns:a16="http://schemas.microsoft.com/office/drawing/2014/main" id="{B713E6AF-8182-5B5F-34E0-4F0CF0446E55}"/>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91" name="Groep 54">
              <a:extLst>
                <a:ext uri="{FF2B5EF4-FFF2-40B4-BE49-F238E27FC236}">
                  <a16:creationId xmlns:a16="http://schemas.microsoft.com/office/drawing/2014/main" id="{0F93FB2B-CB5C-6578-ED2D-0FA8E4AD23C8}"/>
                </a:ext>
              </a:extLst>
            </p:cNvPr>
            <p:cNvGrpSpPr/>
            <p:nvPr userDrawn="1"/>
          </p:nvGrpSpPr>
          <p:grpSpPr>
            <a:xfrm>
              <a:off x="16591629" y="3365441"/>
              <a:ext cx="622283" cy="612919"/>
              <a:chOff x="12617641" y="3403239"/>
              <a:chExt cx="752963" cy="741634"/>
            </a:xfrm>
          </p:grpSpPr>
          <p:grpSp>
            <p:nvGrpSpPr>
              <p:cNvPr id="117" name="Groep 55">
                <a:extLst>
                  <a:ext uri="{FF2B5EF4-FFF2-40B4-BE49-F238E27FC236}">
                    <a16:creationId xmlns:a16="http://schemas.microsoft.com/office/drawing/2014/main" id="{E7234CED-80E1-5F85-3D68-0683B65CA7BB}"/>
                  </a:ext>
                </a:extLst>
              </p:cNvPr>
              <p:cNvGrpSpPr/>
              <p:nvPr userDrawn="1"/>
            </p:nvGrpSpPr>
            <p:grpSpPr>
              <a:xfrm>
                <a:off x="12771550" y="3403239"/>
                <a:ext cx="467156" cy="448491"/>
                <a:chOff x="12782177" y="3403239"/>
                <a:chExt cx="467156" cy="448491"/>
              </a:xfrm>
            </p:grpSpPr>
            <p:grpSp>
              <p:nvGrpSpPr>
                <p:cNvPr id="120" name="Groep 58">
                  <a:extLst>
                    <a:ext uri="{FF2B5EF4-FFF2-40B4-BE49-F238E27FC236}">
                      <a16:creationId xmlns:a16="http://schemas.microsoft.com/office/drawing/2014/main" id="{CEE1E3B2-3CAD-B6DC-E76E-E74FD34BCFD8}"/>
                    </a:ext>
                  </a:extLst>
                </p:cNvPr>
                <p:cNvGrpSpPr/>
                <p:nvPr userDrawn="1"/>
              </p:nvGrpSpPr>
              <p:grpSpPr>
                <a:xfrm>
                  <a:off x="12782177" y="3403239"/>
                  <a:ext cx="412972" cy="396132"/>
                  <a:chOff x="13554906" y="3320109"/>
                  <a:chExt cx="443912" cy="425811"/>
                </a:xfrm>
              </p:grpSpPr>
              <p:grpSp>
                <p:nvGrpSpPr>
                  <p:cNvPr id="127" name="Groep 65">
                    <a:extLst>
                      <a:ext uri="{FF2B5EF4-FFF2-40B4-BE49-F238E27FC236}">
                        <a16:creationId xmlns:a16="http://schemas.microsoft.com/office/drawing/2014/main" id="{C2210C53-3F9D-E1F7-CA0D-CE631ADBB75B}"/>
                      </a:ext>
                    </a:extLst>
                  </p:cNvPr>
                  <p:cNvGrpSpPr/>
                  <p:nvPr userDrawn="1"/>
                </p:nvGrpSpPr>
                <p:grpSpPr>
                  <a:xfrm>
                    <a:off x="13554906" y="3320109"/>
                    <a:ext cx="443912" cy="425811"/>
                    <a:chOff x="12909684" y="1276143"/>
                    <a:chExt cx="443912" cy="425811"/>
                  </a:xfrm>
                </p:grpSpPr>
                <p:sp>
                  <p:nvSpPr>
                    <p:cNvPr id="130" name="Rechthoek 68">
                      <a:extLst>
                        <a:ext uri="{FF2B5EF4-FFF2-40B4-BE49-F238E27FC236}">
                          <a16:creationId xmlns:a16="http://schemas.microsoft.com/office/drawing/2014/main" id="{99BD5D49-53F9-B8A5-02E4-B57E2CDF1FF2}"/>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1" name="Rechthoek 69">
                      <a:extLst>
                        <a:ext uri="{FF2B5EF4-FFF2-40B4-BE49-F238E27FC236}">
                          <a16:creationId xmlns:a16="http://schemas.microsoft.com/office/drawing/2014/main" id="{E66D7FB7-325D-6442-A5B1-A5DF7E32A01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32" name="Ovaal 70">
                      <a:extLst>
                        <a:ext uri="{FF2B5EF4-FFF2-40B4-BE49-F238E27FC236}">
                          <a16:creationId xmlns:a16="http://schemas.microsoft.com/office/drawing/2014/main" id="{29A6186B-3465-E5E1-1C75-33A9879B2B7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128" name="Afbeelding 66">
                    <a:extLst>
                      <a:ext uri="{FF2B5EF4-FFF2-40B4-BE49-F238E27FC236}">
                        <a16:creationId xmlns:a16="http://schemas.microsoft.com/office/drawing/2014/main" id="{2C29736D-E9C7-0E11-5D9C-B886C7D21E4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129" name="Afbeelding 67">
                    <a:extLst>
                      <a:ext uri="{FF2B5EF4-FFF2-40B4-BE49-F238E27FC236}">
                        <a16:creationId xmlns:a16="http://schemas.microsoft.com/office/drawing/2014/main" id="{08549E8F-B218-360D-46EB-9CB131DCA7F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121" name="Groep 59">
                  <a:extLst>
                    <a:ext uri="{FF2B5EF4-FFF2-40B4-BE49-F238E27FC236}">
                      <a16:creationId xmlns:a16="http://schemas.microsoft.com/office/drawing/2014/main" id="{725C68F7-97C8-94B8-383F-30310FEB2C3C}"/>
                    </a:ext>
                  </a:extLst>
                </p:cNvPr>
                <p:cNvGrpSpPr/>
                <p:nvPr userDrawn="1"/>
              </p:nvGrpSpPr>
              <p:grpSpPr>
                <a:xfrm>
                  <a:off x="13103513" y="3705268"/>
                  <a:ext cx="145820" cy="146462"/>
                  <a:chOff x="13096169" y="3602278"/>
                  <a:chExt cx="145820" cy="146462"/>
                </a:xfrm>
              </p:grpSpPr>
              <p:sp>
                <p:nvSpPr>
                  <p:cNvPr id="125" name="Rechthoek 63">
                    <a:extLst>
                      <a:ext uri="{FF2B5EF4-FFF2-40B4-BE49-F238E27FC236}">
                        <a16:creationId xmlns:a16="http://schemas.microsoft.com/office/drawing/2014/main" id="{DCFB2477-AB5D-9806-4EFB-3820B246901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6" name="Rechthoek 64">
                    <a:extLst>
                      <a:ext uri="{FF2B5EF4-FFF2-40B4-BE49-F238E27FC236}">
                        <a16:creationId xmlns:a16="http://schemas.microsoft.com/office/drawing/2014/main" id="{8F66A306-949A-F175-F4BD-31AB562F08F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22" name="Groep 60">
                  <a:extLst>
                    <a:ext uri="{FF2B5EF4-FFF2-40B4-BE49-F238E27FC236}">
                      <a16:creationId xmlns:a16="http://schemas.microsoft.com/office/drawing/2014/main" id="{05463F5E-714F-BB66-5757-58C477E6FDD5}"/>
                    </a:ext>
                  </a:extLst>
                </p:cNvPr>
                <p:cNvGrpSpPr/>
                <p:nvPr userDrawn="1"/>
              </p:nvGrpSpPr>
              <p:grpSpPr>
                <a:xfrm rot="10800000">
                  <a:off x="13061402" y="3665637"/>
                  <a:ext cx="145820" cy="146462"/>
                  <a:chOff x="13096169" y="3602278"/>
                  <a:chExt cx="145820" cy="146462"/>
                </a:xfrm>
              </p:grpSpPr>
              <p:sp>
                <p:nvSpPr>
                  <p:cNvPr id="123" name="Rechthoek 61">
                    <a:extLst>
                      <a:ext uri="{FF2B5EF4-FFF2-40B4-BE49-F238E27FC236}">
                        <a16:creationId xmlns:a16="http://schemas.microsoft.com/office/drawing/2014/main" id="{A46E702D-6342-9DE1-39AC-0D326DD1D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124" name="Rechthoek 62">
                    <a:extLst>
                      <a:ext uri="{FF2B5EF4-FFF2-40B4-BE49-F238E27FC236}">
                        <a16:creationId xmlns:a16="http://schemas.microsoft.com/office/drawing/2014/main" id="{DFBBFD8B-26EF-C2EF-6DD1-2C0FC58F200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118" name="Rechthoek 56">
                <a:extLst>
                  <a:ext uri="{FF2B5EF4-FFF2-40B4-BE49-F238E27FC236}">
                    <a16:creationId xmlns:a16="http://schemas.microsoft.com/office/drawing/2014/main" id="{E7678B20-0254-6730-E010-B28344A065B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119" name="Gelijkbenige driehoek 78">
                <a:extLst>
                  <a:ext uri="{FF2B5EF4-FFF2-40B4-BE49-F238E27FC236}">
                    <a16:creationId xmlns:a16="http://schemas.microsoft.com/office/drawing/2014/main" id="{783333D0-FCD5-0550-759C-070F3583A5D2}"/>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94" name="Afbeelding 94">
              <a:extLst>
                <a:ext uri="{FF2B5EF4-FFF2-40B4-BE49-F238E27FC236}">
                  <a16:creationId xmlns:a16="http://schemas.microsoft.com/office/drawing/2014/main" id="{28413C33-36E0-3844-AC79-770FA0D28D88}"/>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95" name="Rechthoek 95">
              <a:extLst>
                <a:ext uri="{FF2B5EF4-FFF2-40B4-BE49-F238E27FC236}">
                  <a16:creationId xmlns:a16="http://schemas.microsoft.com/office/drawing/2014/main" id="{EBF591EE-37AA-3B8A-A56F-AC516DB88442}"/>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1325517751"/>
      </p:ext>
    </p:extLst>
  </p:cSld>
  <p:clrMapOvr>
    <a:masterClrMapping/>
  </p:clrMapOvr>
  <p:extLst>
    <p:ext uri="{DCECCB84-F9BA-43D5-87BE-67443E8EF086}">
      <p15:sldGuideLst xmlns:p15="http://schemas.microsoft.com/office/powerpoint/2012/main"/>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tart v3">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E948D464-8F12-53E4-115F-5ACAA93B46CE}"/>
              </a:ext>
            </a:extLst>
          </p:cNvPr>
          <p:cNvSpPr/>
          <p:nvPr userDrawn="1"/>
        </p:nvSpPr>
        <p:spPr>
          <a:xfrm>
            <a:off x="839788" y="1940116"/>
            <a:ext cx="10477500" cy="4469406"/>
          </a:xfrm>
          <a:custGeom>
            <a:avLst/>
            <a:gdLst>
              <a:gd name="connsiteX0" fmla="*/ 0 w 10477500"/>
              <a:gd name="connsiteY0" fmla="*/ 0 h 4469406"/>
              <a:gd name="connsiteX1" fmla="*/ 10477500 w 10477500"/>
              <a:gd name="connsiteY1" fmla="*/ 0 h 4469406"/>
              <a:gd name="connsiteX2" fmla="*/ 10477500 w 10477500"/>
              <a:gd name="connsiteY2" fmla="*/ 4081271 h 4469406"/>
              <a:gd name="connsiteX3" fmla="*/ 5148142 w 10477500"/>
              <a:gd name="connsiteY3" fmla="*/ 4081271 h 4469406"/>
              <a:gd name="connsiteX4" fmla="*/ 5133063 w 10477500"/>
              <a:gd name="connsiteY4" fmla="*/ 4082788 h 4469406"/>
              <a:gd name="connsiteX5" fmla="*/ 4817335 w 10477500"/>
              <a:gd name="connsiteY5" fmla="*/ 4469406 h 4469406"/>
              <a:gd name="connsiteX6" fmla="*/ 4817335 w 10477500"/>
              <a:gd name="connsiteY6" fmla="*/ 4469315 h 4469406"/>
              <a:gd name="connsiteX7" fmla="*/ 4501598 w 10477500"/>
              <a:gd name="connsiteY7" fmla="*/ 4082778 h 4469406"/>
              <a:gd name="connsiteX8" fmla="*/ 4486602 w 10477500"/>
              <a:gd name="connsiteY8" fmla="*/ 4081271 h 4469406"/>
              <a:gd name="connsiteX9" fmla="*/ 0 w 10477500"/>
              <a:gd name="connsiteY9" fmla="*/ 4081271 h 446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00" h="4469406">
                <a:moveTo>
                  <a:pt x="0" y="0"/>
                </a:moveTo>
                <a:lnTo>
                  <a:pt x="10477500" y="0"/>
                </a:lnTo>
                <a:lnTo>
                  <a:pt x="10477500" y="4081271"/>
                </a:lnTo>
                <a:lnTo>
                  <a:pt x="5148142" y="4081271"/>
                </a:lnTo>
                <a:lnTo>
                  <a:pt x="5133063" y="4082788"/>
                </a:lnTo>
                <a:cubicBezTo>
                  <a:pt x="4952877" y="4119586"/>
                  <a:pt x="4817335" y="4278698"/>
                  <a:pt x="4817335" y="4469406"/>
                </a:cubicBezTo>
                <a:cubicBezTo>
                  <a:pt x="4817335" y="4469376"/>
                  <a:pt x="4817335" y="4469346"/>
                  <a:pt x="4817335" y="4469315"/>
                </a:cubicBezTo>
                <a:cubicBezTo>
                  <a:pt x="4817313" y="4278629"/>
                  <a:pt x="4681769" y="4119551"/>
                  <a:pt x="4501598" y="4082778"/>
                </a:cubicBezTo>
                <a:lnTo>
                  <a:pt x="4486602" y="4081271"/>
                </a:lnTo>
                <a:lnTo>
                  <a:pt x="0" y="4081271"/>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dirty="0"/>
          </a:p>
        </p:txBody>
      </p:sp>
      <p:sp>
        <p:nvSpPr>
          <p:cNvPr id="15" name="Vrije vorm 14">
            <a:extLst>
              <a:ext uri="{FF2B5EF4-FFF2-40B4-BE49-F238E27FC236}">
                <a16:creationId xmlns:a16="http://schemas.microsoft.com/office/drawing/2014/main" id="{692B6049-67CC-3C85-6B0F-956A39559B37}"/>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16" name="Titel 20">
            <a:extLst>
              <a:ext uri="{FF2B5EF4-FFF2-40B4-BE49-F238E27FC236}">
                <a16:creationId xmlns:a16="http://schemas.microsoft.com/office/drawing/2014/main" id="{0782C3C1-9ED0-1691-2119-C2F02D91FCEE}"/>
              </a:ext>
            </a:extLst>
          </p:cNvPr>
          <p:cNvSpPr>
            <a:spLocks noGrp="1"/>
          </p:cNvSpPr>
          <p:nvPr>
            <p:ph type="title" hasCustomPrompt="1"/>
          </p:nvPr>
        </p:nvSpPr>
        <p:spPr>
          <a:xfrm>
            <a:off x="2165088" y="3429000"/>
            <a:ext cx="7830250" cy="701731"/>
          </a:xfrm>
        </p:spPr>
        <p:txBody>
          <a:bodyPr wrap="square" anchor="t">
            <a:spAutoFit/>
          </a:bodyPr>
          <a:lstStyle>
            <a:lvl1pPr>
              <a:defRPr sz="4400"/>
            </a:lvl1pPr>
          </a:lstStyle>
          <a:p>
            <a:r>
              <a:rPr lang="nl-NL" dirty="0"/>
              <a:t>Titel</a:t>
            </a:r>
          </a:p>
        </p:txBody>
      </p:sp>
      <p:sp>
        <p:nvSpPr>
          <p:cNvPr id="17" name="Tijdelijke aanduiding voor tekst 22">
            <a:extLst>
              <a:ext uri="{FF2B5EF4-FFF2-40B4-BE49-F238E27FC236}">
                <a16:creationId xmlns:a16="http://schemas.microsoft.com/office/drawing/2014/main" id="{426B5813-5A46-41B7-61D6-6ED09268FDFF}"/>
              </a:ext>
            </a:extLst>
          </p:cNvPr>
          <p:cNvSpPr>
            <a:spLocks noGrp="1"/>
          </p:cNvSpPr>
          <p:nvPr>
            <p:ph type="body" sz="quarter" idx="11" hasCustomPrompt="1"/>
          </p:nvPr>
        </p:nvSpPr>
        <p:spPr>
          <a:xfrm>
            <a:off x="2165087" y="4130731"/>
            <a:ext cx="7830250" cy="369332"/>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3" name="Vrije vorm 14">
            <a:extLst>
              <a:ext uri="{FF2B5EF4-FFF2-40B4-BE49-F238E27FC236}">
                <a16:creationId xmlns:a16="http://schemas.microsoft.com/office/drawing/2014/main" id="{42541063-58EB-D620-F647-FA1DDB84B2DC}"/>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8" name="Tijdelijke aanduiding voor afbeelding 12">
            <a:extLst>
              <a:ext uri="{FF2B5EF4-FFF2-40B4-BE49-F238E27FC236}">
                <a16:creationId xmlns:a16="http://schemas.microsoft.com/office/drawing/2014/main" id="{F3471930-BB02-FACA-A84D-68573412997A}"/>
              </a:ext>
            </a:extLst>
          </p:cNvPr>
          <p:cNvSpPr>
            <a:spLocks noGrp="1" noChangeAspect="1"/>
          </p:cNvSpPr>
          <p:nvPr>
            <p:ph type="pic" sz="quarter" idx="12" hasCustomPrompt="1"/>
          </p:nvPr>
        </p:nvSpPr>
        <p:spPr>
          <a:xfrm>
            <a:off x="9534829" y="712516"/>
            <a:ext cx="1782459" cy="1002633"/>
          </a:xfrm>
        </p:spPr>
        <p:txBody>
          <a:bodyPr anchor="ctr"/>
          <a:lstStyle>
            <a:lvl1pPr algn="ctr">
              <a:defRPr/>
            </a:lvl1pPr>
          </a:lstStyle>
          <a:p>
            <a:r>
              <a:rPr lang="nl-BE" dirty="0"/>
              <a:t>Logo</a:t>
            </a:r>
            <a:endParaRPr lang="fr-FR" dirty="0"/>
          </a:p>
        </p:txBody>
      </p:sp>
      <p:grpSp>
        <p:nvGrpSpPr>
          <p:cNvPr id="9" name="Groep 8">
            <a:extLst>
              <a:ext uri="{FF2B5EF4-FFF2-40B4-BE49-F238E27FC236}">
                <a16:creationId xmlns:a16="http://schemas.microsoft.com/office/drawing/2014/main" id="{7A993B5D-71D8-38C7-D6DC-AF7AA29D3926}"/>
              </a:ext>
            </a:extLst>
          </p:cNvPr>
          <p:cNvGrpSpPr/>
          <p:nvPr userDrawn="1"/>
        </p:nvGrpSpPr>
        <p:grpSpPr>
          <a:xfrm>
            <a:off x="12285991" y="0"/>
            <a:ext cx="3593091" cy="4572305"/>
            <a:chOff x="16220755" y="0"/>
            <a:chExt cx="3593091" cy="4572305"/>
          </a:xfrm>
        </p:grpSpPr>
        <p:sp>
          <p:nvSpPr>
            <p:cNvPr id="10" name="Rechthoek 34">
              <a:extLst>
                <a:ext uri="{FF2B5EF4-FFF2-40B4-BE49-F238E27FC236}">
                  <a16:creationId xmlns:a16="http://schemas.microsoft.com/office/drawing/2014/main" id="{5FF71D9A-DF4B-E91B-CAC5-A22FD3F58036}"/>
                </a:ext>
              </a:extLst>
            </p:cNvPr>
            <p:cNvSpPr/>
            <p:nvPr userDrawn="1"/>
          </p:nvSpPr>
          <p:spPr>
            <a:xfrm>
              <a:off x="16220755" y="0"/>
              <a:ext cx="3593091" cy="4572305"/>
            </a:xfrm>
            <a:prstGeom prst="rect">
              <a:avLst/>
            </a:prstGeom>
            <a:no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LOGO invoegen/opmaken</a:t>
              </a:r>
            </a:p>
          </p:txBody>
        </p:sp>
        <p:sp>
          <p:nvSpPr>
            <p:cNvPr id="11" name="Ovaal 35">
              <a:extLst>
                <a:ext uri="{FF2B5EF4-FFF2-40B4-BE49-F238E27FC236}">
                  <a16:creationId xmlns:a16="http://schemas.microsoft.com/office/drawing/2014/main" id="{30883C4B-F496-EC3B-DB02-1CFA7CB75A6F}"/>
                </a:ext>
              </a:extLst>
            </p:cNvPr>
            <p:cNvSpPr/>
            <p:nvPr userDrawn="1"/>
          </p:nvSpPr>
          <p:spPr>
            <a:xfrm>
              <a:off x="16403333" y="4653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36">
              <a:extLst>
                <a:ext uri="{FF2B5EF4-FFF2-40B4-BE49-F238E27FC236}">
                  <a16:creationId xmlns:a16="http://schemas.microsoft.com/office/drawing/2014/main" id="{613AB1C8-4A5C-F68D-49FC-8BCE967CAE7A}"/>
                </a:ext>
              </a:extLst>
            </p:cNvPr>
            <p:cNvSpPr/>
            <p:nvPr userDrawn="1"/>
          </p:nvSpPr>
          <p:spPr>
            <a:xfrm>
              <a:off x="16687505" y="465325"/>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het bestaande logo d.m.v.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 logo in te voegen </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dirty="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of ga naar Invoegen &gt; Afbeeldingen.</a:t>
              </a:r>
            </a:p>
          </p:txBody>
        </p:sp>
        <p:grpSp>
          <p:nvGrpSpPr>
            <p:cNvPr id="13" name="Groep 37">
              <a:extLst>
                <a:ext uri="{FF2B5EF4-FFF2-40B4-BE49-F238E27FC236}">
                  <a16:creationId xmlns:a16="http://schemas.microsoft.com/office/drawing/2014/main" id="{5711B560-C2C4-E6EB-347D-638DDC0FCBC6}"/>
                </a:ext>
              </a:extLst>
            </p:cNvPr>
            <p:cNvGrpSpPr/>
            <p:nvPr userDrawn="1"/>
          </p:nvGrpSpPr>
          <p:grpSpPr>
            <a:xfrm>
              <a:off x="16687504" y="1168107"/>
              <a:ext cx="294789" cy="318834"/>
              <a:chOff x="14466489" y="1001522"/>
              <a:chExt cx="290627" cy="314333"/>
            </a:xfrm>
          </p:grpSpPr>
          <p:sp>
            <p:nvSpPr>
              <p:cNvPr id="44" name="Rechthoek 38">
                <a:extLst>
                  <a:ext uri="{FF2B5EF4-FFF2-40B4-BE49-F238E27FC236}">
                    <a16:creationId xmlns:a16="http://schemas.microsoft.com/office/drawing/2014/main" id="{19489ECA-FA27-AF18-F0B8-B0D9156121F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Ovaal 39">
                <a:extLst>
                  <a:ext uri="{FF2B5EF4-FFF2-40B4-BE49-F238E27FC236}">
                    <a16:creationId xmlns:a16="http://schemas.microsoft.com/office/drawing/2014/main" id="{007C1D1A-880A-B1E7-2289-B07037B9130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6" name="Vrije vorm: vorm 101">
                <a:extLst>
                  <a:ext uri="{FF2B5EF4-FFF2-40B4-BE49-F238E27FC236}">
                    <a16:creationId xmlns:a16="http://schemas.microsoft.com/office/drawing/2014/main" id="{DF6C5E76-6AA1-3197-120A-506F09660B76}"/>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afgeronde hoeken 102">
                <a:extLst>
                  <a:ext uri="{FF2B5EF4-FFF2-40B4-BE49-F238E27FC236}">
                    <a16:creationId xmlns:a16="http://schemas.microsoft.com/office/drawing/2014/main" id="{C4960986-CD64-ABD8-9D2E-FA8B3F1A198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48" name="Rechte verbindingslijn 42">
                <a:extLst>
                  <a:ext uri="{FF2B5EF4-FFF2-40B4-BE49-F238E27FC236}">
                    <a16:creationId xmlns:a16="http://schemas.microsoft.com/office/drawing/2014/main" id="{6E27A172-D058-5FAE-D4CE-4432153E813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Rechte verbindingslijn 43">
                <a:extLst>
                  <a:ext uri="{FF2B5EF4-FFF2-40B4-BE49-F238E27FC236}">
                    <a16:creationId xmlns:a16="http://schemas.microsoft.com/office/drawing/2014/main" id="{A2C6628C-C725-7EAC-A3AC-4AE152DFD4DB}"/>
                  </a:ext>
                </a:extLst>
              </p:cNvPr>
              <p:cNvCxnSpPr>
                <a:cxnSpLocks/>
                <a:stCxn id="4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44">
              <a:extLst>
                <a:ext uri="{FF2B5EF4-FFF2-40B4-BE49-F238E27FC236}">
                  <a16:creationId xmlns:a16="http://schemas.microsoft.com/office/drawing/2014/main" id="{BB9CA7D7-CC33-61B2-5C24-FBF80390605B}"/>
                </a:ext>
              </a:extLst>
            </p:cNvPr>
            <p:cNvSpPr/>
            <p:nvPr userDrawn="1"/>
          </p:nvSpPr>
          <p:spPr>
            <a:xfrm>
              <a:off x="16403333" y="1554457"/>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8" name="Rechthoek 45">
              <a:extLst>
                <a:ext uri="{FF2B5EF4-FFF2-40B4-BE49-F238E27FC236}">
                  <a16:creationId xmlns:a16="http://schemas.microsoft.com/office/drawing/2014/main" id="{8AF2BEF0-F0EE-0CC6-45DE-2CB4B3DB43E9}"/>
                </a:ext>
              </a:extLst>
            </p:cNvPr>
            <p:cNvSpPr/>
            <p:nvPr userDrawn="1"/>
          </p:nvSpPr>
          <p:spPr>
            <a:xfrm>
              <a:off x="16687505" y="1554458"/>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Selecteer het gewenste logo</a:t>
              </a:r>
              <a:b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46">
              <a:extLst>
                <a:ext uri="{FF2B5EF4-FFF2-40B4-BE49-F238E27FC236}">
                  <a16:creationId xmlns:a16="http://schemas.microsoft.com/office/drawing/2014/main" id="{250B1090-C477-2BBC-20C4-38263B6D17BD}"/>
                </a:ext>
              </a:extLst>
            </p:cNvPr>
            <p:cNvGrpSpPr/>
            <p:nvPr userDrawn="1"/>
          </p:nvGrpSpPr>
          <p:grpSpPr>
            <a:xfrm>
              <a:off x="16695601" y="1989033"/>
              <a:ext cx="825500" cy="209550"/>
              <a:chOff x="13504624" y="2482850"/>
              <a:chExt cx="825500" cy="209550"/>
            </a:xfrm>
          </p:grpSpPr>
          <p:sp>
            <p:nvSpPr>
              <p:cNvPr id="41" name="Rechthoek 47">
                <a:extLst>
                  <a:ext uri="{FF2B5EF4-FFF2-40B4-BE49-F238E27FC236}">
                    <a16:creationId xmlns:a16="http://schemas.microsoft.com/office/drawing/2014/main" id="{9C779B74-12B7-DF44-623B-DE04705C5E8E}"/>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42" name="Rechte verbindingslijn 48">
                <a:extLst>
                  <a:ext uri="{FF2B5EF4-FFF2-40B4-BE49-F238E27FC236}">
                    <a16:creationId xmlns:a16="http://schemas.microsoft.com/office/drawing/2014/main" id="{942ADC23-D7F8-4600-2A1E-37465E70D03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43" name="Gelijkbenige driehoek 98">
                <a:extLst>
                  <a:ext uri="{FF2B5EF4-FFF2-40B4-BE49-F238E27FC236}">
                    <a16:creationId xmlns:a16="http://schemas.microsoft.com/office/drawing/2014/main" id="{69FAC142-D46C-F74C-AC06-C25A5E933BA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52">
              <a:extLst>
                <a:ext uri="{FF2B5EF4-FFF2-40B4-BE49-F238E27FC236}">
                  <a16:creationId xmlns:a16="http://schemas.microsoft.com/office/drawing/2014/main" id="{4D46E49A-5C57-268F-5DF0-08CC9FD6ADED}"/>
                </a:ext>
              </a:extLst>
            </p:cNvPr>
            <p:cNvSpPr/>
            <p:nvPr userDrawn="1"/>
          </p:nvSpPr>
          <p:spPr>
            <a:xfrm>
              <a:off x="16403333" y="231372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21" name="Rechthoek 53">
              <a:extLst>
                <a:ext uri="{FF2B5EF4-FFF2-40B4-BE49-F238E27FC236}">
                  <a16:creationId xmlns:a16="http://schemas.microsoft.com/office/drawing/2014/main" id="{FD6C3FFF-7EF3-1245-022F-47A9D1DC8F48}"/>
                </a:ext>
              </a:extLst>
            </p:cNvPr>
            <p:cNvSpPr/>
            <p:nvPr userDrawn="1"/>
          </p:nvSpPr>
          <p:spPr>
            <a:xfrm>
              <a:off x="16687505" y="2313725"/>
              <a:ext cx="2944682" cy="108060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logo’s meteen juist te schalen of bij te snijden, ga naar de tab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‘Afbeeldingsopmaak’</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klik op de pijltjes bij de knop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en kies voor de optie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Aanpassen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op die manier komt het logo meteen op zijn eigen maximale hoogte of breedte in het logo-vak</a:t>
              </a:r>
            </a:p>
          </p:txBody>
        </p:sp>
        <p:grpSp>
          <p:nvGrpSpPr>
            <p:cNvPr id="22" name="Groep 54">
              <a:extLst>
                <a:ext uri="{FF2B5EF4-FFF2-40B4-BE49-F238E27FC236}">
                  <a16:creationId xmlns:a16="http://schemas.microsoft.com/office/drawing/2014/main" id="{447F36B2-5574-BF9E-4624-A0DB8E3F5BE6}"/>
                </a:ext>
              </a:extLst>
            </p:cNvPr>
            <p:cNvGrpSpPr/>
            <p:nvPr userDrawn="1"/>
          </p:nvGrpSpPr>
          <p:grpSpPr>
            <a:xfrm>
              <a:off x="16591629" y="3365441"/>
              <a:ext cx="622283" cy="612919"/>
              <a:chOff x="12617641" y="3403239"/>
              <a:chExt cx="752963" cy="741634"/>
            </a:xfrm>
          </p:grpSpPr>
          <p:grpSp>
            <p:nvGrpSpPr>
              <p:cNvPr id="25" name="Groep 55">
                <a:extLst>
                  <a:ext uri="{FF2B5EF4-FFF2-40B4-BE49-F238E27FC236}">
                    <a16:creationId xmlns:a16="http://schemas.microsoft.com/office/drawing/2014/main" id="{8496F259-7449-56AB-B318-F2B020E85CEF}"/>
                  </a:ext>
                </a:extLst>
              </p:cNvPr>
              <p:cNvGrpSpPr/>
              <p:nvPr userDrawn="1"/>
            </p:nvGrpSpPr>
            <p:grpSpPr>
              <a:xfrm>
                <a:off x="12771550" y="3403239"/>
                <a:ext cx="467156" cy="448491"/>
                <a:chOff x="12782177" y="3403239"/>
                <a:chExt cx="467156" cy="448491"/>
              </a:xfrm>
            </p:grpSpPr>
            <p:grpSp>
              <p:nvGrpSpPr>
                <p:cNvPr id="28" name="Groep 58">
                  <a:extLst>
                    <a:ext uri="{FF2B5EF4-FFF2-40B4-BE49-F238E27FC236}">
                      <a16:creationId xmlns:a16="http://schemas.microsoft.com/office/drawing/2014/main" id="{2880594E-B2EB-5220-2895-2710AAF09558}"/>
                    </a:ext>
                  </a:extLst>
                </p:cNvPr>
                <p:cNvGrpSpPr/>
                <p:nvPr userDrawn="1"/>
              </p:nvGrpSpPr>
              <p:grpSpPr>
                <a:xfrm>
                  <a:off x="12782177" y="3403239"/>
                  <a:ext cx="412972" cy="396132"/>
                  <a:chOff x="13554906" y="3320109"/>
                  <a:chExt cx="443912" cy="425811"/>
                </a:xfrm>
              </p:grpSpPr>
              <p:grpSp>
                <p:nvGrpSpPr>
                  <p:cNvPr id="35" name="Groep 65">
                    <a:extLst>
                      <a:ext uri="{FF2B5EF4-FFF2-40B4-BE49-F238E27FC236}">
                        <a16:creationId xmlns:a16="http://schemas.microsoft.com/office/drawing/2014/main" id="{C53773D7-07D8-379F-3BC3-0F75127CF617}"/>
                      </a:ext>
                    </a:extLst>
                  </p:cNvPr>
                  <p:cNvGrpSpPr/>
                  <p:nvPr userDrawn="1"/>
                </p:nvGrpSpPr>
                <p:grpSpPr>
                  <a:xfrm>
                    <a:off x="13554906" y="3320109"/>
                    <a:ext cx="443912" cy="425811"/>
                    <a:chOff x="12909684" y="1276143"/>
                    <a:chExt cx="443912" cy="425811"/>
                  </a:xfrm>
                </p:grpSpPr>
                <p:sp>
                  <p:nvSpPr>
                    <p:cNvPr id="38" name="Rechthoek 68">
                      <a:extLst>
                        <a:ext uri="{FF2B5EF4-FFF2-40B4-BE49-F238E27FC236}">
                          <a16:creationId xmlns:a16="http://schemas.microsoft.com/office/drawing/2014/main" id="{18501D1C-5503-C625-C6A3-E54BDBC3CDA8}"/>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69">
                      <a:extLst>
                        <a:ext uri="{FF2B5EF4-FFF2-40B4-BE49-F238E27FC236}">
                          <a16:creationId xmlns:a16="http://schemas.microsoft.com/office/drawing/2014/main" id="{561896D6-5F3D-A8A0-9755-05CE8DC134C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Ovaal 70">
                      <a:extLst>
                        <a:ext uri="{FF2B5EF4-FFF2-40B4-BE49-F238E27FC236}">
                          <a16:creationId xmlns:a16="http://schemas.microsoft.com/office/drawing/2014/main" id="{8B2D3D6E-65DC-8B15-98C2-FF926AF74E8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36" name="Afbeelding 66">
                    <a:extLst>
                      <a:ext uri="{FF2B5EF4-FFF2-40B4-BE49-F238E27FC236}">
                        <a16:creationId xmlns:a16="http://schemas.microsoft.com/office/drawing/2014/main" id="{557DF570-48A2-B8E8-50A0-2467809B64E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37" name="Afbeelding 67">
                    <a:extLst>
                      <a:ext uri="{FF2B5EF4-FFF2-40B4-BE49-F238E27FC236}">
                        <a16:creationId xmlns:a16="http://schemas.microsoft.com/office/drawing/2014/main" id="{A0E32F7B-D71D-B78D-9A33-3AAC25C2D59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29" name="Groep 59">
                  <a:extLst>
                    <a:ext uri="{FF2B5EF4-FFF2-40B4-BE49-F238E27FC236}">
                      <a16:creationId xmlns:a16="http://schemas.microsoft.com/office/drawing/2014/main" id="{DE2BA58A-B89F-7661-EBDE-B0B159CC133D}"/>
                    </a:ext>
                  </a:extLst>
                </p:cNvPr>
                <p:cNvGrpSpPr/>
                <p:nvPr userDrawn="1"/>
              </p:nvGrpSpPr>
              <p:grpSpPr>
                <a:xfrm>
                  <a:off x="13103513" y="3705268"/>
                  <a:ext cx="145820" cy="146462"/>
                  <a:chOff x="13096169" y="3602278"/>
                  <a:chExt cx="145820" cy="146462"/>
                </a:xfrm>
              </p:grpSpPr>
              <p:sp>
                <p:nvSpPr>
                  <p:cNvPr id="33" name="Rechthoek 63">
                    <a:extLst>
                      <a:ext uri="{FF2B5EF4-FFF2-40B4-BE49-F238E27FC236}">
                        <a16:creationId xmlns:a16="http://schemas.microsoft.com/office/drawing/2014/main" id="{F4FFC5B8-8858-CDE3-18A3-0D78D3D7749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64">
                    <a:extLst>
                      <a:ext uri="{FF2B5EF4-FFF2-40B4-BE49-F238E27FC236}">
                        <a16:creationId xmlns:a16="http://schemas.microsoft.com/office/drawing/2014/main" id="{DDDD3689-5AD8-8EB3-4E23-F1900BB28B3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60">
                  <a:extLst>
                    <a:ext uri="{FF2B5EF4-FFF2-40B4-BE49-F238E27FC236}">
                      <a16:creationId xmlns:a16="http://schemas.microsoft.com/office/drawing/2014/main" id="{B472C50D-0365-F91C-8F15-4AF108736C45}"/>
                    </a:ext>
                  </a:extLst>
                </p:cNvPr>
                <p:cNvGrpSpPr/>
                <p:nvPr userDrawn="1"/>
              </p:nvGrpSpPr>
              <p:grpSpPr>
                <a:xfrm rot="10800000">
                  <a:off x="13061402" y="3665637"/>
                  <a:ext cx="145820" cy="146462"/>
                  <a:chOff x="13096169" y="3602278"/>
                  <a:chExt cx="145820" cy="146462"/>
                </a:xfrm>
              </p:grpSpPr>
              <p:sp>
                <p:nvSpPr>
                  <p:cNvPr id="31" name="Rechthoek 61">
                    <a:extLst>
                      <a:ext uri="{FF2B5EF4-FFF2-40B4-BE49-F238E27FC236}">
                        <a16:creationId xmlns:a16="http://schemas.microsoft.com/office/drawing/2014/main" id="{E6C36AD7-5030-CBDF-6D47-F3C400AC5BD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2" name="Rechthoek 62">
                    <a:extLst>
                      <a:ext uri="{FF2B5EF4-FFF2-40B4-BE49-F238E27FC236}">
                        <a16:creationId xmlns:a16="http://schemas.microsoft.com/office/drawing/2014/main" id="{3586FDA5-F855-8611-4C34-CA4771DD0B2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26" name="Rechthoek 56">
                <a:extLst>
                  <a:ext uri="{FF2B5EF4-FFF2-40B4-BE49-F238E27FC236}">
                    <a16:creationId xmlns:a16="http://schemas.microsoft.com/office/drawing/2014/main" id="{77F7BE0A-99BD-0E0F-B8ED-ED3ED5AFB99C}"/>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chemeClr val="tx1"/>
                    </a:solidFill>
                    <a:latin typeface="+mn-lt"/>
                    <a:ea typeface="Open Sans" panose="020B0606030504020204" pitchFamily="34" charset="0"/>
                    <a:cs typeface="Open Sans" panose="020B0606030504020204" pitchFamily="34" charset="0"/>
                  </a:rPr>
                  <a:t>Bijsnijden</a:t>
                </a:r>
              </a:p>
            </p:txBody>
          </p:sp>
          <p:sp>
            <p:nvSpPr>
              <p:cNvPr id="27" name="Gelijkbenige driehoek 78">
                <a:extLst>
                  <a:ext uri="{FF2B5EF4-FFF2-40B4-BE49-F238E27FC236}">
                    <a16:creationId xmlns:a16="http://schemas.microsoft.com/office/drawing/2014/main" id="{FF3EAE5E-BB2B-1145-FF44-FC48C23B2B4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23" name="Afbeelding 94">
              <a:extLst>
                <a:ext uri="{FF2B5EF4-FFF2-40B4-BE49-F238E27FC236}">
                  <a16:creationId xmlns:a16="http://schemas.microsoft.com/office/drawing/2014/main" id="{2D404FA9-35A7-944E-D93D-5997CC38495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b="-553"/>
            <a:stretch/>
          </p:blipFill>
          <p:spPr>
            <a:xfrm>
              <a:off x="17434189" y="3364217"/>
              <a:ext cx="1816372" cy="1208088"/>
            </a:xfrm>
            <a:prstGeom prst="rect">
              <a:avLst/>
            </a:prstGeom>
          </p:spPr>
        </p:pic>
        <p:sp>
          <p:nvSpPr>
            <p:cNvPr id="24" name="Rechthoek 95">
              <a:extLst>
                <a:ext uri="{FF2B5EF4-FFF2-40B4-BE49-F238E27FC236}">
                  <a16:creationId xmlns:a16="http://schemas.microsoft.com/office/drawing/2014/main" id="{79F3F615-0316-D7E9-67AF-07365D6F80B4}"/>
                </a:ext>
              </a:extLst>
            </p:cNvPr>
            <p:cNvSpPr/>
            <p:nvPr userDrawn="1"/>
          </p:nvSpPr>
          <p:spPr>
            <a:xfrm>
              <a:off x="17787925" y="3219660"/>
              <a:ext cx="1888971" cy="393396"/>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err="1">
                <a:solidFill>
                  <a:schemeClr val="tx1"/>
                </a:solidFill>
                <a:latin typeface="Quicksand" pitchFamily="2" charset="77"/>
              </a:endParaRPr>
            </a:p>
          </p:txBody>
        </p:sp>
      </p:grpSp>
    </p:spTree>
    <p:extLst>
      <p:ext uri="{BB962C8B-B14F-4D97-AF65-F5344CB8AC3E}">
        <p14:creationId xmlns:p14="http://schemas.microsoft.com/office/powerpoint/2010/main" val="2227265820"/>
      </p:ext>
    </p:extLst>
  </p:cSld>
  <p:clrMapOvr>
    <a:masterClrMapping/>
  </p:clrMapOvr>
  <p:extLst>
    <p:ext uri="{DCECCB84-F9BA-43D5-87BE-67443E8EF086}">
      <p15:sldGuideLst xmlns:p15="http://schemas.microsoft.com/office/powerpoint/2012/main"/>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Agenda 6">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D5DDADA-B42C-4DD5-B431-4820EAABC4A0}" type="datetime1">
              <a:rPr lang="fr-FR" smtClean="0"/>
              <a:t>17/10/2023</a:t>
            </a:fld>
            <a:endParaRPr lang="nl-NL" dirty="0"/>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3954424" y="1393517"/>
            <a:ext cx="7399375"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 agenda</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9" name="Tijdelijke aanduiding voor tekst 22">
            <a:extLst>
              <a:ext uri="{FF2B5EF4-FFF2-40B4-BE49-F238E27FC236}">
                <a16:creationId xmlns:a16="http://schemas.microsoft.com/office/drawing/2014/main" id="{B18EB823-4C81-7EC9-6FA7-E626F03146C6}"/>
              </a:ext>
            </a:extLst>
          </p:cNvPr>
          <p:cNvSpPr>
            <a:spLocks noGrp="1"/>
          </p:cNvSpPr>
          <p:nvPr>
            <p:ph type="body" sz="quarter" idx="26" hasCustomPrompt="1"/>
          </p:nvPr>
        </p:nvSpPr>
        <p:spPr>
          <a:xfrm>
            <a:off x="3954424" y="2065498"/>
            <a:ext cx="7399376" cy="424732"/>
          </a:xfrm>
        </p:spPr>
        <p:txBody>
          <a:bodyPr wrap="square">
            <a:spAutoFit/>
          </a:bodyPr>
          <a:lstStyle>
            <a:lvl1pPr marL="457200" indent="-457200">
              <a:buClr>
                <a:schemeClr val="accent1"/>
              </a:buClr>
              <a:buFont typeface="+mj-lt"/>
              <a:buAutoNum type="arabicPeriod"/>
              <a:defRPr sz="2400" b="1" i="0">
                <a:solidFill>
                  <a:schemeClr val="tx2"/>
                </a:solidFill>
                <a:latin typeface="Calibri" panose="020F0502020204030204" pitchFamily="34" charset="0"/>
                <a:cs typeface="Calibri" panose="020F0502020204030204" pitchFamily="34" charset="0"/>
              </a:defRPr>
            </a:lvl1pPr>
          </a:lstStyle>
          <a:p>
            <a:pPr lvl="0"/>
            <a:r>
              <a:rPr lang="nl-NL" dirty="0"/>
              <a:t>Topic</a:t>
            </a:r>
          </a:p>
        </p:txBody>
      </p:sp>
      <p:grpSp>
        <p:nvGrpSpPr>
          <p:cNvPr id="6" name="Groep 138">
            <a:extLst>
              <a:ext uri="{FF2B5EF4-FFF2-40B4-BE49-F238E27FC236}">
                <a16:creationId xmlns:a16="http://schemas.microsoft.com/office/drawing/2014/main" id="{BC74A066-960D-E70D-0F49-E700FDA81083}"/>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0E65BB27-0CE9-32F2-6550-541E94BF0EC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A9ECD0C1-53BE-7710-B1A0-D7F2A3B45A9F}"/>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D8A91C03-BD4F-F319-BC94-693E44291F8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C6C90462-8950-CDC8-5B10-7D7171EF6B98}"/>
                </a:ext>
              </a:extLst>
            </p:cNvPr>
            <p:cNvGrpSpPr/>
            <p:nvPr userDrawn="1"/>
          </p:nvGrpSpPr>
          <p:grpSpPr>
            <a:xfrm>
              <a:off x="12844616" y="1176737"/>
              <a:ext cx="294789" cy="318834"/>
              <a:chOff x="14466489" y="1001522"/>
              <a:chExt cx="290627" cy="314333"/>
            </a:xfrm>
          </p:grpSpPr>
          <p:sp>
            <p:nvSpPr>
              <p:cNvPr id="75" name="Rechthoek 196">
                <a:extLst>
                  <a:ext uri="{FF2B5EF4-FFF2-40B4-BE49-F238E27FC236}">
                    <a16:creationId xmlns:a16="http://schemas.microsoft.com/office/drawing/2014/main" id="{881F6AAF-7315-9601-9834-DCD891EB761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6" name="Ovaal 197">
                <a:extLst>
                  <a:ext uri="{FF2B5EF4-FFF2-40B4-BE49-F238E27FC236}">
                    <a16:creationId xmlns:a16="http://schemas.microsoft.com/office/drawing/2014/main" id="{D1D36A5A-C5D8-98D5-ED3B-0821C4F39F4D}"/>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7" name="Vrije vorm: vorm 101">
                <a:extLst>
                  <a:ext uri="{FF2B5EF4-FFF2-40B4-BE49-F238E27FC236}">
                    <a16:creationId xmlns:a16="http://schemas.microsoft.com/office/drawing/2014/main" id="{DF104D5A-6FA7-E955-7592-5F6E892ED91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Rechthoek: afgeronde hoeken 102">
                <a:extLst>
                  <a:ext uri="{FF2B5EF4-FFF2-40B4-BE49-F238E27FC236}">
                    <a16:creationId xmlns:a16="http://schemas.microsoft.com/office/drawing/2014/main" id="{29E93669-1EA2-32EF-5448-072327EB226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9" name="Rechte verbindingslijn 200">
                <a:extLst>
                  <a:ext uri="{FF2B5EF4-FFF2-40B4-BE49-F238E27FC236}">
                    <a16:creationId xmlns:a16="http://schemas.microsoft.com/office/drawing/2014/main" id="{0E25B3AF-C76A-1C6C-567E-FC0CEE9CFB04}"/>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Rechte verbindingslijn 201">
                <a:extLst>
                  <a:ext uri="{FF2B5EF4-FFF2-40B4-BE49-F238E27FC236}">
                    <a16:creationId xmlns:a16="http://schemas.microsoft.com/office/drawing/2014/main" id="{14684FA1-2EB4-9706-420D-9DF2AC562261}"/>
                  </a:ext>
                </a:extLst>
              </p:cNvPr>
              <p:cNvCxnSpPr>
                <a:cxnSpLocks/>
                <a:stCxn id="7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 name="Ovaal 143">
              <a:extLst>
                <a:ext uri="{FF2B5EF4-FFF2-40B4-BE49-F238E27FC236}">
                  <a16:creationId xmlns:a16="http://schemas.microsoft.com/office/drawing/2014/main" id="{788E206F-0B00-AA20-0EA0-E5B8499110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6" name="Rechthoek 144">
              <a:extLst>
                <a:ext uri="{FF2B5EF4-FFF2-40B4-BE49-F238E27FC236}">
                  <a16:creationId xmlns:a16="http://schemas.microsoft.com/office/drawing/2014/main" id="{89D51DF5-0356-C086-3A94-EAFE3F8AED7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7" name="Groep 145">
              <a:extLst>
                <a:ext uri="{FF2B5EF4-FFF2-40B4-BE49-F238E27FC236}">
                  <a16:creationId xmlns:a16="http://schemas.microsoft.com/office/drawing/2014/main" id="{811ED0BB-0B77-0785-0949-5027BCD230AF}"/>
                </a:ext>
              </a:extLst>
            </p:cNvPr>
            <p:cNvGrpSpPr/>
            <p:nvPr userDrawn="1"/>
          </p:nvGrpSpPr>
          <p:grpSpPr>
            <a:xfrm>
              <a:off x="12852713" y="2027655"/>
              <a:ext cx="825500" cy="209550"/>
              <a:chOff x="13504624" y="2482850"/>
              <a:chExt cx="825500" cy="209550"/>
            </a:xfrm>
          </p:grpSpPr>
          <p:sp>
            <p:nvSpPr>
              <p:cNvPr id="72" name="Rechthoek 193">
                <a:extLst>
                  <a:ext uri="{FF2B5EF4-FFF2-40B4-BE49-F238E27FC236}">
                    <a16:creationId xmlns:a16="http://schemas.microsoft.com/office/drawing/2014/main" id="{4F19FA1C-4157-A476-CFE4-9253A337E6B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3" name="Rechte verbindingslijn 194">
                <a:extLst>
                  <a:ext uri="{FF2B5EF4-FFF2-40B4-BE49-F238E27FC236}">
                    <a16:creationId xmlns:a16="http://schemas.microsoft.com/office/drawing/2014/main" id="{9D1D7B43-2E2D-F9DB-4275-F43F96C5FA5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4" name="Gelijkbenige driehoek 98">
                <a:extLst>
                  <a:ext uri="{FF2B5EF4-FFF2-40B4-BE49-F238E27FC236}">
                    <a16:creationId xmlns:a16="http://schemas.microsoft.com/office/drawing/2014/main" id="{BBF6E1D2-8C0A-B8A2-3A79-22B2936AE8B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8" name="Ovaal 146">
              <a:extLst>
                <a:ext uri="{FF2B5EF4-FFF2-40B4-BE49-F238E27FC236}">
                  <a16:creationId xmlns:a16="http://schemas.microsoft.com/office/drawing/2014/main" id="{9717D4EE-D99E-1488-4461-4189F464DC31}"/>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9" name="Rechthoek 147">
              <a:extLst>
                <a:ext uri="{FF2B5EF4-FFF2-40B4-BE49-F238E27FC236}">
                  <a16:creationId xmlns:a16="http://schemas.microsoft.com/office/drawing/2014/main" id="{E3AE7116-471A-211E-AE23-058FFF17F04A}"/>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0" name="Ovaal 148">
              <a:extLst>
                <a:ext uri="{FF2B5EF4-FFF2-40B4-BE49-F238E27FC236}">
                  <a16:creationId xmlns:a16="http://schemas.microsoft.com/office/drawing/2014/main" id="{A2E00BB8-23B8-ACCD-E028-E070A0E65AA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1" name="Rechthoek 149">
              <a:extLst>
                <a:ext uri="{FF2B5EF4-FFF2-40B4-BE49-F238E27FC236}">
                  <a16:creationId xmlns:a16="http://schemas.microsoft.com/office/drawing/2014/main" id="{0160001C-5CA6-112C-109F-4257ED9EC140}"/>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2" name="Groep 150">
              <a:extLst>
                <a:ext uri="{FF2B5EF4-FFF2-40B4-BE49-F238E27FC236}">
                  <a16:creationId xmlns:a16="http://schemas.microsoft.com/office/drawing/2014/main" id="{BFA86230-38DC-29EC-6531-D7B24F64E449}"/>
                </a:ext>
              </a:extLst>
            </p:cNvPr>
            <p:cNvGrpSpPr/>
            <p:nvPr userDrawn="1"/>
          </p:nvGrpSpPr>
          <p:grpSpPr>
            <a:xfrm>
              <a:off x="12755738" y="5004946"/>
              <a:ext cx="622283" cy="612920"/>
              <a:chOff x="12617641" y="3403238"/>
              <a:chExt cx="752963" cy="741635"/>
            </a:xfrm>
          </p:grpSpPr>
          <p:grpSp>
            <p:nvGrpSpPr>
              <p:cNvPr id="56" name="Groep 177">
                <a:extLst>
                  <a:ext uri="{FF2B5EF4-FFF2-40B4-BE49-F238E27FC236}">
                    <a16:creationId xmlns:a16="http://schemas.microsoft.com/office/drawing/2014/main" id="{365DCBEF-9DFA-8F1F-AE3A-D9784985FC0E}"/>
                  </a:ext>
                </a:extLst>
              </p:cNvPr>
              <p:cNvGrpSpPr/>
              <p:nvPr userDrawn="1"/>
            </p:nvGrpSpPr>
            <p:grpSpPr>
              <a:xfrm>
                <a:off x="12771550" y="3403238"/>
                <a:ext cx="467156" cy="448492"/>
                <a:chOff x="12782177" y="3403238"/>
                <a:chExt cx="467156" cy="448492"/>
              </a:xfrm>
            </p:grpSpPr>
            <p:grpSp>
              <p:nvGrpSpPr>
                <p:cNvPr id="59" name="Groep 180">
                  <a:extLst>
                    <a:ext uri="{FF2B5EF4-FFF2-40B4-BE49-F238E27FC236}">
                      <a16:creationId xmlns:a16="http://schemas.microsoft.com/office/drawing/2014/main" id="{E4723981-6ABE-060A-0F72-C7A051E94C27}"/>
                    </a:ext>
                  </a:extLst>
                </p:cNvPr>
                <p:cNvGrpSpPr/>
                <p:nvPr userDrawn="1"/>
              </p:nvGrpSpPr>
              <p:grpSpPr>
                <a:xfrm>
                  <a:off x="12782177" y="3403238"/>
                  <a:ext cx="412972" cy="396132"/>
                  <a:chOff x="13554906" y="3320108"/>
                  <a:chExt cx="443912" cy="425811"/>
                </a:xfrm>
              </p:grpSpPr>
              <p:grpSp>
                <p:nvGrpSpPr>
                  <p:cNvPr id="66" name="Groep 187">
                    <a:extLst>
                      <a:ext uri="{FF2B5EF4-FFF2-40B4-BE49-F238E27FC236}">
                        <a16:creationId xmlns:a16="http://schemas.microsoft.com/office/drawing/2014/main" id="{87F53AAF-9A74-0B08-2772-C4AE2520579B}"/>
                      </a:ext>
                    </a:extLst>
                  </p:cNvPr>
                  <p:cNvGrpSpPr/>
                  <p:nvPr userDrawn="1"/>
                </p:nvGrpSpPr>
                <p:grpSpPr>
                  <a:xfrm>
                    <a:off x="13554906" y="3320108"/>
                    <a:ext cx="443912" cy="425811"/>
                    <a:chOff x="12909684" y="1276142"/>
                    <a:chExt cx="443912" cy="425811"/>
                  </a:xfrm>
                </p:grpSpPr>
                <p:sp>
                  <p:nvSpPr>
                    <p:cNvPr id="69" name="Rechthoek 190">
                      <a:extLst>
                        <a:ext uri="{FF2B5EF4-FFF2-40B4-BE49-F238E27FC236}">
                          <a16:creationId xmlns:a16="http://schemas.microsoft.com/office/drawing/2014/main" id="{B83BE918-BB86-580C-35B1-FD8621E4D6F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0" name="Rechthoek 191">
                      <a:extLst>
                        <a:ext uri="{FF2B5EF4-FFF2-40B4-BE49-F238E27FC236}">
                          <a16:creationId xmlns:a16="http://schemas.microsoft.com/office/drawing/2014/main" id="{FD4408A3-9EE2-BDEC-145F-3B68F7ADF64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Ovaal 192">
                      <a:extLst>
                        <a:ext uri="{FF2B5EF4-FFF2-40B4-BE49-F238E27FC236}">
                          <a16:creationId xmlns:a16="http://schemas.microsoft.com/office/drawing/2014/main" id="{2B690CD5-E058-79D0-09F3-E5DF81FD81A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7" name="Afbeelding 188">
                    <a:extLst>
                      <a:ext uri="{FF2B5EF4-FFF2-40B4-BE49-F238E27FC236}">
                        <a16:creationId xmlns:a16="http://schemas.microsoft.com/office/drawing/2014/main" id="{FD8A7001-79B7-593D-6E4B-035A15B4BEB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8" name="Afbeelding 189">
                    <a:extLst>
                      <a:ext uri="{FF2B5EF4-FFF2-40B4-BE49-F238E27FC236}">
                        <a16:creationId xmlns:a16="http://schemas.microsoft.com/office/drawing/2014/main" id="{4A3F0A40-ABEB-2461-87A5-BAAF981C5FB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0" name="Groep 181">
                  <a:extLst>
                    <a:ext uri="{FF2B5EF4-FFF2-40B4-BE49-F238E27FC236}">
                      <a16:creationId xmlns:a16="http://schemas.microsoft.com/office/drawing/2014/main" id="{10C58B68-3774-42DE-DAB7-45D17C31D475}"/>
                    </a:ext>
                  </a:extLst>
                </p:cNvPr>
                <p:cNvGrpSpPr/>
                <p:nvPr userDrawn="1"/>
              </p:nvGrpSpPr>
              <p:grpSpPr>
                <a:xfrm>
                  <a:off x="13103513" y="3705268"/>
                  <a:ext cx="145820" cy="146462"/>
                  <a:chOff x="13096169" y="3602278"/>
                  <a:chExt cx="145820" cy="146462"/>
                </a:xfrm>
              </p:grpSpPr>
              <p:sp>
                <p:nvSpPr>
                  <p:cNvPr id="64" name="Rechthoek 185">
                    <a:extLst>
                      <a:ext uri="{FF2B5EF4-FFF2-40B4-BE49-F238E27FC236}">
                        <a16:creationId xmlns:a16="http://schemas.microsoft.com/office/drawing/2014/main" id="{1DBF1D07-10B4-4E03-ACF8-C8CF7DCB89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186">
                    <a:extLst>
                      <a:ext uri="{FF2B5EF4-FFF2-40B4-BE49-F238E27FC236}">
                        <a16:creationId xmlns:a16="http://schemas.microsoft.com/office/drawing/2014/main" id="{BE57B1BF-3700-6900-7F08-3555F96B70B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1" name="Groep 182">
                  <a:extLst>
                    <a:ext uri="{FF2B5EF4-FFF2-40B4-BE49-F238E27FC236}">
                      <a16:creationId xmlns:a16="http://schemas.microsoft.com/office/drawing/2014/main" id="{963E7992-F87D-2A5F-0474-B01AB2E93464}"/>
                    </a:ext>
                  </a:extLst>
                </p:cNvPr>
                <p:cNvGrpSpPr/>
                <p:nvPr userDrawn="1"/>
              </p:nvGrpSpPr>
              <p:grpSpPr>
                <a:xfrm rot="10800000">
                  <a:off x="13061402" y="3665637"/>
                  <a:ext cx="145820" cy="146462"/>
                  <a:chOff x="13096169" y="3602278"/>
                  <a:chExt cx="145820" cy="146462"/>
                </a:xfrm>
              </p:grpSpPr>
              <p:sp>
                <p:nvSpPr>
                  <p:cNvPr id="62" name="Rechthoek 183">
                    <a:extLst>
                      <a:ext uri="{FF2B5EF4-FFF2-40B4-BE49-F238E27FC236}">
                        <a16:creationId xmlns:a16="http://schemas.microsoft.com/office/drawing/2014/main" id="{634E7086-F804-5CAE-DC6F-4A5BD1A0A02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3" name="Rechthoek 184">
                    <a:extLst>
                      <a:ext uri="{FF2B5EF4-FFF2-40B4-BE49-F238E27FC236}">
                        <a16:creationId xmlns:a16="http://schemas.microsoft.com/office/drawing/2014/main" id="{696DFDBE-528C-236A-57BD-3E741FD4A7F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7" name="Rechthoek 178">
                <a:extLst>
                  <a:ext uri="{FF2B5EF4-FFF2-40B4-BE49-F238E27FC236}">
                    <a16:creationId xmlns:a16="http://schemas.microsoft.com/office/drawing/2014/main" id="{AEC7731D-F021-1C7B-EBF7-B7D17056347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8" name="Gelijkbenige driehoek 78">
                <a:extLst>
                  <a:ext uri="{FF2B5EF4-FFF2-40B4-BE49-F238E27FC236}">
                    <a16:creationId xmlns:a16="http://schemas.microsoft.com/office/drawing/2014/main" id="{7B5FED2A-CD4E-D947-4443-D5D13B733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Rechthoek 151">
              <a:extLst>
                <a:ext uri="{FF2B5EF4-FFF2-40B4-BE49-F238E27FC236}">
                  <a16:creationId xmlns:a16="http://schemas.microsoft.com/office/drawing/2014/main" id="{291CD958-2165-5C99-0A15-A532F60FB3C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4" name="Groep 152">
              <a:extLst>
                <a:ext uri="{FF2B5EF4-FFF2-40B4-BE49-F238E27FC236}">
                  <a16:creationId xmlns:a16="http://schemas.microsoft.com/office/drawing/2014/main" id="{66A7E690-A6F6-9341-6CDB-05BFE4FC0DA0}"/>
                </a:ext>
              </a:extLst>
            </p:cNvPr>
            <p:cNvGrpSpPr/>
            <p:nvPr userDrawn="1"/>
          </p:nvGrpSpPr>
          <p:grpSpPr>
            <a:xfrm>
              <a:off x="13678554" y="3370363"/>
              <a:ext cx="1222990" cy="563933"/>
              <a:chOff x="-2485819" y="3399207"/>
              <a:chExt cx="1222990" cy="563933"/>
            </a:xfrm>
          </p:grpSpPr>
          <p:sp>
            <p:nvSpPr>
              <p:cNvPr id="35" name="Rechthoek 156">
                <a:extLst>
                  <a:ext uri="{FF2B5EF4-FFF2-40B4-BE49-F238E27FC236}">
                    <a16:creationId xmlns:a16="http://schemas.microsoft.com/office/drawing/2014/main" id="{C0D7BB0E-395D-F819-906F-A29391268B4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57">
                <a:extLst>
                  <a:ext uri="{FF2B5EF4-FFF2-40B4-BE49-F238E27FC236}">
                    <a16:creationId xmlns:a16="http://schemas.microsoft.com/office/drawing/2014/main" id="{139F5117-56FC-44B1-E8BC-A4A3855BC5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58">
                <a:extLst>
                  <a:ext uri="{FF2B5EF4-FFF2-40B4-BE49-F238E27FC236}">
                    <a16:creationId xmlns:a16="http://schemas.microsoft.com/office/drawing/2014/main" id="{452052B4-A5C0-B0E6-DDCC-A8E279FC4ADC}"/>
                  </a:ext>
                </a:extLst>
              </p:cNvPr>
              <p:cNvGrpSpPr/>
              <p:nvPr userDrawn="1"/>
            </p:nvGrpSpPr>
            <p:grpSpPr>
              <a:xfrm>
                <a:off x="-2403869" y="3460544"/>
                <a:ext cx="155951" cy="131922"/>
                <a:chOff x="12968836" y="3354170"/>
                <a:chExt cx="404806" cy="342433"/>
              </a:xfrm>
            </p:grpSpPr>
            <p:sp>
              <p:nvSpPr>
                <p:cNvPr id="50" name="Rechthoek: afgeronde hoeken 61">
                  <a:extLst>
                    <a:ext uri="{FF2B5EF4-FFF2-40B4-BE49-F238E27FC236}">
                      <a16:creationId xmlns:a16="http://schemas.microsoft.com/office/drawing/2014/main" id="{7B552779-6917-D12C-6A16-557E834B673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2">
                  <a:extLst>
                    <a:ext uri="{FF2B5EF4-FFF2-40B4-BE49-F238E27FC236}">
                      <a16:creationId xmlns:a16="http://schemas.microsoft.com/office/drawing/2014/main" id="{7ADCEE98-80E1-13EC-EEFB-72EC069B424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3">
                  <a:extLst>
                    <a:ext uri="{FF2B5EF4-FFF2-40B4-BE49-F238E27FC236}">
                      <a16:creationId xmlns:a16="http://schemas.microsoft.com/office/drawing/2014/main" id="{4119A653-8311-D945-C83B-37F7AF0E06F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4">
                  <a:extLst>
                    <a:ext uri="{FF2B5EF4-FFF2-40B4-BE49-F238E27FC236}">
                      <a16:creationId xmlns:a16="http://schemas.microsoft.com/office/drawing/2014/main" id="{8AD89512-56B3-C407-AD13-7D81B9243E5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5">
                  <a:extLst>
                    <a:ext uri="{FF2B5EF4-FFF2-40B4-BE49-F238E27FC236}">
                      <a16:creationId xmlns:a16="http://schemas.microsoft.com/office/drawing/2014/main" id="{8DEC6A3B-3552-C987-9869-C23BB5B8ED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6">
                  <a:extLst>
                    <a:ext uri="{FF2B5EF4-FFF2-40B4-BE49-F238E27FC236}">
                      <a16:creationId xmlns:a16="http://schemas.microsoft.com/office/drawing/2014/main" id="{32BDCF9B-0577-3AA3-3FAC-2B388D04BE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8" name="Groep 159">
                <a:extLst>
                  <a:ext uri="{FF2B5EF4-FFF2-40B4-BE49-F238E27FC236}">
                    <a16:creationId xmlns:a16="http://schemas.microsoft.com/office/drawing/2014/main" id="{69CA2BDA-3C81-577E-ADEC-2744D51DE24F}"/>
                  </a:ext>
                </a:extLst>
              </p:cNvPr>
              <p:cNvGrpSpPr/>
              <p:nvPr userDrawn="1"/>
            </p:nvGrpSpPr>
            <p:grpSpPr>
              <a:xfrm>
                <a:off x="-2423424" y="3690208"/>
                <a:ext cx="166739" cy="218963"/>
                <a:chOff x="12940828" y="3950597"/>
                <a:chExt cx="432813" cy="568367"/>
              </a:xfrm>
            </p:grpSpPr>
            <p:grpSp>
              <p:nvGrpSpPr>
                <p:cNvPr id="42" name="Groep 163">
                  <a:extLst>
                    <a:ext uri="{FF2B5EF4-FFF2-40B4-BE49-F238E27FC236}">
                      <a16:creationId xmlns:a16="http://schemas.microsoft.com/office/drawing/2014/main" id="{CB4B5BD1-4956-2384-688A-8676AB6797D5}"/>
                    </a:ext>
                  </a:extLst>
                </p:cNvPr>
                <p:cNvGrpSpPr/>
                <p:nvPr userDrawn="1"/>
              </p:nvGrpSpPr>
              <p:grpSpPr>
                <a:xfrm>
                  <a:off x="13000382" y="4006891"/>
                  <a:ext cx="373259" cy="315747"/>
                  <a:chOff x="12968836" y="3354170"/>
                  <a:chExt cx="404806" cy="342433"/>
                </a:xfrm>
              </p:grpSpPr>
              <p:sp>
                <p:nvSpPr>
                  <p:cNvPr id="44" name="Rechthoek: afgeronde hoeken 55">
                    <a:extLst>
                      <a:ext uri="{FF2B5EF4-FFF2-40B4-BE49-F238E27FC236}">
                        <a16:creationId xmlns:a16="http://schemas.microsoft.com/office/drawing/2014/main" id="{036F2446-DCB7-ACB8-E245-27DB878187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66">
                    <a:extLst>
                      <a:ext uri="{FF2B5EF4-FFF2-40B4-BE49-F238E27FC236}">
                        <a16:creationId xmlns:a16="http://schemas.microsoft.com/office/drawing/2014/main" id="{10450A6E-F28E-A666-9609-D204589883A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7">
                    <a:extLst>
                      <a:ext uri="{FF2B5EF4-FFF2-40B4-BE49-F238E27FC236}">
                        <a16:creationId xmlns:a16="http://schemas.microsoft.com/office/drawing/2014/main" id="{9B7B994D-5D35-1853-2878-24CECC2CC46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8">
                    <a:extLst>
                      <a:ext uri="{FF2B5EF4-FFF2-40B4-BE49-F238E27FC236}">
                        <a16:creationId xmlns:a16="http://schemas.microsoft.com/office/drawing/2014/main" id="{3C50A209-8710-C07A-E37A-3700B0865F8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9">
                    <a:extLst>
                      <a:ext uri="{FF2B5EF4-FFF2-40B4-BE49-F238E27FC236}">
                        <a16:creationId xmlns:a16="http://schemas.microsoft.com/office/drawing/2014/main" id="{CCF93FD1-942E-18A3-BD61-134B5088411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0">
                    <a:extLst>
                      <a:ext uri="{FF2B5EF4-FFF2-40B4-BE49-F238E27FC236}">
                        <a16:creationId xmlns:a16="http://schemas.microsoft.com/office/drawing/2014/main" id="{98A50CDF-366C-1C39-C5E9-A8209A240C8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3" name="Boog 164">
                  <a:extLst>
                    <a:ext uri="{FF2B5EF4-FFF2-40B4-BE49-F238E27FC236}">
                      <a16:creationId xmlns:a16="http://schemas.microsoft.com/office/drawing/2014/main" id="{7BE4EDDD-5232-5D6A-E416-946C1FC86C2F}"/>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9" name="Tekstvak 160">
                <a:extLst>
                  <a:ext uri="{FF2B5EF4-FFF2-40B4-BE49-F238E27FC236}">
                    <a16:creationId xmlns:a16="http://schemas.microsoft.com/office/drawing/2014/main" id="{2B64E3D4-D5CB-CC97-86E6-995349C6618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0" name="Tekstvak 161">
                <a:extLst>
                  <a:ext uri="{FF2B5EF4-FFF2-40B4-BE49-F238E27FC236}">
                    <a16:creationId xmlns:a16="http://schemas.microsoft.com/office/drawing/2014/main" id="{0BB4C177-150A-E820-A72B-D64CB17697D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1" name="Vrije vorm: vorm 52">
                <a:extLst>
                  <a:ext uri="{FF2B5EF4-FFF2-40B4-BE49-F238E27FC236}">
                    <a16:creationId xmlns:a16="http://schemas.microsoft.com/office/drawing/2014/main" id="{ACE45950-DAFB-F959-D574-D5CF97D305F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11" name="Titel 4">
            <a:extLst>
              <a:ext uri="{FF2B5EF4-FFF2-40B4-BE49-F238E27FC236}">
                <a16:creationId xmlns:a16="http://schemas.microsoft.com/office/drawing/2014/main" id="{8ED8256F-C546-082B-4964-7A70B508C76B}"/>
              </a:ext>
            </a:extLst>
          </p:cNvPr>
          <p:cNvSpPr>
            <a:spLocks noGrp="1"/>
          </p:cNvSpPr>
          <p:nvPr>
            <p:ph type="title" hasCustomPrompt="1"/>
          </p:nvPr>
        </p:nvSpPr>
        <p:spPr>
          <a:xfrm>
            <a:off x="3954422" y="806728"/>
            <a:ext cx="7399377" cy="573091"/>
          </a:xfrm>
        </p:spPr>
        <p:txBody>
          <a:bodyPr wrap="square" anchor="t">
            <a:spAutoFit/>
          </a:bodyPr>
          <a:lstStyle>
            <a:lvl1pPr>
              <a:defRPr sz="3400">
                <a:solidFill>
                  <a:schemeClr val="tx2"/>
                </a:solidFill>
              </a:defRPr>
            </a:lvl1pPr>
          </a:lstStyle>
          <a:p>
            <a:r>
              <a:rPr lang="nl-NL" dirty="0"/>
              <a:t>Titel agenda</a:t>
            </a:r>
          </a:p>
        </p:txBody>
      </p:sp>
    </p:spTree>
    <p:extLst>
      <p:ext uri="{BB962C8B-B14F-4D97-AF65-F5344CB8AC3E}">
        <p14:creationId xmlns:p14="http://schemas.microsoft.com/office/powerpoint/2010/main" val="2053909065"/>
      </p:ext>
    </p:extLst>
  </p:cSld>
  <p:clrMapOvr>
    <a:masterClrMapping/>
  </p:clrMapOvr>
  <p:extLst>
    <p:ext uri="{DCECCB84-F9BA-43D5-87BE-67443E8EF086}">
      <p15:sldGuideLst xmlns:p15="http://schemas.microsoft.com/office/powerpoint/2012/main"/>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p:cSld name="Hoofdstuk v1">
    <p:spTree>
      <p:nvGrpSpPr>
        <p:cNvPr id="1" name=""/>
        <p:cNvGrpSpPr/>
        <p:nvPr/>
      </p:nvGrpSpPr>
      <p:grpSpPr>
        <a:xfrm>
          <a:off x="0" y="0"/>
          <a:ext cx="0" cy="0"/>
          <a:chOff x="0" y="0"/>
          <a:chExt cx="0" cy="0"/>
        </a:xfrm>
      </p:grpSpPr>
      <p:sp>
        <p:nvSpPr>
          <p:cNvPr id="7" name="Tijdelijke aanduiding voor afbeelding 6">
            <a:extLst>
              <a:ext uri="{FF2B5EF4-FFF2-40B4-BE49-F238E27FC236}">
                <a16:creationId xmlns:a16="http://schemas.microsoft.com/office/drawing/2014/main" id="{C674EC8B-4C1E-0D50-132E-2926FB40362E}"/>
              </a:ext>
            </a:extLst>
          </p:cNvPr>
          <p:cNvSpPr>
            <a:spLocks noGrp="1"/>
          </p:cNvSpPr>
          <p:nvPr>
            <p:ph type="pic" sz="quarter" idx="10" hasCustomPrompt="1"/>
          </p:nvPr>
        </p:nvSpPr>
        <p:spPr>
          <a:xfrm>
            <a:off x="0" y="0"/>
            <a:ext cx="12192000" cy="3434594"/>
          </a:xfrm>
          <a:custGeom>
            <a:avLst/>
            <a:gdLst>
              <a:gd name="connsiteX0" fmla="*/ 0 w 12192000"/>
              <a:gd name="connsiteY0" fmla="*/ 0 h 3434594"/>
              <a:gd name="connsiteX1" fmla="*/ 12192000 w 12192000"/>
              <a:gd name="connsiteY1" fmla="*/ 0 h 3434594"/>
              <a:gd name="connsiteX2" fmla="*/ 12192000 w 12192000"/>
              <a:gd name="connsiteY2" fmla="*/ 3434594 h 3434594"/>
              <a:gd name="connsiteX3" fmla="*/ 6442528 w 12192000"/>
              <a:gd name="connsiteY3" fmla="*/ 3434594 h 3434594"/>
              <a:gd name="connsiteX4" fmla="*/ 6412765 w 12192000"/>
              <a:gd name="connsiteY4" fmla="*/ 3431603 h 3434594"/>
              <a:gd name="connsiteX5" fmla="*/ 6097028 w 12192000"/>
              <a:gd name="connsiteY5" fmla="*/ 3045067 h 3434594"/>
              <a:gd name="connsiteX6" fmla="*/ 6097028 w 12192000"/>
              <a:gd name="connsiteY6" fmla="*/ 3044976 h 3434594"/>
              <a:gd name="connsiteX7" fmla="*/ 5781300 w 12192000"/>
              <a:gd name="connsiteY7" fmla="*/ 3431593 h 3434594"/>
              <a:gd name="connsiteX8" fmla="*/ 5751471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12192000" y="0"/>
                </a:lnTo>
                <a:lnTo>
                  <a:pt x="12192000" y="3434594"/>
                </a:lnTo>
                <a:lnTo>
                  <a:pt x="6442528" y="3434594"/>
                </a:lnTo>
                <a:lnTo>
                  <a:pt x="6412765" y="3431603"/>
                </a:lnTo>
                <a:cubicBezTo>
                  <a:pt x="6232594" y="3394830"/>
                  <a:pt x="6097050" y="3235752"/>
                  <a:pt x="6097028" y="3045067"/>
                </a:cubicBezTo>
                <a:cubicBezTo>
                  <a:pt x="6097028" y="3045036"/>
                  <a:pt x="6097028" y="3045006"/>
                  <a:pt x="6097028" y="3044976"/>
                </a:cubicBezTo>
                <a:cubicBezTo>
                  <a:pt x="6097028" y="3235683"/>
                  <a:pt x="5961486" y="3394795"/>
                  <a:pt x="5781300" y="3431593"/>
                </a:cubicBezTo>
                <a:lnTo>
                  <a:pt x="5751471"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4510281"/>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5096355"/>
            <a:ext cx="9252476"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p>
            <a:fld id="{61BC451D-A463-4BA2-80AF-DD5B39E678A2}"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5D910C97-85E4-FFA2-5B2B-89F0F3C4D4C4}"/>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6E98E228-1AAA-7432-31B9-8B498BDA1E6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B0886CE6-ECD2-116B-47BD-63AE1E49B05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5" name="Rechthoek 141">
              <a:extLst>
                <a:ext uri="{FF2B5EF4-FFF2-40B4-BE49-F238E27FC236}">
                  <a16:creationId xmlns:a16="http://schemas.microsoft.com/office/drawing/2014/main" id="{9D416EEC-6000-8D36-7EB4-96519DF4DB7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6" name="Groep 142">
              <a:extLst>
                <a:ext uri="{FF2B5EF4-FFF2-40B4-BE49-F238E27FC236}">
                  <a16:creationId xmlns:a16="http://schemas.microsoft.com/office/drawing/2014/main" id="{43CB562D-EE95-4789-13B1-E94E20D992DE}"/>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B2FF1902-3E29-5419-475E-55D7BDB7B47B}"/>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E9B2FF94-3BA6-693C-4F88-3FD9FCBDCE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B21204DE-9E46-96D2-09A6-AA8EF859E14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E7B8F17D-1888-57BC-FF32-76D32E45B44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6A0386B3-DEEC-5CC8-B09B-0CBF7DB940CE}"/>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DA3AE431-B8DE-4AA6-0149-321F6504A3D7}"/>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99304119-414A-C518-321B-1ABB36EA7AD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42753E43-3E7F-CF85-6783-A03D465882A1}"/>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903B1D02-9CF7-2BE5-BA66-6C4380AED65B}"/>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E80139B5-0379-BAF2-EC39-CBAF245A54B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D81D98DB-2DFE-71F5-A35C-59F47DF6285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700DC958-48BA-89A7-BD6E-A96BA8A02CA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57DF1A4D-D1AC-99DA-DCE9-5D7C93203B6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ECE4D580-BCE5-0E40-BCC1-754CA11AB51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BF532CAA-0AD4-21CD-EA7A-7BFBD201AAE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FDA7A83C-20CC-E3F5-7953-10054E95900E}"/>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1CF98E1A-A1E1-6B4E-28A6-B7F20083F41B}"/>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18CB094B-A44D-39A8-02B1-7F4351D1F700}"/>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E5158955-63D7-C03E-8F41-4D1DBCCCF360}"/>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6777EE12-D26B-2F40-71BF-D7C43C6A907E}"/>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0E263FD3-8549-8003-FDD8-F90CCA32341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14AA2F07-FA95-C172-BC15-FF28F5C12B3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39069109-49B6-3495-8AA1-6BDA7E9A86F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E6D9F4C3-FE4F-4CE2-6C70-A2FBBEAB3F2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B9F484D5-C8B4-0121-11E1-C2042F62CF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34A3B5D7-6491-97E4-0916-A0B19CA0A3D2}"/>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F5637A26-F367-EBE6-DCC3-7E3E286528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56515952-6202-7D81-E441-D52511AA2F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C22DD537-3DF3-4A70-AA67-45BAA7B57FE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422B510-023F-F3B3-18BD-E8457D21953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67D4E12C-8377-83C5-DD26-FA5C3BB754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329E4238-56F9-F1A9-3FF0-51314D3FD7C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8F2775D6-D942-D366-F477-644E318A20B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46AD0C6A-AB3B-2D31-0C6E-32796F491CE8}"/>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B461C4FD-709E-13B9-D16C-1F0FB1690DC7}"/>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63D9D10C-1DEB-B70D-E109-B76DB8BA07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5551D9A-95DB-A3A3-0824-68832A0E10F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EC65E7C4-DC34-28D0-74CF-DAD2D55CD270}"/>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FC9B6FF7-F179-A761-A877-BB3F4A8BB2B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9EC1A9DB-D8A1-3C1D-959F-CF4DA1A8D9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69EB3D37-DD8D-1E58-7466-99441CC00A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11FC1300-FD0C-8F0F-2AA7-D7BB326E22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10454F9B-AF89-6F13-75D5-8985269EE9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DA1BFD95-09EF-BE81-67A0-6AC4BE1492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BB0135E9-D7A7-843E-BCE1-6FCE3BB2BB7D}"/>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FE9DC11A-0C85-1CA8-CAAB-A56116F068F6}"/>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8D22424B-2902-AA52-459A-0936BAE611F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43EB8A6C-87B1-511F-29A9-54140E4C8E3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99EB5771-F29E-B437-ECDB-B1BDFC7C8F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66AA61A7-79C7-0603-65A6-4C89A32A893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2B7CF6D8-B572-34B7-81F9-D9412DC5D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E1C3297-AAC1-657B-9FA6-FA91D0AB6A3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EFFA3C85-1882-B196-1392-09C4471900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78534AC6-9CB7-2A16-444A-5BB70555848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E14E6164-0A53-58FD-5147-9743531A006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D1EDC1A0-5F88-8A33-8A25-F7831B18507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677045899"/>
      </p:ext>
    </p:extLst>
  </p:cSld>
  <p:clrMapOvr>
    <a:masterClrMapping/>
  </p:clrMapOvr>
  <p:extLst>
    <p:ext uri="{DCECCB84-F9BA-43D5-87BE-67443E8EF086}">
      <p15:sldGuideLst xmlns:p15="http://schemas.microsoft.com/office/powerpoint/2012/main"/>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p:cSld name="Hoofdstuk v2">
    <p:spTree>
      <p:nvGrpSpPr>
        <p:cNvPr id="1" name=""/>
        <p:cNvGrpSpPr/>
        <p:nvPr/>
      </p:nvGrpSpPr>
      <p:grpSpPr>
        <a:xfrm>
          <a:off x="0" y="0"/>
          <a:ext cx="0" cy="0"/>
          <a:chOff x="0" y="0"/>
          <a:chExt cx="0" cy="0"/>
        </a:xfrm>
      </p:grpSpPr>
      <p:sp>
        <p:nvSpPr>
          <p:cNvPr id="4" name="Tijdelijke aanduiding voor afbeelding 3">
            <a:extLst>
              <a:ext uri="{FF2B5EF4-FFF2-40B4-BE49-F238E27FC236}">
                <a16:creationId xmlns:a16="http://schemas.microsoft.com/office/drawing/2014/main" id="{41649BA4-2DF2-2741-DC64-06DD8F4D0A05}"/>
              </a:ext>
            </a:extLst>
          </p:cNvPr>
          <p:cNvSpPr>
            <a:spLocks noGrp="1"/>
          </p:cNvSpPr>
          <p:nvPr>
            <p:ph type="pic" sz="quarter" idx="15" hasCustomPrompt="1"/>
          </p:nvPr>
        </p:nvSpPr>
        <p:spPr>
          <a:xfrm>
            <a:off x="0" y="3423406"/>
            <a:ext cx="12192000" cy="3434594"/>
          </a:xfrm>
          <a:custGeom>
            <a:avLst/>
            <a:gdLst>
              <a:gd name="connsiteX0" fmla="*/ 0 w 12192000"/>
              <a:gd name="connsiteY0" fmla="*/ 0 h 3434594"/>
              <a:gd name="connsiteX1" fmla="*/ 5749472 w 12192000"/>
              <a:gd name="connsiteY1" fmla="*/ 0 h 3434594"/>
              <a:gd name="connsiteX2" fmla="*/ 5779235 w 12192000"/>
              <a:gd name="connsiteY2" fmla="*/ 2991 h 3434594"/>
              <a:gd name="connsiteX3" fmla="*/ 6094972 w 12192000"/>
              <a:gd name="connsiteY3" fmla="*/ 389527 h 3434594"/>
              <a:gd name="connsiteX4" fmla="*/ 6094972 w 12192000"/>
              <a:gd name="connsiteY4" fmla="*/ 389618 h 3434594"/>
              <a:gd name="connsiteX5" fmla="*/ 6410700 w 12192000"/>
              <a:gd name="connsiteY5" fmla="*/ 3001 h 3434594"/>
              <a:gd name="connsiteX6" fmla="*/ 6440529 w 12192000"/>
              <a:gd name="connsiteY6" fmla="*/ 0 h 3434594"/>
              <a:gd name="connsiteX7" fmla="*/ 12192000 w 12192000"/>
              <a:gd name="connsiteY7" fmla="*/ 0 h 3434594"/>
              <a:gd name="connsiteX8" fmla="*/ 12192000 w 12192000"/>
              <a:gd name="connsiteY8" fmla="*/ 3434594 h 3434594"/>
              <a:gd name="connsiteX9" fmla="*/ 0 w 12192000"/>
              <a:gd name="connsiteY9" fmla="*/ 3434594 h 343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34594">
                <a:moveTo>
                  <a:pt x="0" y="0"/>
                </a:moveTo>
                <a:lnTo>
                  <a:pt x="5749472" y="0"/>
                </a:lnTo>
                <a:lnTo>
                  <a:pt x="5779235" y="2991"/>
                </a:lnTo>
                <a:cubicBezTo>
                  <a:pt x="5959406" y="39764"/>
                  <a:pt x="6094951" y="198842"/>
                  <a:pt x="6094972" y="389527"/>
                </a:cubicBezTo>
                <a:cubicBezTo>
                  <a:pt x="6094972" y="389558"/>
                  <a:pt x="6094972" y="389588"/>
                  <a:pt x="6094972" y="389618"/>
                </a:cubicBezTo>
                <a:cubicBezTo>
                  <a:pt x="6094972" y="198911"/>
                  <a:pt x="6230514" y="39799"/>
                  <a:pt x="6410700" y="3001"/>
                </a:cubicBezTo>
                <a:lnTo>
                  <a:pt x="6440529" y="0"/>
                </a:lnTo>
                <a:lnTo>
                  <a:pt x="12192000" y="0"/>
                </a:lnTo>
                <a:lnTo>
                  <a:pt x="12192000" y="3434594"/>
                </a:lnTo>
                <a:lnTo>
                  <a:pt x="0" y="3434594"/>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8" name="Titel 20">
            <a:extLst>
              <a:ext uri="{FF2B5EF4-FFF2-40B4-BE49-F238E27FC236}">
                <a16:creationId xmlns:a16="http://schemas.microsoft.com/office/drawing/2014/main" id="{6C1C8BAC-DB03-F5F3-F861-224B78E6CCB2}"/>
              </a:ext>
            </a:extLst>
          </p:cNvPr>
          <p:cNvSpPr>
            <a:spLocks noGrp="1"/>
          </p:cNvSpPr>
          <p:nvPr>
            <p:ph type="title" hasCustomPrompt="1"/>
          </p:nvPr>
        </p:nvSpPr>
        <p:spPr>
          <a:xfrm>
            <a:off x="1643206" y="1366003"/>
            <a:ext cx="9252476" cy="563231"/>
          </a:xfrm>
        </p:spPr>
        <p:txBody>
          <a:bodyPr wrap="square" anchor="t">
            <a:spAutoFit/>
          </a:bodyPr>
          <a:lstStyle/>
          <a:p>
            <a:r>
              <a:rPr lang="nl-NL" dirty="0"/>
              <a:t>Hoofdstuktitel</a:t>
            </a:r>
          </a:p>
        </p:txBody>
      </p:sp>
      <p:sp>
        <p:nvSpPr>
          <p:cNvPr id="9" name="Tijdelijke aanduiding voor tekst 22">
            <a:extLst>
              <a:ext uri="{FF2B5EF4-FFF2-40B4-BE49-F238E27FC236}">
                <a16:creationId xmlns:a16="http://schemas.microsoft.com/office/drawing/2014/main" id="{AE1FEAC9-DCD4-528E-CFB5-3580F20DA3F5}"/>
              </a:ext>
            </a:extLst>
          </p:cNvPr>
          <p:cNvSpPr>
            <a:spLocks noGrp="1"/>
          </p:cNvSpPr>
          <p:nvPr>
            <p:ph type="body" sz="quarter" idx="11" hasCustomPrompt="1"/>
          </p:nvPr>
        </p:nvSpPr>
        <p:spPr>
          <a:xfrm>
            <a:off x="1643205" y="1934997"/>
            <a:ext cx="9252477" cy="480131"/>
          </a:xfrm>
        </p:spPr>
        <p:txBody>
          <a:bodyPr wrap="square">
            <a:spAutoFit/>
          </a:bodyPr>
          <a:lstStyle>
            <a:lvl1pPr>
              <a:defRPr b="1" i="0">
                <a:latin typeface="Calibri" panose="020F0502020204030204" pitchFamily="34" charset="0"/>
                <a:cs typeface="Calibri" panose="020F0502020204030204" pitchFamily="34" charset="0"/>
              </a:defRPr>
            </a:lvl1pPr>
          </a:lstStyle>
          <a:p>
            <a:pPr lvl="0"/>
            <a:r>
              <a:rPr lang="nl-NL" dirty="0"/>
              <a:t>Ondertitel</a:t>
            </a:r>
          </a:p>
        </p:txBody>
      </p:sp>
      <p:sp>
        <p:nvSpPr>
          <p:cNvPr id="10" name="Tijdelijke aanduiding voor datum 9">
            <a:extLst>
              <a:ext uri="{FF2B5EF4-FFF2-40B4-BE49-F238E27FC236}">
                <a16:creationId xmlns:a16="http://schemas.microsoft.com/office/drawing/2014/main" id="{84923EAF-EF05-AC9F-A17B-B341131BFBFB}"/>
              </a:ext>
            </a:extLst>
          </p:cNvPr>
          <p:cNvSpPr>
            <a:spLocks noGrp="1"/>
          </p:cNvSpPr>
          <p:nvPr>
            <p:ph type="dt" sz="half" idx="12"/>
          </p:nvPr>
        </p:nvSpPr>
        <p:spPr/>
        <p:txBody>
          <a:bodyPr/>
          <a:lstStyle>
            <a:lvl1pPr>
              <a:defRPr>
                <a:solidFill>
                  <a:schemeClr val="bg2"/>
                </a:solidFill>
              </a:defRPr>
            </a:lvl1pPr>
          </a:lstStyle>
          <a:p>
            <a:fld id="{4998FE95-AA4E-4245-8B2B-682F83F74564}" type="datetime1">
              <a:rPr lang="fr-FR" smtClean="0"/>
              <a:t>17/10/2023</a:t>
            </a:fld>
            <a:endParaRPr lang="nl-NL" dirty="0"/>
          </a:p>
        </p:txBody>
      </p:sp>
      <p:sp>
        <p:nvSpPr>
          <p:cNvPr id="11" name="Tijdelijke aanduiding voor voettekst 10">
            <a:extLst>
              <a:ext uri="{FF2B5EF4-FFF2-40B4-BE49-F238E27FC236}">
                <a16:creationId xmlns:a16="http://schemas.microsoft.com/office/drawing/2014/main" id="{1CD34046-24B2-86E2-9C9E-ABC30AB9BF5C}"/>
              </a:ext>
            </a:extLst>
          </p:cNvPr>
          <p:cNvSpPr>
            <a:spLocks noGrp="1"/>
          </p:cNvSpPr>
          <p:nvPr>
            <p:ph type="ftr" sz="quarter" idx="13"/>
          </p:nvPr>
        </p:nvSpPr>
        <p:spPr/>
        <p:txBody>
          <a:bodyPr/>
          <a:lstStyle>
            <a:lvl1pPr>
              <a:defRPr>
                <a:solidFill>
                  <a:schemeClr val="bg2"/>
                </a:solidFill>
              </a:defRPr>
            </a:lvl1pPr>
          </a:lstStyle>
          <a:p>
            <a:r>
              <a:rPr lang="nl-NL"/>
              <a:t>Stad Gent</a:t>
            </a:r>
            <a:endParaRPr lang="nl-NL" dirty="0"/>
          </a:p>
        </p:txBody>
      </p:sp>
      <p:sp>
        <p:nvSpPr>
          <p:cNvPr id="12" name="Tijdelijke aanduiding voor dianummer 11">
            <a:extLst>
              <a:ext uri="{FF2B5EF4-FFF2-40B4-BE49-F238E27FC236}">
                <a16:creationId xmlns:a16="http://schemas.microsoft.com/office/drawing/2014/main" id="{64274ACB-62CB-3E77-FA15-916CA71C5EF1}"/>
              </a:ext>
            </a:extLst>
          </p:cNvPr>
          <p:cNvSpPr>
            <a:spLocks noGrp="1"/>
          </p:cNvSpPr>
          <p:nvPr>
            <p:ph type="sldNum" sz="quarter" idx="14"/>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2" name="Groep 138">
            <a:extLst>
              <a:ext uri="{FF2B5EF4-FFF2-40B4-BE49-F238E27FC236}">
                <a16:creationId xmlns:a16="http://schemas.microsoft.com/office/drawing/2014/main" id="{A4B6ECD1-70C0-9A63-C2F4-4441433C6EFB}"/>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4F184605-9842-D88C-F422-FC261DF2BBC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5" name="Ovaal 140">
              <a:extLst>
                <a:ext uri="{FF2B5EF4-FFF2-40B4-BE49-F238E27FC236}">
                  <a16:creationId xmlns:a16="http://schemas.microsoft.com/office/drawing/2014/main" id="{864C0D66-228F-81AE-B722-5959954B97C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49EB0D53-078E-6254-6AD3-969C24C7151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7" name="Groep 142">
              <a:extLst>
                <a:ext uri="{FF2B5EF4-FFF2-40B4-BE49-F238E27FC236}">
                  <a16:creationId xmlns:a16="http://schemas.microsoft.com/office/drawing/2014/main" id="{BF582396-46A0-560E-7A5B-87C4A6DD297B}"/>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9D864B45-98D7-1C49-E68C-AF4B3F9E21B7}"/>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8BF164E0-AE37-4BC3-4E60-6A3416ADBCC0}"/>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C8238475-FE91-3F58-A062-0633E24A5841}"/>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3F4C8D63-3AD5-C769-1038-8851729ADE4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C2091779-376D-EA80-DE04-3A1CF016C4F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2EF08A17-9A89-F865-6D81-9BFBB42663FC}"/>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B30499FE-56BB-994F-5C55-B7674AA94C2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4" name="Rechthoek 144">
              <a:extLst>
                <a:ext uri="{FF2B5EF4-FFF2-40B4-BE49-F238E27FC236}">
                  <a16:creationId xmlns:a16="http://schemas.microsoft.com/office/drawing/2014/main" id="{12311A9B-3F00-652D-8D7B-45865722F318}"/>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45">
              <a:extLst>
                <a:ext uri="{FF2B5EF4-FFF2-40B4-BE49-F238E27FC236}">
                  <a16:creationId xmlns:a16="http://schemas.microsoft.com/office/drawing/2014/main" id="{70DE1EE9-DF85-5E51-6020-09DEC3835521}"/>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231FBBE1-3763-3345-919E-F0DE641AF3E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8E7353E0-2752-B5A5-576A-704D78CFD3C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80376264-33D7-048E-A627-1A2A18BA8F9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46">
              <a:extLst>
                <a:ext uri="{FF2B5EF4-FFF2-40B4-BE49-F238E27FC236}">
                  <a16:creationId xmlns:a16="http://schemas.microsoft.com/office/drawing/2014/main" id="{427DAF6B-E1B2-52BD-8EB9-3AC336E7CB52}"/>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7" name="Rechthoek 147">
              <a:extLst>
                <a:ext uri="{FF2B5EF4-FFF2-40B4-BE49-F238E27FC236}">
                  <a16:creationId xmlns:a16="http://schemas.microsoft.com/office/drawing/2014/main" id="{39B99BA5-DB84-0F00-E999-6954D83EE542}"/>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F7ED2405-E459-E0D8-1C45-15EE95581378}"/>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3A01FD7C-9181-B485-5A19-5093FD3E1493}"/>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C29A8BB3-D618-78F2-E615-D97BEBBA8823}"/>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DCE8F2E5-F176-7BD0-E0F8-43DF6AEE732B}"/>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B3B66A7A-4EFC-2493-933E-FEDD3FDA3DBB}"/>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5B83A450-62E4-E687-083B-136F49EC93B4}"/>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B8621A15-FE3D-27AB-83BB-35495F2122D3}"/>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53D16068-CA23-3917-4438-E7D95AA6189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ADC2C402-EA49-2DDD-9B13-7959C7B0BB7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10C6AAE4-D5BE-A64C-CCFB-DA28DC0C881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6F746E76-3F72-3BB9-17C5-FDB2C851976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E8BCF9C8-B8C4-1046-4E9B-66411A40D373}"/>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8AA24D0B-F905-0040-9791-718EEF0340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B1F9B34C-1E70-D5E4-2934-F0DBF43B9B8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F82C8166-22A8-DAD9-1892-A0EB4179401C}"/>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CC0294C6-E588-93CE-2D40-49B94EB4C59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229940C1-F9D1-859E-E153-6C2ACBDE4FA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41DA8798-6468-8206-8ADE-B2A3A7EBEC19}"/>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01DFCC73-03FD-7E30-397C-7C6D370459E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DB72EC3D-5D65-787B-5114-8AC26485D7A6}"/>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9A427373-2A02-1779-2941-5B13E98E79AD}"/>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1AF9AAC-4DB2-E7C4-4B42-AFB7A36E802F}"/>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2569D450-C61C-7601-40F2-2A76BBF6DEE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684E2016-4DA1-2D0A-C790-BD9F83C59C48}"/>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D803B9D-ED8A-A22C-C481-B947FA24C9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3D324BC0-2A8B-BE13-CC79-D1BFCE8893F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A458A9BC-7E6D-41F4-116B-D8925EF10F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68CBA1A9-714C-BADC-A24D-0CAB57D3A7D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9780DF39-732E-8582-CD6D-4C2189A662B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1C481D66-5B9E-7E29-C00C-14CD1FDF402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9DAD9CEB-1959-5D93-13CC-E24F5DB4F7A3}"/>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ABDD133A-A367-D5C0-CD33-505C28F06754}"/>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9AB6C88D-28B2-8613-7173-0628366376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D62B665E-1AFD-7C4F-46E1-AF526E23802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0981DCAF-398A-739D-CA6A-6B8437AA4DF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30B43403-A9DD-A22C-B77C-F36DAA5F21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8D2A4A33-8F58-E975-E8C5-6AF2D05691F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E39C00B5-F7FB-46E9-8EB8-079B1190CE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C2EE53E9-719C-C442-23E2-6964F47DF093}"/>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04C50A3A-E429-A0A2-9532-9293516C8C8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275273-3B27-6EED-38FD-078452DD236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C0529F5F-2B0A-5801-DF66-60DE06D8DAB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773432323"/>
      </p:ext>
    </p:extLst>
  </p:cSld>
  <p:clrMapOvr>
    <a:masterClrMapping/>
  </p:clrMapOvr>
  <p:extLst>
    <p:ext uri="{DCECCB84-F9BA-43D5-87BE-67443E8EF086}">
      <p15:sldGuideLst xmlns:p15="http://schemas.microsoft.com/office/powerpoint/2012/main"/>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3792229323"/>
      </p:ext>
    </p:extLst>
  </p:cSld>
  <p:clrMapOvr>
    <a:masterClrMapping/>
  </p:clrMapOvr>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00% Teks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5" name="Titel 4">
            <a:extLst>
              <a:ext uri="{FF2B5EF4-FFF2-40B4-BE49-F238E27FC236}">
                <a16:creationId xmlns:a16="http://schemas.microsoft.com/office/drawing/2014/main" id="{4508B023-F73A-C927-9FF7-3817DBB8D0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B8F1482D-D429-4E26-05E1-4583BC0A817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1080813264"/>
      </p:ext>
    </p:extLst>
  </p:cSld>
  <p:clrMapOvr>
    <a:masterClrMapping/>
  </p:clrMapOvr>
  <p:extLst>
    <p:ext uri="{DCECCB84-F9BA-43D5-87BE-67443E8EF086}">
      <p15:sldGuideLst xmlns:p15="http://schemas.microsoft.com/office/powerpoint/2012/main"/>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71276632"/>
      </p:ext>
    </p:extLst>
  </p:cSld>
  <p:clrMapOvr>
    <a:masterClrMapping/>
  </p:clrMapOvr>
  <p:extLst>
    <p:ext uri="{DCECCB84-F9BA-43D5-87BE-67443E8EF086}">
      <p15:sldGuideLst xmlns:p15="http://schemas.microsoft.com/office/powerpoint/2012/main"/>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40196884"/>
      </p:ext>
    </p:extLst>
  </p:cSld>
  <p:clrMapOvr>
    <a:masterClrMapping/>
  </p:clrMapOvr>
  <p:extLst>
    <p:ext uri="{DCECCB84-F9BA-43D5-87BE-67443E8EF086}">
      <p15:sldGuideLst xmlns:p15="http://schemas.microsoft.com/office/powerpoint/2012/main"/>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2x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1661020"/>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2C6F1E7-535A-F871-1214-AB29383F90BE}"/>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0" name="Titel 4">
            <a:extLst>
              <a:ext uri="{FF2B5EF4-FFF2-40B4-BE49-F238E27FC236}">
                <a16:creationId xmlns:a16="http://schemas.microsoft.com/office/drawing/2014/main" id="{6EFECEE1-750B-8360-42E4-064429ECF79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99497323"/>
      </p:ext>
    </p:extLst>
  </p:cSld>
  <p:clrMapOvr>
    <a:masterClrMapping/>
  </p:clrMapOvr>
  <p:extLst>
    <p:ext uri="{DCECCB84-F9BA-43D5-87BE-67443E8EF086}">
      <p15:sldGuideLst xmlns:p15="http://schemas.microsoft.com/office/powerpoint/2012/main"/>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2 Columns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10515600" cy="400812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1D294A88-C27A-752C-6674-E26DC4BB76E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4" name="Titel 4">
            <a:extLst>
              <a:ext uri="{FF2B5EF4-FFF2-40B4-BE49-F238E27FC236}">
                <a16:creationId xmlns:a16="http://schemas.microsoft.com/office/drawing/2014/main" id="{EE501712-1A21-F0E8-9C1C-D9E3C8716109}"/>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97559936"/>
      </p:ext>
    </p:extLst>
  </p:cSld>
  <p:clrMapOvr>
    <a:masterClrMapping/>
  </p:clrMapOvr>
  <p:extLst>
    <p:ext uri="{DCECCB84-F9BA-43D5-87BE-67443E8EF086}">
      <p15:sldGuideLst xmlns:p15="http://schemas.microsoft.com/office/powerpoint/2012/main"/>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 Columns Tex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9C0595F-2B7D-4123-81F5-00B85E17CA58}"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numCol="2" spcCol="360000"/>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5">
            <a:extLst>
              <a:ext uri="{FF2B5EF4-FFF2-40B4-BE49-F238E27FC236}">
                <a16:creationId xmlns:a16="http://schemas.microsoft.com/office/drawing/2014/main" id="{89C51EE8-40B8-E761-95A0-5EFC82B08C2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45ADE8CA-01F8-2F61-CA40-18059EA28A86}"/>
                </a:ext>
              </a:extLst>
            </p:cNvPr>
            <p:cNvGrpSpPr/>
            <p:nvPr userDrawn="1"/>
          </p:nvGrpSpPr>
          <p:grpSpPr>
            <a:xfrm>
              <a:off x="-3593091" y="3899480"/>
              <a:ext cx="3593091" cy="2958520"/>
              <a:chOff x="-3593091" y="2754611"/>
              <a:chExt cx="3593091" cy="2958520"/>
            </a:xfrm>
          </p:grpSpPr>
          <p:sp>
            <p:nvSpPr>
              <p:cNvPr id="15" name="Rechthoek 99">
                <a:extLst>
                  <a:ext uri="{FF2B5EF4-FFF2-40B4-BE49-F238E27FC236}">
                    <a16:creationId xmlns:a16="http://schemas.microsoft.com/office/drawing/2014/main" id="{3C681129-65E4-9129-3EE0-14A4E4ECCE61}"/>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6" name="Rechthoek 100">
                <a:extLst>
                  <a:ext uri="{FF2B5EF4-FFF2-40B4-BE49-F238E27FC236}">
                    <a16:creationId xmlns:a16="http://schemas.microsoft.com/office/drawing/2014/main" id="{2DD7FDDF-0ABB-300E-9B67-94A29AE50ED1}"/>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7" name="VOORBEELD">
                <a:extLst>
                  <a:ext uri="{FF2B5EF4-FFF2-40B4-BE49-F238E27FC236}">
                    <a16:creationId xmlns:a16="http://schemas.microsoft.com/office/drawing/2014/main" id="{FAAD4327-0D79-D8B2-E82B-8FCE940DA1D2}"/>
                  </a:ext>
                </a:extLst>
              </p:cNvPr>
              <p:cNvGrpSpPr/>
              <p:nvPr userDrawn="1"/>
            </p:nvGrpSpPr>
            <p:grpSpPr>
              <a:xfrm>
                <a:off x="-3412097" y="3250745"/>
                <a:ext cx="3234311" cy="604518"/>
                <a:chOff x="-3605171" y="458674"/>
                <a:chExt cx="3234311" cy="558875"/>
              </a:xfrm>
            </p:grpSpPr>
            <p:sp>
              <p:nvSpPr>
                <p:cNvPr id="18" name="Rechthoek 102">
                  <a:extLst>
                    <a:ext uri="{FF2B5EF4-FFF2-40B4-BE49-F238E27FC236}">
                      <a16:creationId xmlns:a16="http://schemas.microsoft.com/office/drawing/2014/main" id="{50186DF1-FC0F-A4DB-55E6-349A901D963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9" name="Rechthoek 103">
                  <a:extLst>
                    <a:ext uri="{FF2B5EF4-FFF2-40B4-BE49-F238E27FC236}">
                      <a16:creationId xmlns:a16="http://schemas.microsoft.com/office/drawing/2014/main" id="{35C753A6-B2B3-90F0-71D0-B8874C9ABE3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04">
                  <a:extLst>
                    <a:ext uri="{FF2B5EF4-FFF2-40B4-BE49-F238E27FC236}">
                      <a16:creationId xmlns:a16="http://schemas.microsoft.com/office/drawing/2014/main" id="{99B74E49-AF6F-B976-3BBD-583F8F84BD9E}"/>
                    </a:ext>
                  </a:extLst>
                </p:cNvPr>
                <p:cNvGrpSpPr/>
                <p:nvPr userDrawn="1"/>
              </p:nvGrpSpPr>
              <p:grpSpPr>
                <a:xfrm>
                  <a:off x="-3386247" y="830871"/>
                  <a:ext cx="139423" cy="109566"/>
                  <a:chOff x="-2866744" y="827071"/>
                  <a:chExt cx="168701" cy="132575"/>
                </a:xfrm>
              </p:grpSpPr>
              <p:grpSp>
                <p:nvGrpSpPr>
                  <p:cNvPr id="51" name="Groep 135">
                    <a:extLst>
                      <a:ext uri="{FF2B5EF4-FFF2-40B4-BE49-F238E27FC236}">
                        <a16:creationId xmlns:a16="http://schemas.microsoft.com/office/drawing/2014/main" id="{F94248A6-C067-0A90-497D-FB6E46FE912F}"/>
                      </a:ext>
                    </a:extLst>
                  </p:cNvPr>
                  <p:cNvGrpSpPr/>
                  <p:nvPr userDrawn="1"/>
                </p:nvGrpSpPr>
                <p:grpSpPr>
                  <a:xfrm>
                    <a:off x="-2866744" y="827071"/>
                    <a:ext cx="168701" cy="132575"/>
                    <a:chOff x="-2866744" y="827071"/>
                    <a:chExt cx="168701" cy="132575"/>
                  </a:xfrm>
                </p:grpSpPr>
                <p:cxnSp>
                  <p:nvCxnSpPr>
                    <p:cNvPr id="53" name="Rechte verbindingslijn 137">
                      <a:extLst>
                        <a:ext uri="{FF2B5EF4-FFF2-40B4-BE49-F238E27FC236}">
                          <a16:creationId xmlns:a16="http://schemas.microsoft.com/office/drawing/2014/main" id="{2D3F8579-422D-EF07-A87D-E621A80C89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8">
                      <a:extLst>
                        <a:ext uri="{FF2B5EF4-FFF2-40B4-BE49-F238E27FC236}">
                          <a16:creationId xmlns:a16="http://schemas.microsoft.com/office/drawing/2014/main" id="{A7FA05BD-7E2E-D495-9011-3ABC2E88136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9">
                      <a:extLst>
                        <a:ext uri="{FF2B5EF4-FFF2-40B4-BE49-F238E27FC236}">
                          <a16:creationId xmlns:a16="http://schemas.microsoft.com/office/drawing/2014/main" id="{136AE928-8331-2A5F-CFCB-506099A6BD2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0">
                      <a:extLst>
                        <a:ext uri="{FF2B5EF4-FFF2-40B4-BE49-F238E27FC236}">
                          <a16:creationId xmlns:a16="http://schemas.microsoft.com/office/drawing/2014/main" id="{189CDB54-41E2-3118-7BAA-C003A16B875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1">
                      <a:extLst>
                        <a:ext uri="{FF2B5EF4-FFF2-40B4-BE49-F238E27FC236}">
                          <a16:creationId xmlns:a16="http://schemas.microsoft.com/office/drawing/2014/main" id="{4383B9DF-BE10-43CD-259C-56FC29B6DA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2" name="Pijl: rechts 129">
                    <a:extLst>
                      <a:ext uri="{FF2B5EF4-FFF2-40B4-BE49-F238E27FC236}">
                        <a16:creationId xmlns:a16="http://schemas.microsoft.com/office/drawing/2014/main" id="{A1A6E7BD-2B44-3FBA-1649-88CC69FFF78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1" name="Groep 105">
                  <a:extLst>
                    <a:ext uri="{FF2B5EF4-FFF2-40B4-BE49-F238E27FC236}">
                      <a16:creationId xmlns:a16="http://schemas.microsoft.com/office/drawing/2014/main" id="{4B0F590A-8E20-293E-36B6-26645B8141F2}"/>
                    </a:ext>
                  </a:extLst>
                </p:cNvPr>
                <p:cNvGrpSpPr/>
                <p:nvPr userDrawn="1"/>
              </p:nvGrpSpPr>
              <p:grpSpPr>
                <a:xfrm>
                  <a:off x="-3605171" y="830871"/>
                  <a:ext cx="139423" cy="109566"/>
                  <a:chOff x="-2866744" y="518074"/>
                  <a:chExt cx="168701" cy="132575"/>
                </a:xfrm>
              </p:grpSpPr>
              <p:grpSp>
                <p:nvGrpSpPr>
                  <p:cNvPr id="44" name="Groep 128">
                    <a:extLst>
                      <a:ext uri="{FF2B5EF4-FFF2-40B4-BE49-F238E27FC236}">
                        <a16:creationId xmlns:a16="http://schemas.microsoft.com/office/drawing/2014/main" id="{654E2C2B-7867-228D-65C0-4E07DBCE0B6A}"/>
                      </a:ext>
                    </a:extLst>
                  </p:cNvPr>
                  <p:cNvGrpSpPr/>
                  <p:nvPr userDrawn="1"/>
                </p:nvGrpSpPr>
                <p:grpSpPr>
                  <a:xfrm>
                    <a:off x="-2866744" y="518074"/>
                    <a:ext cx="168701" cy="132575"/>
                    <a:chOff x="-2866744" y="518074"/>
                    <a:chExt cx="168701" cy="132575"/>
                  </a:xfrm>
                </p:grpSpPr>
                <p:cxnSp>
                  <p:nvCxnSpPr>
                    <p:cNvPr id="46" name="Rechte verbindingslijn 130">
                      <a:extLst>
                        <a:ext uri="{FF2B5EF4-FFF2-40B4-BE49-F238E27FC236}">
                          <a16:creationId xmlns:a16="http://schemas.microsoft.com/office/drawing/2014/main" id="{78CBDB7F-6B33-3223-39E2-A1FF464F044A}"/>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1">
                      <a:extLst>
                        <a:ext uri="{FF2B5EF4-FFF2-40B4-BE49-F238E27FC236}">
                          <a16:creationId xmlns:a16="http://schemas.microsoft.com/office/drawing/2014/main" id="{60BA34B8-D774-84A3-45C6-769041167D5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2">
                      <a:extLst>
                        <a:ext uri="{FF2B5EF4-FFF2-40B4-BE49-F238E27FC236}">
                          <a16:creationId xmlns:a16="http://schemas.microsoft.com/office/drawing/2014/main" id="{925BD35C-3BD5-8A8B-D052-21F0F33508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3">
                      <a:extLst>
                        <a:ext uri="{FF2B5EF4-FFF2-40B4-BE49-F238E27FC236}">
                          <a16:creationId xmlns:a16="http://schemas.microsoft.com/office/drawing/2014/main" id="{4E4671DC-2C00-4987-C0C4-6B94D07AB25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4">
                      <a:extLst>
                        <a:ext uri="{FF2B5EF4-FFF2-40B4-BE49-F238E27FC236}">
                          <a16:creationId xmlns:a16="http://schemas.microsoft.com/office/drawing/2014/main" id="{98B9DD27-5B65-20A5-0E0C-55651957386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5" name="Pijl: rechts 122">
                    <a:extLst>
                      <a:ext uri="{FF2B5EF4-FFF2-40B4-BE49-F238E27FC236}">
                        <a16:creationId xmlns:a16="http://schemas.microsoft.com/office/drawing/2014/main" id="{9F92B1E3-7265-3452-D813-5708E86D86D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2" name="Rechte verbindingslijn 106">
                  <a:extLst>
                    <a:ext uri="{FF2B5EF4-FFF2-40B4-BE49-F238E27FC236}">
                      <a16:creationId xmlns:a16="http://schemas.microsoft.com/office/drawing/2014/main" id="{06680E09-FC5D-5342-7FD6-3CB49D4E3ACE}"/>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3" name="Rechte verbindingslijn 107">
                  <a:extLst>
                    <a:ext uri="{FF2B5EF4-FFF2-40B4-BE49-F238E27FC236}">
                      <a16:creationId xmlns:a16="http://schemas.microsoft.com/office/drawing/2014/main" id="{B8AD2739-2457-11C0-1AD6-D3625A77278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4" name="Rechthoek 108">
                  <a:extLst>
                    <a:ext uri="{FF2B5EF4-FFF2-40B4-BE49-F238E27FC236}">
                      <a16:creationId xmlns:a16="http://schemas.microsoft.com/office/drawing/2014/main" id="{130C823B-21FD-39B6-679C-11FD2E0A0F2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5" name="Rechthoek 109">
                  <a:extLst>
                    <a:ext uri="{FF2B5EF4-FFF2-40B4-BE49-F238E27FC236}">
                      <a16:creationId xmlns:a16="http://schemas.microsoft.com/office/drawing/2014/main" id="{002D4CB5-55A7-3EBA-09E9-C7DBA78A3B0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6" name="Groep 110">
                  <a:extLst>
                    <a:ext uri="{FF2B5EF4-FFF2-40B4-BE49-F238E27FC236}">
                      <a16:creationId xmlns:a16="http://schemas.microsoft.com/office/drawing/2014/main" id="{2AF538D0-C02E-CFCA-C94C-54C667525179}"/>
                    </a:ext>
                  </a:extLst>
                </p:cNvPr>
                <p:cNvGrpSpPr/>
                <p:nvPr userDrawn="1"/>
              </p:nvGrpSpPr>
              <p:grpSpPr>
                <a:xfrm>
                  <a:off x="-2916763" y="769168"/>
                  <a:ext cx="268738" cy="248381"/>
                  <a:chOff x="-2916763" y="769168"/>
                  <a:chExt cx="268738" cy="248381"/>
                </a:xfrm>
              </p:grpSpPr>
              <p:sp>
                <p:nvSpPr>
                  <p:cNvPr id="36" name="Rechthoek 120">
                    <a:extLst>
                      <a:ext uri="{FF2B5EF4-FFF2-40B4-BE49-F238E27FC236}">
                        <a16:creationId xmlns:a16="http://schemas.microsoft.com/office/drawing/2014/main" id="{2F7DACA1-3EE0-8ADB-D8C7-B275AFBBA6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7" name="Groep 121">
                    <a:extLst>
                      <a:ext uri="{FF2B5EF4-FFF2-40B4-BE49-F238E27FC236}">
                        <a16:creationId xmlns:a16="http://schemas.microsoft.com/office/drawing/2014/main" id="{5AFCF04C-4261-8869-F663-4BFA138DA1E1}"/>
                      </a:ext>
                    </a:extLst>
                  </p:cNvPr>
                  <p:cNvGrpSpPr/>
                  <p:nvPr userDrawn="1"/>
                </p:nvGrpSpPr>
                <p:grpSpPr>
                  <a:xfrm>
                    <a:off x="-2866744" y="827071"/>
                    <a:ext cx="168701" cy="132575"/>
                    <a:chOff x="-2866744" y="827071"/>
                    <a:chExt cx="168701" cy="132575"/>
                  </a:xfrm>
                </p:grpSpPr>
                <p:cxnSp>
                  <p:nvCxnSpPr>
                    <p:cNvPr id="39" name="Rechte verbindingslijn 123">
                      <a:extLst>
                        <a:ext uri="{FF2B5EF4-FFF2-40B4-BE49-F238E27FC236}">
                          <a16:creationId xmlns:a16="http://schemas.microsoft.com/office/drawing/2014/main" id="{8D0AE275-1248-3D23-7B21-29AF0A5F0B9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4">
                      <a:extLst>
                        <a:ext uri="{FF2B5EF4-FFF2-40B4-BE49-F238E27FC236}">
                          <a16:creationId xmlns:a16="http://schemas.microsoft.com/office/drawing/2014/main" id="{5D554AEE-FD54-6C07-D969-E4A71C364A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5">
                      <a:extLst>
                        <a:ext uri="{FF2B5EF4-FFF2-40B4-BE49-F238E27FC236}">
                          <a16:creationId xmlns:a16="http://schemas.microsoft.com/office/drawing/2014/main" id="{822D80CF-B2C5-89CC-DAF1-7B62DB71B8E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6">
                      <a:extLst>
                        <a:ext uri="{FF2B5EF4-FFF2-40B4-BE49-F238E27FC236}">
                          <a16:creationId xmlns:a16="http://schemas.microsoft.com/office/drawing/2014/main" id="{BCADD215-C839-57DA-E958-6835784A864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7">
                      <a:extLst>
                        <a:ext uri="{FF2B5EF4-FFF2-40B4-BE49-F238E27FC236}">
                          <a16:creationId xmlns:a16="http://schemas.microsoft.com/office/drawing/2014/main" id="{93AB6A12-D230-90E1-B2D6-FF8406BCC48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8" name="Pijl: rechts 115">
                    <a:extLst>
                      <a:ext uri="{FF2B5EF4-FFF2-40B4-BE49-F238E27FC236}">
                        <a16:creationId xmlns:a16="http://schemas.microsoft.com/office/drawing/2014/main" id="{2AEED8EC-4CB5-B4A4-F8BB-31CE4EE305B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11">
                  <a:extLst>
                    <a:ext uri="{FF2B5EF4-FFF2-40B4-BE49-F238E27FC236}">
                      <a16:creationId xmlns:a16="http://schemas.microsoft.com/office/drawing/2014/main" id="{F0E8ED32-62CB-3567-53E9-405DCF548CCC}"/>
                    </a:ext>
                  </a:extLst>
                </p:cNvPr>
                <p:cNvGrpSpPr/>
                <p:nvPr userDrawn="1"/>
              </p:nvGrpSpPr>
              <p:grpSpPr>
                <a:xfrm>
                  <a:off x="-2916763" y="460171"/>
                  <a:ext cx="268738" cy="248381"/>
                  <a:chOff x="-2916763" y="460171"/>
                  <a:chExt cx="268738" cy="248381"/>
                </a:xfrm>
              </p:grpSpPr>
              <p:sp>
                <p:nvSpPr>
                  <p:cNvPr id="28" name="Rechthoek 112">
                    <a:extLst>
                      <a:ext uri="{FF2B5EF4-FFF2-40B4-BE49-F238E27FC236}">
                        <a16:creationId xmlns:a16="http://schemas.microsoft.com/office/drawing/2014/main" id="{77280422-BF20-B1AD-34D7-AF201CD0BCE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13">
                    <a:extLst>
                      <a:ext uri="{FF2B5EF4-FFF2-40B4-BE49-F238E27FC236}">
                        <a16:creationId xmlns:a16="http://schemas.microsoft.com/office/drawing/2014/main" id="{DF074CEC-02F2-F4B8-21D7-EBE1025863FA}"/>
                      </a:ext>
                    </a:extLst>
                  </p:cNvPr>
                  <p:cNvGrpSpPr/>
                  <p:nvPr userDrawn="1"/>
                </p:nvGrpSpPr>
                <p:grpSpPr>
                  <a:xfrm>
                    <a:off x="-2866744" y="518074"/>
                    <a:ext cx="168701" cy="132575"/>
                    <a:chOff x="-2866744" y="518074"/>
                    <a:chExt cx="168701" cy="132575"/>
                  </a:xfrm>
                </p:grpSpPr>
                <p:cxnSp>
                  <p:nvCxnSpPr>
                    <p:cNvPr id="31" name="Rechte verbindingslijn 115">
                      <a:extLst>
                        <a:ext uri="{FF2B5EF4-FFF2-40B4-BE49-F238E27FC236}">
                          <a16:creationId xmlns:a16="http://schemas.microsoft.com/office/drawing/2014/main" id="{6A630BA6-5D17-0EBF-A8F3-B68674369B6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6">
                      <a:extLst>
                        <a:ext uri="{FF2B5EF4-FFF2-40B4-BE49-F238E27FC236}">
                          <a16:creationId xmlns:a16="http://schemas.microsoft.com/office/drawing/2014/main" id="{9C62DA8A-E7D5-B435-75AC-5867F8D65DC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7">
                      <a:extLst>
                        <a:ext uri="{FF2B5EF4-FFF2-40B4-BE49-F238E27FC236}">
                          <a16:creationId xmlns:a16="http://schemas.microsoft.com/office/drawing/2014/main" id="{C30F7A0A-7FC7-A22E-C897-A3976383A7B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8">
                      <a:extLst>
                        <a:ext uri="{FF2B5EF4-FFF2-40B4-BE49-F238E27FC236}">
                          <a16:creationId xmlns:a16="http://schemas.microsoft.com/office/drawing/2014/main" id="{70FD5479-1CF9-6418-A343-B5416B7E14E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9">
                      <a:extLst>
                        <a:ext uri="{FF2B5EF4-FFF2-40B4-BE49-F238E27FC236}">
                          <a16:creationId xmlns:a16="http://schemas.microsoft.com/office/drawing/2014/main" id="{407532ED-2355-AA20-D54B-CD8A1B8DAC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0" name="Pijl: rechts 107">
                    <a:extLst>
                      <a:ext uri="{FF2B5EF4-FFF2-40B4-BE49-F238E27FC236}">
                        <a16:creationId xmlns:a16="http://schemas.microsoft.com/office/drawing/2014/main" id="{B421C2CE-959E-0BB3-4229-2D06C9C55AC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6589F5EA-6B18-CCA0-11D2-04B9B5C00D22}"/>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5BCD5F9-944F-DFB1-53D5-4C8F3D478B77}"/>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62C76FA2-CD7F-1894-10ED-6B9DDFCF794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FF690DA4-D304-0218-6685-EA5D499AE480}"/>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8" name="Afbeelding 57">
            <a:extLst>
              <a:ext uri="{FF2B5EF4-FFF2-40B4-BE49-F238E27FC236}">
                <a16:creationId xmlns:a16="http://schemas.microsoft.com/office/drawing/2014/main" id="{EDDEC4E7-1C69-028A-60A7-E9636DE8548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tel 4">
            <a:extLst>
              <a:ext uri="{FF2B5EF4-FFF2-40B4-BE49-F238E27FC236}">
                <a16:creationId xmlns:a16="http://schemas.microsoft.com/office/drawing/2014/main" id="{48D34E94-2386-6BBA-2D5F-4EDA492B3257}"/>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90946196"/>
      </p:ext>
    </p:extLst>
  </p:cSld>
  <p:clrMapOvr>
    <a:masterClrMapping/>
  </p:clrMapOvr>
  <p:extLst>
    <p:ext uri="{DCECCB84-F9BA-43D5-87BE-67443E8EF086}">
      <p15:sldGuideLst xmlns:p15="http://schemas.microsoft.com/office/powerpoint/2012/main"/>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Vergelijking">
    <p:spTree>
      <p:nvGrpSpPr>
        <p:cNvPr id="1" name=""/>
        <p:cNvGrpSpPr/>
        <p:nvPr/>
      </p:nvGrpSpPr>
      <p:grpSpPr>
        <a:xfrm>
          <a:off x="0" y="0"/>
          <a:ext cx="0" cy="0"/>
          <a:chOff x="0" y="0"/>
          <a:chExt cx="0" cy="0"/>
        </a:xfrm>
      </p:grpSpPr>
      <p:sp>
        <p:nvSpPr>
          <p:cNvPr id="12" name="Vrije vorm 11">
            <a:extLst>
              <a:ext uri="{FF2B5EF4-FFF2-40B4-BE49-F238E27FC236}">
                <a16:creationId xmlns:a16="http://schemas.microsoft.com/office/drawing/2014/main" id="{E75EE6BA-F3F6-91D4-EC0B-40A72E4D6184}"/>
              </a:ext>
            </a:extLst>
          </p:cNvPr>
          <p:cNvSpPr/>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9" name="Vrije vorm 11">
            <a:extLst>
              <a:ext uri="{FF2B5EF4-FFF2-40B4-BE49-F238E27FC236}">
                <a16:creationId xmlns:a16="http://schemas.microsoft.com/office/drawing/2014/main" id="{0DBD02A0-87EC-73E7-9834-29FBA348852D}"/>
              </a:ext>
            </a:extLst>
          </p:cNvPr>
          <p:cNvSpPr/>
          <p:nvPr userDrawn="1"/>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 name="connsiteX4" fmla="*/ 0 w 6096000"/>
              <a:gd name="connsiteY4" fmla="*/ 3751388 h 6858000"/>
              <a:gd name="connsiteX5" fmla="*/ 692 w 6096000"/>
              <a:gd name="connsiteY5" fmla="*/ 3744507 h 6858000"/>
              <a:gd name="connsiteX6" fmla="*/ 387228 w 6096000"/>
              <a:gd name="connsiteY6" fmla="*/ 3428770 h 6858000"/>
              <a:gd name="connsiteX7" fmla="*/ 387319 w 6096000"/>
              <a:gd name="connsiteY7" fmla="*/ 3428770 h 6858000"/>
              <a:gd name="connsiteX8" fmla="*/ 702 w 6096000"/>
              <a:gd name="connsiteY8" fmla="*/ 3113042 h 6858000"/>
              <a:gd name="connsiteX9" fmla="*/ 0 w 6096000"/>
              <a:gd name="connsiteY9" fmla="*/ 3106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0" h="6858000">
                <a:moveTo>
                  <a:pt x="0" y="0"/>
                </a:moveTo>
                <a:lnTo>
                  <a:pt x="6096000" y="0"/>
                </a:lnTo>
                <a:lnTo>
                  <a:pt x="6096000" y="6858000"/>
                </a:lnTo>
                <a:lnTo>
                  <a:pt x="0" y="6858000"/>
                </a:lnTo>
                <a:lnTo>
                  <a:pt x="0" y="3751388"/>
                </a:lnTo>
                <a:lnTo>
                  <a:pt x="692" y="3744507"/>
                </a:lnTo>
                <a:cubicBezTo>
                  <a:pt x="37465" y="3564336"/>
                  <a:pt x="196543" y="3428792"/>
                  <a:pt x="387228" y="3428770"/>
                </a:cubicBezTo>
                <a:cubicBezTo>
                  <a:pt x="387259" y="3428770"/>
                  <a:pt x="387289" y="3428770"/>
                  <a:pt x="387319" y="3428770"/>
                </a:cubicBezTo>
                <a:cubicBezTo>
                  <a:pt x="196612" y="3428770"/>
                  <a:pt x="37500" y="3293228"/>
                  <a:pt x="702" y="3113042"/>
                </a:cubicBezTo>
                <a:lnTo>
                  <a:pt x="0" y="3106069"/>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177114A-B884-438C-925E-86540383CD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41040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7249800" y="1661021"/>
            <a:ext cx="4104000" cy="4407882"/>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9">
            <a:extLst>
              <a:ext uri="{FF2B5EF4-FFF2-40B4-BE49-F238E27FC236}">
                <a16:creationId xmlns:a16="http://schemas.microsoft.com/office/drawing/2014/main" id="{17D14149-EAD7-EDE9-4C91-63C55EA9867C}"/>
              </a:ext>
            </a:extLst>
          </p:cNvPr>
          <p:cNvGrpSpPr/>
          <p:nvPr userDrawn="1"/>
        </p:nvGrpSpPr>
        <p:grpSpPr>
          <a:xfrm>
            <a:off x="-3593091" y="3899480"/>
            <a:ext cx="3593091" cy="2958520"/>
            <a:chOff x="-3593091" y="3899480"/>
            <a:chExt cx="3593091" cy="2958520"/>
          </a:xfrm>
        </p:grpSpPr>
        <p:grpSp>
          <p:nvGrpSpPr>
            <p:cNvPr id="11" name="Groep 94">
              <a:extLst>
                <a:ext uri="{FF2B5EF4-FFF2-40B4-BE49-F238E27FC236}">
                  <a16:creationId xmlns:a16="http://schemas.microsoft.com/office/drawing/2014/main" id="{C78293F4-31B3-DB9C-8F72-CD89909F4A8C}"/>
                </a:ext>
              </a:extLst>
            </p:cNvPr>
            <p:cNvGrpSpPr/>
            <p:nvPr userDrawn="1"/>
          </p:nvGrpSpPr>
          <p:grpSpPr>
            <a:xfrm>
              <a:off x="-3593091" y="3899480"/>
              <a:ext cx="3593091" cy="2958520"/>
              <a:chOff x="-3593091" y="2754611"/>
              <a:chExt cx="3593091" cy="2958520"/>
            </a:xfrm>
          </p:grpSpPr>
          <p:sp>
            <p:nvSpPr>
              <p:cNvPr id="18" name="Rechthoek 99">
                <a:extLst>
                  <a:ext uri="{FF2B5EF4-FFF2-40B4-BE49-F238E27FC236}">
                    <a16:creationId xmlns:a16="http://schemas.microsoft.com/office/drawing/2014/main" id="{9415849F-04DC-3BF8-0EF0-027FE6E1BCD4}"/>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9" name="Rechthoek 100">
                <a:extLst>
                  <a:ext uri="{FF2B5EF4-FFF2-40B4-BE49-F238E27FC236}">
                    <a16:creationId xmlns:a16="http://schemas.microsoft.com/office/drawing/2014/main" id="{E13C59EB-1793-2ECC-786D-024B6CF39BB3}"/>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20" name="VOORBEELD">
                <a:extLst>
                  <a:ext uri="{FF2B5EF4-FFF2-40B4-BE49-F238E27FC236}">
                    <a16:creationId xmlns:a16="http://schemas.microsoft.com/office/drawing/2014/main" id="{1A364B32-5277-A14D-5730-69909895DD1B}"/>
                  </a:ext>
                </a:extLst>
              </p:cNvPr>
              <p:cNvGrpSpPr/>
              <p:nvPr userDrawn="1"/>
            </p:nvGrpSpPr>
            <p:grpSpPr>
              <a:xfrm>
                <a:off x="-3412097" y="3250745"/>
                <a:ext cx="3234311" cy="604518"/>
                <a:chOff x="-3605171" y="458674"/>
                <a:chExt cx="3234311" cy="558875"/>
              </a:xfrm>
            </p:grpSpPr>
            <p:sp>
              <p:nvSpPr>
                <p:cNvPr id="21" name="Rechthoek 102">
                  <a:extLst>
                    <a:ext uri="{FF2B5EF4-FFF2-40B4-BE49-F238E27FC236}">
                      <a16:creationId xmlns:a16="http://schemas.microsoft.com/office/drawing/2014/main" id="{E4ED2223-3FF7-3334-4D8C-257586FC725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2" name="Rechthoek 103">
                  <a:extLst>
                    <a:ext uri="{FF2B5EF4-FFF2-40B4-BE49-F238E27FC236}">
                      <a16:creationId xmlns:a16="http://schemas.microsoft.com/office/drawing/2014/main" id="{CA712674-2B93-1967-DA53-C417FCB82B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04">
                  <a:extLst>
                    <a:ext uri="{FF2B5EF4-FFF2-40B4-BE49-F238E27FC236}">
                      <a16:creationId xmlns:a16="http://schemas.microsoft.com/office/drawing/2014/main" id="{24273D8E-3F88-D99E-7C66-F15B5644D29B}"/>
                    </a:ext>
                  </a:extLst>
                </p:cNvPr>
                <p:cNvGrpSpPr/>
                <p:nvPr userDrawn="1"/>
              </p:nvGrpSpPr>
              <p:grpSpPr>
                <a:xfrm>
                  <a:off x="-3386247" y="830871"/>
                  <a:ext cx="139423" cy="109566"/>
                  <a:chOff x="-2866744" y="827071"/>
                  <a:chExt cx="168701" cy="132575"/>
                </a:xfrm>
              </p:grpSpPr>
              <p:grpSp>
                <p:nvGrpSpPr>
                  <p:cNvPr id="54" name="Groep 135">
                    <a:extLst>
                      <a:ext uri="{FF2B5EF4-FFF2-40B4-BE49-F238E27FC236}">
                        <a16:creationId xmlns:a16="http://schemas.microsoft.com/office/drawing/2014/main" id="{50C3CE73-9712-75CC-1A5C-FD87AB5659DA}"/>
                      </a:ext>
                    </a:extLst>
                  </p:cNvPr>
                  <p:cNvGrpSpPr/>
                  <p:nvPr userDrawn="1"/>
                </p:nvGrpSpPr>
                <p:grpSpPr>
                  <a:xfrm>
                    <a:off x="-2866744" y="827071"/>
                    <a:ext cx="168701" cy="132575"/>
                    <a:chOff x="-2866744" y="827071"/>
                    <a:chExt cx="168701" cy="132575"/>
                  </a:xfrm>
                </p:grpSpPr>
                <p:cxnSp>
                  <p:nvCxnSpPr>
                    <p:cNvPr id="56" name="Rechte verbindingslijn 137">
                      <a:extLst>
                        <a:ext uri="{FF2B5EF4-FFF2-40B4-BE49-F238E27FC236}">
                          <a16:creationId xmlns:a16="http://schemas.microsoft.com/office/drawing/2014/main" id="{9EA18A2E-2B9B-4630-32DC-BE46C51E1BE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138">
                      <a:extLst>
                        <a:ext uri="{FF2B5EF4-FFF2-40B4-BE49-F238E27FC236}">
                          <a16:creationId xmlns:a16="http://schemas.microsoft.com/office/drawing/2014/main" id="{ACDFE403-5262-F3D6-D45B-69B2F16B5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139">
                      <a:extLst>
                        <a:ext uri="{FF2B5EF4-FFF2-40B4-BE49-F238E27FC236}">
                          <a16:creationId xmlns:a16="http://schemas.microsoft.com/office/drawing/2014/main" id="{C478EEA6-D9B0-1DB1-BC9C-37820162864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140">
                      <a:extLst>
                        <a:ext uri="{FF2B5EF4-FFF2-40B4-BE49-F238E27FC236}">
                          <a16:creationId xmlns:a16="http://schemas.microsoft.com/office/drawing/2014/main" id="{A06306C0-815A-FB29-7BB2-311371D0DCB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141">
                      <a:extLst>
                        <a:ext uri="{FF2B5EF4-FFF2-40B4-BE49-F238E27FC236}">
                          <a16:creationId xmlns:a16="http://schemas.microsoft.com/office/drawing/2014/main" id="{CADBC986-7840-C9C9-B379-31649822FD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5" name="Pijl: rechts 129">
                    <a:extLst>
                      <a:ext uri="{FF2B5EF4-FFF2-40B4-BE49-F238E27FC236}">
                        <a16:creationId xmlns:a16="http://schemas.microsoft.com/office/drawing/2014/main" id="{2BCB6AB5-6ED4-3C90-2C24-73FAEF1A46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4" name="Groep 105">
                  <a:extLst>
                    <a:ext uri="{FF2B5EF4-FFF2-40B4-BE49-F238E27FC236}">
                      <a16:creationId xmlns:a16="http://schemas.microsoft.com/office/drawing/2014/main" id="{76D78381-0EDB-08EC-3C43-C58A19CFB409}"/>
                    </a:ext>
                  </a:extLst>
                </p:cNvPr>
                <p:cNvGrpSpPr/>
                <p:nvPr userDrawn="1"/>
              </p:nvGrpSpPr>
              <p:grpSpPr>
                <a:xfrm>
                  <a:off x="-3605171" y="830871"/>
                  <a:ext cx="139423" cy="109566"/>
                  <a:chOff x="-2866744" y="518074"/>
                  <a:chExt cx="168701" cy="132575"/>
                </a:xfrm>
              </p:grpSpPr>
              <p:grpSp>
                <p:nvGrpSpPr>
                  <p:cNvPr id="47" name="Groep 128">
                    <a:extLst>
                      <a:ext uri="{FF2B5EF4-FFF2-40B4-BE49-F238E27FC236}">
                        <a16:creationId xmlns:a16="http://schemas.microsoft.com/office/drawing/2014/main" id="{57F51854-67C5-3849-5A7F-91B74BC5E870}"/>
                      </a:ext>
                    </a:extLst>
                  </p:cNvPr>
                  <p:cNvGrpSpPr/>
                  <p:nvPr userDrawn="1"/>
                </p:nvGrpSpPr>
                <p:grpSpPr>
                  <a:xfrm>
                    <a:off x="-2866744" y="518074"/>
                    <a:ext cx="168701" cy="132575"/>
                    <a:chOff x="-2866744" y="518074"/>
                    <a:chExt cx="168701" cy="132575"/>
                  </a:xfrm>
                </p:grpSpPr>
                <p:cxnSp>
                  <p:nvCxnSpPr>
                    <p:cNvPr id="49" name="Rechte verbindingslijn 130">
                      <a:extLst>
                        <a:ext uri="{FF2B5EF4-FFF2-40B4-BE49-F238E27FC236}">
                          <a16:creationId xmlns:a16="http://schemas.microsoft.com/office/drawing/2014/main" id="{12686B78-8B57-A7AB-D2D3-F77317D70A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0" name="Rechte verbindingslijn 131">
                      <a:extLst>
                        <a:ext uri="{FF2B5EF4-FFF2-40B4-BE49-F238E27FC236}">
                          <a16:creationId xmlns:a16="http://schemas.microsoft.com/office/drawing/2014/main" id="{F12D534C-3817-181A-3D1C-BF2C772D687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1" name="Rechte verbindingslijn 132">
                      <a:extLst>
                        <a:ext uri="{FF2B5EF4-FFF2-40B4-BE49-F238E27FC236}">
                          <a16:creationId xmlns:a16="http://schemas.microsoft.com/office/drawing/2014/main" id="{2A2A8386-006C-2692-2081-2CE1A92A4A5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2" name="Rechte verbindingslijn 133">
                      <a:extLst>
                        <a:ext uri="{FF2B5EF4-FFF2-40B4-BE49-F238E27FC236}">
                          <a16:creationId xmlns:a16="http://schemas.microsoft.com/office/drawing/2014/main" id="{BD5BF083-4E34-A43D-2A66-906E684E0A4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3" name="Rechte verbindingslijn 134">
                      <a:extLst>
                        <a:ext uri="{FF2B5EF4-FFF2-40B4-BE49-F238E27FC236}">
                          <a16:creationId xmlns:a16="http://schemas.microsoft.com/office/drawing/2014/main" id="{DE9CDBE2-2C70-3A42-1B15-B0467F237A1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8" name="Pijl: rechts 122">
                    <a:extLst>
                      <a:ext uri="{FF2B5EF4-FFF2-40B4-BE49-F238E27FC236}">
                        <a16:creationId xmlns:a16="http://schemas.microsoft.com/office/drawing/2014/main" id="{F72CC482-F4AA-F7B1-6885-42866E5D149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5" name="Rechte verbindingslijn 106">
                  <a:extLst>
                    <a:ext uri="{FF2B5EF4-FFF2-40B4-BE49-F238E27FC236}">
                      <a16:creationId xmlns:a16="http://schemas.microsoft.com/office/drawing/2014/main" id="{856767C4-76FC-543C-1ECD-4E074F12F85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6" name="Rechte verbindingslijn 107">
                  <a:extLst>
                    <a:ext uri="{FF2B5EF4-FFF2-40B4-BE49-F238E27FC236}">
                      <a16:creationId xmlns:a16="http://schemas.microsoft.com/office/drawing/2014/main" id="{13D16576-07DA-F30E-C5EC-30636E1950B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7" name="Rechthoek 108">
                  <a:extLst>
                    <a:ext uri="{FF2B5EF4-FFF2-40B4-BE49-F238E27FC236}">
                      <a16:creationId xmlns:a16="http://schemas.microsoft.com/office/drawing/2014/main" id="{14ED8937-8F36-2A37-A386-C7A512544AF4}"/>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8" name="Rechthoek 109">
                  <a:extLst>
                    <a:ext uri="{FF2B5EF4-FFF2-40B4-BE49-F238E27FC236}">
                      <a16:creationId xmlns:a16="http://schemas.microsoft.com/office/drawing/2014/main" id="{8D629183-7555-7E7F-C46B-84CF707F562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9" name="Groep 110">
                  <a:extLst>
                    <a:ext uri="{FF2B5EF4-FFF2-40B4-BE49-F238E27FC236}">
                      <a16:creationId xmlns:a16="http://schemas.microsoft.com/office/drawing/2014/main" id="{5EC8D375-4EF5-75C2-8D1C-6AD842642B08}"/>
                    </a:ext>
                  </a:extLst>
                </p:cNvPr>
                <p:cNvGrpSpPr/>
                <p:nvPr userDrawn="1"/>
              </p:nvGrpSpPr>
              <p:grpSpPr>
                <a:xfrm>
                  <a:off x="-2916763" y="769168"/>
                  <a:ext cx="268738" cy="248381"/>
                  <a:chOff x="-2916763" y="769168"/>
                  <a:chExt cx="268738" cy="248381"/>
                </a:xfrm>
              </p:grpSpPr>
              <p:sp>
                <p:nvSpPr>
                  <p:cNvPr id="39" name="Rechthoek 120">
                    <a:extLst>
                      <a:ext uri="{FF2B5EF4-FFF2-40B4-BE49-F238E27FC236}">
                        <a16:creationId xmlns:a16="http://schemas.microsoft.com/office/drawing/2014/main" id="{CA211E5E-134E-06DF-F045-F79766E7185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40" name="Groep 121">
                    <a:extLst>
                      <a:ext uri="{FF2B5EF4-FFF2-40B4-BE49-F238E27FC236}">
                        <a16:creationId xmlns:a16="http://schemas.microsoft.com/office/drawing/2014/main" id="{4066DB38-5BD2-2958-38C9-C713171A657F}"/>
                      </a:ext>
                    </a:extLst>
                  </p:cNvPr>
                  <p:cNvGrpSpPr/>
                  <p:nvPr userDrawn="1"/>
                </p:nvGrpSpPr>
                <p:grpSpPr>
                  <a:xfrm>
                    <a:off x="-2866744" y="827071"/>
                    <a:ext cx="168701" cy="132575"/>
                    <a:chOff x="-2866744" y="827071"/>
                    <a:chExt cx="168701" cy="132575"/>
                  </a:xfrm>
                </p:grpSpPr>
                <p:cxnSp>
                  <p:nvCxnSpPr>
                    <p:cNvPr id="42" name="Rechte verbindingslijn 123">
                      <a:extLst>
                        <a:ext uri="{FF2B5EF4-FFF2-40B4-BE49-F238E27FC236}">
                          <a16:creationId xmlns:a16="http://schemas.microsoft.com/office/drawing/2014/main" id="{E7DF5BE4-4ED5-1DAA-80B2-7E04A7BA2B0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3" name="Rechte verbindingslijn 124">
                      <a:extLst>
                        <a:ext uri="{FF2B5EF4-FFF2-40B4-BE49-F238E27FC236}">
                          <a16:creationId xmlns:a16="http://schemas.microsoft.com/office/drawing/2014/main" id="{C77209E2-3635-31F7-160F-677A4FD9B10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4" name="Rechte verbindingslijn 125">
                      <a:extLst>
                        <a:ext uri="{FF2B5EF4-FFF2-40B4-BE49-F238E27FC236}">
                          <a16:creationId xmlns:a16="http://schemas.microsoft.com/office/drawing/2014/main" id="{620B02B0-56B6-B143-0945-3980035C18A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5" name="Rechte verbindingslijn 126">
                      <a:extLst>
                        <a:ext uri="{FF2B5EF4-FFF2-40B4-BE49-F238E27FC236}">
                          <a16:creationId xmlns:a16="http://schemas.microsoft.com/office/drawing/2014/main" id="{28133E6E-F73E-6391-1E32-D3AEA23046D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6" name="Rechte verbindingslijn 127">
                      <a:extLst>
                        <a:ext uri="{FF2B5EF4-FFF2-40B4-BE49-F238E27FC236}">
                          <a16:creationId xmlns:a16="http://schemas.microsoft.com/office/drawing/2014/main" id="{1F588D85-F0BE-C939-0A5C-F729AF3FD47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41" name="Pijl: rechts 115">
                    <a:extLst>
                      <a:ext uri="{FF2B5EF4-FFF2-40B4-BE49-F238E27FC236}">
                        <a16:creationId xmlns:a16="http://schemas.microsoft.com/office/drawing/2014/main" id="{D8D9C4B7-8922-1BAC-F90F-60935F81677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11">
                  <a:extLst>
                    <a:ext uri="{FF2B5EF4-FFF2-40B4-BE49-F238E27FC236}">
                      <a16:creationId xmlns:a16="http://schemas.microsoft.com/office/drawing/2014/main" id="{4B18C897-C814-FF62-715A-D41BCF379339}"/>
                    </a:ext>
                  </a:extLst>
                </p:cNvPr>
                <p:cNvGrpSpPr/>
                <p:nvPr userDrawn="1"/>
              </p:nvGrpSpPr>
              <p:grpSpPr>
                <a:xfrm>
                  <a:off x="-2916763" y="460171"/>
                  <a:ext cx="268738" cy="248381"/>
                  <a:chOff x="-2916763" y="460171"/>
                  <a:chExt cx="268738" cy="248381"/>
                </a:xfrm>
              </p:grpSpPr>
              <p:sp>
                <p:nvSpPr>
                  <p:cNvPr id="31" name="Rechthoek 112">
                    <a:extLst>
                      <a:ext uri="{FF2B5EF4-FFF2-40B4-BE49-F238E27FC236}">
                        <a16:creationId xmlns:a16="http://schemas.microsoft.com/office/drawing/2014/main" id="{718A430B-360B-F19C-3E73-FECA95DBB047}"/>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2" name="Groep 113">
                    <a:extLst>
                      <a:ext uri="{FF2B5EF4-FFF2-40B4-BE49-F238E27FC236}">
                        <a16:creationId xmlns:a16="http://schemas.microsoft.com/office/drawing/2014/main" id="{B857072B-6EA6-FC1A-19F3-EFE5A768F502}"/>
                      </a:ext>
                    </a:extLst>
                  </p:cNvPr>
                  <p:cNvGrpSpPr/>
                  <p:nvPr userDrawn="1"/>
                </p:nvGrpSpPr>
                <p:grpSpPr>
                  <a:xfrm>
                    <a:off x="-2866744" y="518074"/>
                    <a:ext cx="168701" cy="132575"/>
                    <a:chOff x="-2866744" y="518074"/>
                    <a:chExt cx="168701" cy="132575"/>
                  </a:xfrm>
                </p:grpSpPr>
                <p:cxnSp>
                  <p:nvCxnSpPr>
                    <p:cNvPr id="34" name="Rechte verbindingslijn 115">
                      <a:extLst>
                        <a:ext uri="{FF2B5EF4-FFF2-40B4-BE49-F238E27FC236}">
                          <a16:creationId xmlns:a16="http://schemas.microsoft.com/office/drawing/2014/main" id="{C7A3276F-5FE0-A838-0D63-B846511597F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5" name="Rechte verbindingslijn 116">
                      <a:extLst>
                        <a:ext uri="{FF2B5EF4-FFF2-40B4-BE49-F238E27FC236}">
                          <a16:creationId xmlns:a16="http://schemas.microsoft.com/office/drawing/2014/main" id="{D4921841-D8ED-BE3A-CC28-C09AAE71DA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6" name="Rechte verbindingslijn 117">
                      <a:extLst>
                        <a:ext uri="{FF2B5EF4-FFF2-40B4-BE49-F238E27FC236}">
                          <a16:creationId xmlns:a16="http://schemas.microsoft.com/office/drawing/2014/main" id="{95A066AD-8EE8-268A-398D-43BB34B8EFA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7" name="Rechte verbindingslijn 118">
                      <a:extLst>
                        <a:ext uri="{FF2B5EF4-FFF2-40B4-BE49-F238E27FC236}">
                          <a16:creationId xmlns:a16="http://schemas.microsoft.com/office/drawing/2014/main" id="{B1764EDE-C71A-7FAD-4069-0E18F234F8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8" name="Rechte verbindingslijn 119">
                      <a:extLst>
                        <a:ext uri="{FF2B5EF4-FFF2-40B4-BE49-F238E27FC236}">
                          <a16:creationId xmlns:a16="http://schemas.microsoft.com/office/drawing/2014/main" id="{B04C6540-6AB5-2734-2E1E-8ECA6515329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3" name="Pijl: rechts 107">
                    <a:extLst>
                      <a:ext uri="{FF2B5EF4-FFF2-40B4-BE49-F238E27FC236}">
                        <a16:creationId xmlns:a16="http://schemas.microsoft.com/office/drawing/2014/main" id="{883A4E23-79D6-F7AB-CB77-E3BF1CA77F3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3" name="Ovaal 95">
              <a:extLst>
                <a:ext uri="{FF2B5EF4-FFF2-40B4-BE49-F238E27FC236}">
                  <a16:creationId xmlns:a16="http://schemas.microsoft.com/office/drawing/2014/main" id="{37D76981-293C-4FF4-E158-BBBA051054D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4" name="Ovaal 96">
              <a:extLst>
                <a:ext uri="{FF2B5EF4-FFF2-40B4-BE49-F238E27FC236}">
                  <a16:creationId xmlns:a16="http://schemas.microsoft.com/office/drawing/2014/main" id="{C136D6FC-DEC7-73E7-960F-0BF9DA02BC14}"/>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5" name="Ovaal 97">
              <a:extLst>
                <a:ext uri="{FF2B5EF4-FFF2-40B4-BE49-F238E27FC236}">
                  <a16:creationId xmlns:a16="http://schemas.microsoft.com/office/drawing/2014/main" id="{1E11E455-6FFD-C507-7A85-94073CFC8C1D}"/>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6" name="Ovaal 98">
              <a:extLst>
                <a:ext uri="{FF2B5EF4-FFF2-40B4-BE49-F238E27FC236}">
                  <a16:creationId xmlns:a16="http://schemas.microsoft.com/office/drawing/2014/main" id="{5FB79EB5-16F3-EA21-7682-F87429D3F8CD}"/>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1" name="Afbeelding 60">
            <a:extLst>
              <a:ext uri="{FF2B5EF4-FFF2-40B4-BE49-F238E27FC236}">
                <a16:creationId xmlns:a16="http://schemas.microsoft.com/office/drawing/2014/main" id="{1D25874F-498F-5B69-81B8-8439A84D02FA}"/>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7" name="Titel 4">
            <a:extLst>
              <a:ext uri="{FF2B5EF4-FFF2-40B4-BE49-F238E27FC236}">
                <a16:creationId xmlns:a16="http://schemas.microsoft.com/office/drawing/2014/main" id="{165E4806-E9C7-B198-D8C2-0F2C7F13AAE0}"/>
              </a:ext>
            </a:extLst>
          </p:cNvPr>
          <p:cNvSpPr>
            <a:spLocks noGrp="1"/>
          </p:cNvSpPr>
          <p:nvPr>
            <p:ph type="title" hasCustomPrompt="1"/>
          </p:nvPr>
        </p:nvSpPr>
        <p:spPr>
          <a:xfrm>
            <a:off x="838200" y="806728"/>
            <a:ext cx="410400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763126785"/>
      </p:ext>
    </p:extLst>
  </p:cSld>
  <p:clrMapOvr>
    <a:masterClrMapping/>
  </p:clrMapOvr>
  <p:extLst>
    <p:ext uri="{DCECCB84-F9BA-43D5-87BE-67443E8EF086}">
      <p15:sldGuideLst xmlns:p15="http://schemas.microsoft.com/office/powerpoint/2012/main"/>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p:cSld name="Vergelijking kleur">
    <p:spTree>
      <p:nvGrpSpPr>
        <p:cNvPr id="1" name=""/>
        <p:cNvGrpSpPr/>
        <p:nvPr/>
      </p:nvGrpSpPr>
      <p:grpSpPr>
        <a:xfrm>
          <a:off x="0" y="0"/>
          <a:ext cx="0" cy="0"/>
          <a:chOff x="0" y="0"/>
          <a:chExt cx="0" cy="0"/>
        </a:xfrm>
      </p:grpSpPr>
      <p:sp>
        <p:nvSpPr>
          <p:cNvPr id="18" name="Tijdelijke aanduiding voor afbeelding 17">
            <a:extLst>
              <a:ext uri="{FF2B5EF4-FFF2-40B4-BE49-F238E27FC236}">
                <a16:creationId xmlns:a16="http://schemas.microsoft.com/office/drawing/2014/main" id="{C9913A43-6FF2-9435-EE25-5B40A386DC7A}"/>
              </a:ext>
            </a:extLst>
          </p:cNvPr>
          <p:cNvSpPr>
            <a:spLocks noGrp="1"/>
          </p:cNvSpPr>
          <p:nvPr>
            <p:ph type="pic" sz="quarter" idx="13" hasCustomPrompt="1"/>
          </p:nvPr>
        </p:nvSpPr>
        <p:spPr>
          <a:xfrm>
            <a:off x="6095998" y="0"/>
            <a:ext cx="6110645" cy="6858000"/>
          </a:xfrm>
          <a:custGeom>
            <a:avLst/>
            <a:gdLst>
              <a:gd name="connsiteX0" fmla="*/ 0 w 6110645"/>
              <a:gd name="connsiteY0" fmla="*/ 0 h 6858000"/>
              <a:gd name="connsiteX1" fmla="*/ 6110645 w 6110645"/>
              <a:gd name="connsiteY1" fmla="*/ 0 h 6858000"/>
              <a:gd name="connsiteX2" fmla="*/ 6110645 w 6110645"/>
              <a:gd name="connsiteY2" fmla="*/ 6858000 h 6858000"/>
              <a:gd name="connsiteX3" fmla="*/ 0 w 6110645"/>
              <a:gd name="connsiteY3" fmla="*/ 6858000 h 6858000"/>
              <a:gd name="connsiteX4" fmla="*/ 0 w 6110645"/>
              <a:gd name="connsiteY4" fmla="*/ 4514850 h 6858000"/>
              <a:gd name="connsiteX5" fmla="*/ 2 w 6110645"/>
              <a:gd name="connsiteY5" fmla="*/ 4514850 h 6858000"/>
              <a:gd name="connsiteX6" fmla="*/ 2 w 6110645"/>
              <a:gd name="connsiteY6" fmla="*/ 6021387 h 6858000"/>
              <a:gd name="connsiteX7" fmla="*/ 4306530 w 6110645"/>
              <a:gd name="connsiteY7" fmla="*/ 6021387 h 6858000"/>
              <a:gd name="connsiteX8" fmla="*/ 4306530 w 6110645"/>
              <a:gd name="connsiteY8" fmla="*/ 836611 h 6858000"/>
              <a:gd name="connsiteX9" fmla="*/ 2 w 6110645"/>
              <a:gd name="connsiteY9" fmla="*/ 836611 h 6858000"/>
              <a:gd name="connsiteX10" fmla="*/ 2 w 6110645"/>
              <a:gd name="connsiteY10" fmla="*/ 836613 h 6858000"/>
              <a:gd name="connsiteX11" fmla="*/ 2 w 6110645"/>
              <a:gd name="connsiteY11" fmla="*/ 2643188 h 6858000"/>
              <a:gd name="connsiteX12" fmla="*/ 0 w 6110645"/>
              <a:gd name="connsiteY12" fmla="*/ 26431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0645" h="6858000">
                <a:moveTo>
                  <a:pt x="0" y="0"/>
                </a:moveTo>
                <a:lnTo>
                  <a:pt x="6110645" y="0"/>
                </a:lnTo>
                <a:lnTo>
                  <a:pt x="6110645" y="6858000"/>
                </a:lnTo>
                <a:lnTo>
                  <a:pt x="0" y="6858000"/>
                </a:lnTo>
                <a:lnTo>
                  <a:pt x="0" y="4514850"/>
                </a:lnTo>
                <a:lnTo>
                  <a:pt x="2" y="4514850"/>
                </a:lnTo>
                <a:lnTo>
                  <a:pt x="2" y="6021387"/>
                </a:lnTo>
                <a:lnTo>
                  <a:pt x="4306530" y="6021387"/>
                </a:lnTo>
                <a:lnTo>
                  <a:pt x="4306530" y="836611"/>
                </a:lnTo>
                <a:lnTo>
                  <a:pt x="2" y="836611"/>
                </a:lnTo>
                <a:lnTo>
                  <a:pt x="2" y="836613"/>
                </a:lnTo>
                <a:lnTo>
                  <a:pt x="2" y="2643188"/>
                </a:lnTo>
                <a:lnTo>
                  <a:pt x="0" y="2643188"/>
                </a:lnTo>
                <a:close/>
              </a:path>
            </a:pathLst>
          </a:custGeom>
          <a:solidFill>
            <a:schemeClr val="bg1"/>
          </a:solidFill>
        </p:spPr>
        <p:txBody>
          <a:bodyPr wrap="square">
            <a:noAutofit/>
          </a:bodyPr>
          <a:lstStyle>
            <a:lvl1pP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7DA1F70-54AF-4197-B50F-441985B818D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22" name="Tijdelijke aanduiding voor tekst 21">
            <a:extLst>
              <a:ext uri="{FF2B5EF4-FFF2-40B4-BE49-F238E27FC236}">
                <a16:creationId xmlns:a16="http://schemas.microsoft.com/office/drawing/2014/main" id="{EAB0A8ED-560C-BD01-3AC8-4AB734AA218A}"/>
              </a:ext>
            </a:extLst>
          </p:cNvPr>
          <p:cNvSpPr>
            <a:spLocks noGrp="1"/>
          </p:cNvSpPr>
          <p:nvPr>
            <p:ph type="body" sz="quarter" idx="14" hasCustomPrompt="1"/>
          </p:nvPr>
        </p:nvSpPr>
        <p:spPr>
          <a:xfrm>
            <a:off x="1725254" y="836613"/>
            <a:ext cx="4750733" cy="5184776"/>
          </a:xfrm>
          <a:custGeom>
            <a:avLst/>
            <a:gdLst>
              <a:gd name="connsiteX0" fmla="*/ 0 w 4750733"/>
              <a:gd name="connsiteY0" fmla="*/ 0 h 5184776"/>
              <a:gd name="connsiteX1" fmla="*/ 4370746 w 4750733"/>
              <a:gd name="connsiteY1" fmla="*/ 0 h 5184776"/>
              <a:gd name="connsiteX2" fmla="*/ 4370746 w 4750733"/>
              <a:gd name="connsiteY2" fmla="*/ 2297831 h 5184776"/>
              <a:gd name="connsiteX3" fmla="*/ 4387111 w 4750733"/>
              <a:gd name="connsiteY3" fmla="*/ 2350653 h 5184776"/>
              <a:gd name="connsiteX4" fmla="*/ 4750733 w 4750733"/>
              <a:gd name="connsiteY4" fmla="*/ 2592157 h 5184776"/>
              <a:gd name="connsiteX5" fmla="*/ 4750642 w 4750733"/>
              <a:gd name="connsiteY5" fmla="*/ 2592157 h 5184776"/>
              <a:gd name="connsiteX6" fmla="*/ 4387089 w 4750733"/>
              <a:gd name="connsiteY6" fmla="*/ 2833675 h 5184776"/>
              <a:gd name="connsiteX7" fmla="*/ 4370746 w 4750733"/>
              <a:gd name="connsiteY7" fmla="*/ 2886450 h 5184776"/>
              <a:gd name="connsiteX8" fmla="*/ 4370746 w 4750733"/>
              <a:gd name="connsiteY8" fmla="*/ 5184776 h 5184776"/>
              <a:gd name="connsiteX9" fmla="*/ 0 w 4750733"/>
              <a:gd name="connsiteY9" fmla="*/ 5184776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0733" h="5184776">
                <a:moveTo>
                  <a:pt x="0" y="0"/>
                </a:moveTo>
                <a:lnTo>
                  <a:pt x="4370746" y="0"/>
                </a:lnTo>
                <a:lnTo>
                  <a:pt x="4370746" y="2297831"/>
                </a:lnTo>
                <a:lnTo>
                  <a:pt x="4387111" y="2350653"/>
                </a:lnTo>
                <a:cubicBezTo>
                  <a:pt x="4447019" y="2492575"/>
                  <a:pt x="4587270" y="2592157"/>
                  <a:pt x="4750733" y="2592157"/>
                </a:cubicBezTo>
                <a:cubicBezTo>
                  <a:pt x="4750703" y="2592157"/>
                  <a:pt x="4750673" y="2592157"/>
                  <a:pt x="4750642" y="2592157"/>
                </a:cubicBezTo>
                <a:cubicBezTo>
                  <a:pt x="4587198" y="2592176"/>
                  <a:pt x="4446975" y="2691762"/>
                  <a:pt x="4387089" y="2833675"/>
                </a:cubicBezTo>
                <a:lnTo>
                  <a:pt x="4370746" y="2886450"/>
                </a:lnTo>
                <a:lnTo>
                  <a:pt x="4370746" y="5184776"/>
                </a:lnTo>
                <a:lnTo>
                  <a:pt x="0" y="5184776"/>
                </a:lnTo>
                <a:close/>
              </a:path>
            </a:pathLst>
          </a:custGeom>
          <a:solidFill>
            <a:schemeClr val="accent1">
              <a:lumMod val="20000"/>
              <a:lumOff val="80000"/>
            </a:schemeClr>
          </a:solidFill>
        </p:spPr>
        <p:txBody>
          <a:bodyPr wrap="square" lIns="360000" tIns="1080000" rIns="720000" bIns="1080000">
            <a:normAutofit/>
          </a:bodyPr>
          <a:lstStyle>
            <a:lvl1pPr>
              <a:defRPr>
                <a:solidFill>
                  <a:schemeClr val="tx2"/>
                </a:solidFill>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3" name="Tijdelijke aanduiding voor tekst 22">
            <a:extLst>
              <a:ext uri="{FF2B5EF4-FFF2-40B4-BE49-F238E27FC236}">
                <a16:creationId xmlns:a16="http://schemas.microsoft.com/office/drawing/2014/main" id="{73D7033C-57FB-94CB-1A2E-8029622CD2E3}"/>
              </a:ext>
            </a:extLst>
          </p:cNvPr>
          <p:cNvSpPr>
            <a:spLocks noGrp="1"/>
          </p:cNvSpPr>
          <p:nvPr>
            <p:ph type="body" sz="quarter" idx="15" hasCustomPrompt="1"/>
          </p:nvPr>
        </p:nvSpPr>
        <p:spPr>
          <a:xfrm>
            <a:off x="6096000" y="836611"/>
            <a:ext cx="4306528" cy="5184776"/>
          </a:xfrm>
          <a:custGeom>
            <a:avLst/>
            <a:gdLst>
              <a:gd name="connsiteX0" fmla="*/ 0 w 4306528"/>
              <a:gd name="connsiteY0" fmla="*/ 0 h 5184776"/>
              <a:gd name="connsiteX1" fmla="*/ 4306528 w 4306528"/>
              <a:gd name="connsiteY1" fmla="*/ 0 h 5184776"/>
              <a:gd name="connsiteX2" fmla="*/ 4306528 w 4306528"/>
              <a:gd name="connsiteY2" fmla="*/ 5184776 h 5184776"/>
              <a:gd name="connsiteX3" fmla="*/ 0 w 4306528"/>
              <a:gd name="connsiteY3" fmla="*/ 5184776 h 5184776"/>
              <a:gd name="connsiteX4" fmla="*/ 0 w 4306528"/>
              <a:gd name="connsiteY4" fmla="*/ 2886452 h 5184776"/>
              <a:gd name="connsiteX5" fmla="*/ 16343 w 4306528"/>
              <a:gd name="connsiteY5" fmla="*/ 2833677 h 5184776"/>
              <a:gd name="connsiteX6" fmla="*/ 379896 w 4306528"/>
              <a:gd name="connsiteY6" fmla="*/ 2592159 h 5184776"/>
              <a:gd name="connsiteX7" fmla="*/ 379987 w 4306528"/>
              <a:gd name="connsiteY7" fmla="*/ 2592159 h 5184776"/>
              <a:gd name="connsiteX8" fmla="*/ 16365 w 4306528"/>
              <a:gd name="connsiteY8" fmla="*/ 2350655 h 5184776"/>
              <a:gd name="connsiteX9" fmla="*/ 0 w 4306528"/>
              <a:gd name="connsiteY9" fmla="*/ 2297833 h 5184776"/>
              <a:gd name="connsiteX10" fmla="*/ 0 w 4306528"/>
              <a:gd name="connsiteY10" fmla="*/ 2 h 518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528" h="5184776">
                <a:moveTo>
                  <a:pt x="0" y="0"/>
                </a:moveTo>
                <a:lnTo>
                  <a:pt x="4306528" y="0"/>
                </a:lnTo>
                <a:lnTo>
                  <a:pt x="4306528" y="5184776"/>
                </a:lnTo>
                <a:lnTo>
                  <a:pt x="0" y="5184776"/>
                </a:lnTo>
                <a:lnTo>
                  <a:pt x="0" y="2886452"/>
                </a:lnTo>
                <a:lnTo>
                  <a:pt x="16343" y="2833677"/>
                </a:lnTo>
                <a:cubicBezTo>
                  <a:pt x="76229" y="2691764"/>
                  <a:pt x="216452" y="2592178"/>
                  <a:pt x="379896" y="2592159"/>
                </a:cubicBezTo>
                <a:cubicBezTo>
                  <a:pt x="379927" y="2592159"/>
                  <a:pt x="379957" y="2592159"/>
                  <a:pt x="379987" y="2592159"/>
                </a:cubicBezTo>
                <a:cubicBezTo>
                  <a:pt x="216524" y="2592159"/>
                  <a:pt x="76273" y="2492577"/>
                  <a:pt x="16365" y="2350655"/>
                </a:cubicBezTo>
                <a:lnTo>
                  <a:pt x="0" y="2297833"/>
                </a:lnTo>
                <a:lnTo>
                  <a:pt x="0" y="2"/>
                </a:lnTo>
                <a:close/>
              </a:path>
            </a:pathLst>
          </a:custGeom>
          <a:solidFill>
            <a:schemeClr val="accent1"/>
          </a:solidFill>
        </p:spPr>
        <p:txBody>
          <a:bodyPr wrap="square" lIns="720000" tIns="1080000" rIns="360000" bIns="1080000">
            <a:normAutofit/>
          </a:bodyPr>
          <a:lstStyle>
            <a:lvl1pPr marL="9525" indent="0">
              <a:buClr>
                <a:schemeClr val="bg2"/>
              </a:buClr>
              <a:tabLst/>
              <a:defRPr>
                <a:solidFill>
                  <a:schemeClr val="bg2"/>
                </a:solidFill>
              </a:defRPr>
            </a:lvl1pPr>
            <a:lvl2pPr>
              <a:buClr>
                <a:schemeClr val="bg2"/>
              </a:buClr>
              <a:defRPr>
                <a:solidFill>
                  <a:schemeClr val="bg2"/>
                </a:solidFill>
              </a:defRPr>
            </a:lvl2pPr>
            <a:lvl3pPr>
              <a:buClr>
                <a:schemeClr val="bg2"/>
              </a:buClr>
              <a:defRPr>
                <a:solidFill>
                  <a:schemeClr val="bg2"/>
                </a:solidFill>
              </a:defRPr>
            </a:lvl3pPr>
            <a:lvl4pPr>
              <a:buClr>
                <a:schemeClr val="bg2"/>
              </a:buClr>
              <a:defRPr>
                <a:solidFill>
                  <a:schemeClr val="bg2"/>
                </a:solidFill>
              </a:defRPr>
            </a:lvl4pPr>
            <a:lvl5pPr>
              <a:buClr>
                <a:schemeClr val="bg2"/>
              </a:buClr>
              <a:defRPr>
                <a:solidFill>
                  <a:schemeClr val="bg2"/>
                </a:solidFill>
              </a:defRPr>
            </a:lvl5p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24" name="Tijdelijke aanduiding voor tekst 22">
            <a:extLst>
              <a:ext uri="{FF2B5EF4-FFF2-40B4-BE49-F238E27FC236}">
                <a16:creationId xmlns:a16="http://schemas.microsoft.com/office/drawing/2014/main" id="{EA2F42CD-3E30-FB5E-E743-A9284D9713D4}"/>
              </a:ext>
            </a:extLst>
          </p:cNvPr>
          <p:cNvSpPr>
            <a:spLocks noGrp="1"/>
          </p:cNvSpPr>
          <p:nvPr>
            <p:ph type="body" sz="quarter" idx="16" hasCustomPrompt="1"/>
          </p:nvPr>
        </p:nvSpPr>
        <p:spPr>
          <a:xfrm>
            <a:off x="1725255" y="1279806"/>
            <a:ext cx="4370744" cy="523220"/>
          </a:xfrm>
        </p:spPr>
        <p:txBody>
          <a:bodyPr wrap="square" lIns="360000" rIns="360000">
            <a:spAutoFit/>
          </a:bodyPr>
          <a:lstStyle>
            <a:lvl1pPr>
              <a:defRPr sz="2800" b="1" i="0">
                <a:solidFill>
                  <a:schemeClr val="tx2"/>
                </a:solidFill>
                <a:latin typeface="Calibri" panose="020F0502020204030204" pitchFamily="34" charset="0"/>
                <a:cs typeface="Calibri" panose="020F0502020204030204" pitchFamily="34" charset="0"/>
              </a:defRPr>
            </a:lvl1pPr>
          </a:lstStyle>
          <a:p>
            <a:pPr lvl="0"/>
            <a:r>
              <a:rPr lang="nl-NL" dirty="0"/>
              <a:t>Titel</a:t>
            </a:r>
          </a:p>
        </p:txBody>
      </p:sp>
      <p:sp>
        <p:nvSpPr>
          <p:cNvPr id="25" name="Tijdelijke aanduiding voor tekst 22">
            <a:extLst>
              <a:ext uri="{FF2B5EF4-FFF2-40B4-BE49-F238E27FC236}">
                <a16:creationId xmlns:a16="http://schemas.microsoft.com/office/drawing/2014/main" id="{71090EAC-D81C-FE6C-7CC8-8F6B7967A880}"/>
              </a:ext>
            </a:extLst>
          </p:cNvPr>
          <p:cNvSpPr>
            <a:spLocks noGrp="1"/>
          </p:cNvSpPr>
          <p:nvPr>
            <p:ph type="body" sz="quarter" idx="17" hasCustomPrompt="1"/>
          </p:nvPr>
        </p:nvSpPr>
        <p:spPr>
          <a:xfrm>
            <a:off x="6095998" y="5054975"/>
            <a:ext cx="4306530" cy="523220"/>
          </a:xfrm>
        </p:spPr>
        <p:txBody>
          <a:bodyPr wrap="square" lIns="720000" rIns="360000">
            <a:spAutoFit/>
          </a:bodyPr>
          <a:lstStyle>
            <a:lvl1pPr>
              <a:defRPr sz="2800" b="1" i="0">
                <a:solidFill>
                  <a:schemeClr val="bg2"/>
                </a:solidFill>
                <a:latin typeface="Calibri" panose="020F0502020204030204" pitchFamily="34" charset="0"/>
                <a:cs typeface="Calibri" panose="020F0502020204030204" pitchFamily="34" charset="0"/>
              </a:defRPr>
            </a:lvl1pPr>
          </a:lstStyle>
          <a:p>
            <a:pPr lvl="0"/>
            <a:r>
              <a:rPr lang="nl-NL" dirty="0"/>
              <a:t>Titel</a:t>
            </a:r>
          </a:p>
        </p:txBody>
      </p:sp>
      <p:grpSp>
        <p:nvGrpSpPr>
          <p:cNvPr id="5" name="Groep 138">
            <a:extLst>
              <a:ext uri="{FF2B5EF4-FFF2-40B4-BE49-F238E27FC236}">
                <a16:creationId xmlns:a16="http://schemas.microsoft.com/office/drawing/2014/main" id="{893F7D00-DB19-E800-0980-9D896359A3E7}"/>
              </a:ext>
            </a:extLst>
          </p:cNvPr>
          <p:cNvGrpSpPr/>
          <p:nvPr userDrawn="1"/>
        </p:nvGrpSpPr>
        <p:grpSpPr>
          <a:xfrm>
            <a:off x="12335004" y="0"/>
            <a:ext cx="3593091" cy="6857999"/>
            <a:chOff x="12377866" y="-115008"/>
            <a:chExt cx="3593091" cy="6857999"/>
          </a:xfrm>
        </p:grpSpPr>
        <p:sp>
          <p:nvSpPr>
            <p:cNvPr id="6" name="Rechthoek 139">
              <a:extLst>
                <a:ext uri="{FF2B5EF4-FFF2-40B4-BE49-F238E27FC236}">
                  <a16:creationId xmlns:a16="http://schemas.microsoft.com/office/drawing/2014/main" id="{3C2C0521-58C6-A304-D2B0-AEC2C377D070}"/>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7" name="Ovaal 140">
              <a:extLst>
                <a:ext uri="{FF2B5EF4-FFF2-40B4-BE49-F238E27FC236}">
                  <a16:creationId xmlns:a16="http://schemas.microsoft.com/office/drawing/2014/main" id="{90241711-E17A-84BC-F1DC-78E1061ACFEE}"/>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8" name="Rechthoek 141">
              <a:extLst>
                <a:ext uri="{FF2B5EF4-FFF2-40B4-BE49-F238E27FC236}">
                  <a16:creationId xmlns:a16="http://schemas.microsoft.com/office/drawing/2014/main" id="{A8EB1DF1-F677-E934-AD4A-506EAB018374}"/>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EA7107AC-2876-25FE-38EC-6C26037994CE}"/>
                </a:ext>
              </a:extLst>
            </p:cNvPr>
            <p:cNvGrpSpPr/>
            <p:nvPr userDrawn="1"/>
          </p:nvGrpSpPr>
          <p:grpSpPr>
            <a:xfrm>
              <a:off x="12844616" y="1176737"/>
              <a:ext cx="294789" cy="318834"/>
              <a:chOff x="14466489" y="1001522"/>
              <a:chExt cx="290627" cy="314333"/>
            </a:xfrm>
          </p:grpSpPr>
          <p:sp>
            <p:nvSpPr>
              <p:cNvPr id="65" name="Rechthoek 196">
                <a:extLst>
                  <a:ext uri="{FF2B5EF4-FFF2-40B4-BE49-F238E27FC236}">
                    <a16:creationId xmlns:a16="http://schemas.microsoft.com/office/drawing/2014/main" id="{ED071BF7-C785-AEBF-431D-56F94BA31EB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Ovaal 197">
                <a:extLst>
                  <a:ext uri="{FF2B5EF4-FFF2-40B4-BE49-F238E27FC236}">
                    <a16:creationId xmlns:a16="http://schemas.microsoft.com/office/drawing/2014/main" id="{C66EFF27-E30B-AF53-E30D-1A28D467251F}"/>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Vrije vorm: vorm 101">
                <a:extLst>
                  <a:ext uri="{FF2B5EF4-FFF2-40B4-BE49-F238E27FC236}">
                    <a16:creationId xmlns:a16="http://schemas.microsoft.com/office/drawing/2014/main" id="{E330F36C-A21D-A09C-C45E-8ABEB686051D}"/>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Rechthoek: afgeronde hoeken 102">
                <a:extLst>
                  <a:ext uri="{FF2B5EF4-FFF2-40B4-BE49-F238E27FC236}">
                    <a16:creationId xmlns:a16="http://schemas.microsoft.com/office/drawing/2014/main" id="{10C3FB11-C264-82D6-2036-BA4482D380C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9" name="Rechte verbindingslijn 200">
                <a:extLst>
                  <a:ext uri="{FF2B5EF4-FFF2-40B4-BE49-F238E27FC236}">
                    <a16:creationId xmlns:a16="http://schemas.microsoft.com/office/drawing/2014/main" id="{D5807BE2-A26B-4A0E-C445-03A8EC157818}"/>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Rechte verbindingslijn 201">
                <a:extLst>
                  <a:ext uri="{FF2B5EF4-FFF2-40B4-BE49-F238E27FC236}">
                    <a16:creationId xmlns:a16="http://schemas.microsoft.com/office/drawing/2014/main" id="{B6B4B838-03C3-355C-DA2A-ED03F8BE495C}"/>
                  </a:ext>
                </a:extLst>
              </p:cNvPr>
              <p:cNvCxnSpPr>
                <a:cxnSpLocks/>
                <a:stCxn id="68"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898E459F-AE53-52AC-70A8-B32AE4352B0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E0833E66-7985-6ACC-5174-080EEF97EBB9}"/>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AF8CCED7-533A-CE26-CB2B-ADFDF9AFEEB6}"/>
                </a:ext>
              </a:extLst>
            </p:cNvPr>
            <p:cNvGrpSpPr/>
            <p:nvPr userDrawn="1"/>
          </p:nvGrpSpPr>
          <p:grpSpPr>
            <a:xfrm>
              <a:off x="12852713" y="2027655"/>
              <a:ext cx="825500" cy="209550"/>
              <a:chOff x="13504624" y="2482850"/>
              <a:chExt cx="825500" cy="209550"/>
            </a:xfrm>
          </p:grpSpPr>
          <p:sp>
            <p:nvSpPr>
              <p:cNvPr id="62" name="Rechthoek 193">
                <a:extLst>
                  <a:ext uri="{FF2B5EF4-FFF2-40B4-BE49-F238E27FC236}">
                    <a16:creationId xmlns:a16="http://schemas.microsoft.com/office/drawing/2014/main" id="{45931019-8AFC-1EE2-D15D-C78E45CC108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3" name="Rechte verbindingslijn 194">
                <a:extLst>
                  <a:ext uri="{FF2B5EF4-FFF2-40B4-BE49-F238E27FC236}">
                    <a16:creationId xmlns:a16="http://schemas.microsoft.com/office/drawing/2014/main" id="{F4D10303-FB15-B849-2CEA-16656CCF62C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4" name="Gelijkbenige driehoek 98">
                <a:extLst>
                  <a:ext uri="{FF2B5EF4-FFF2-40B4-BE49-F238E27FC236}">
                    <a16:creationId xmlns:a16="http://schemas.microsoft.com/office/drawing/2014/main" id="{F2F6B247-8B08-9212-A42C-58C04A31783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2AB4B55E-05A1-5819-5802-E39FF2942E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28256018-E356-0040-53BB-3149C20D3DA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679E1970-DD19-00FF-CD20-6180DF11C1F5}"/>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6DBDE974-C53F-9398-E6C0-F6BB77781B8A}"/>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98A7A834-DF21-91E3-6C6B-F3C084ED540C}"/>
                </a:ext>
              </a:extLst>
            </p:cNvPr>
            <p:cNvGrpSpPr/>
            <p:nvPr userDrawn="1"/>
          </p:nvGrpSpPr>
          <p:grpSpPr>
            <a:xfrm>
              <a:off x="12755738" y="5004946"/>
              <a:ext cx="622283" cy="612920"/>
              <a:chOff x="12617641" y="3403238"/>
              <a:chExt cx="752963" cy="741635"/>
            </a:xfrm>
          </p:grpSpPr>
          <p:grpSp>
            <p:nvGrpSpPr>
              <p:cNvPr id="46" name="Groep 177">
                <a:extLst>
                  <a:ext uri="{FF2B5EF4-FFF2-40B4-BE49-F238E27FC236}">
                    <a16:creationId xmlns:a16="http://schemas.microsoft.com/office/drawing/2014/main" id="{E33B97C5-E438-CBCE-9C31-D67B897D9E92}"/>
                  </a:ext>
                </a:extLst>
              </p:cNvPr>
              <p:cNvGrpSpPr/>
              <p:nvPr userDrawn="1"/>
            </p:nvGrpSpPr>
            <p:grpSpPr>
              <a:xfrm>
                <a:off x="12771550" y="3403238"/>
                <a:ext cx="467156" cy="448492"/>
                <a:chOff x="12782177" y="3403238"/>
                <a:chExt cx="467156" cy="448492"/>
              </a:xfrm>
            </p:grpSpPr>
            <p:grpSp>
              <p:nvGrpSpPr>
                <p:cNvPr id="49" name="Groep 180">
                  <a:extLst>
                    <a:ext uri="{FF2B5EF4-FFF2-40B4-BE49-F238E27FC236}">
                      <a16:creationId xmlns:a16="http://schemas.microsoft.com/office/drawing/2014/main" id="{14C081CF-E054-674D-A846-839486AA9117}"/>
                    </a:ext>
                  </a:extLst>
                </p:cNvPr>
                <p:cNvGrpSpPr/>
                <p:nvPr userDrawn="1"/>
              </p:nvGrpSpPr>
              <p:grpSpPr>
                <a:xfrm>
                  <a:off x="12782177" y="3403238"/>
                  <a:ext cx="412972" cy="396132"/>
                  <a:chOff x="13554906" y="3320108"/>
                  <a:chExt cx="443912" cy="425811"/>
                </a:xfrm>
              </p:grpSpPr>
              <p:grpSp>
                <p:nvGrpSpPr>
                  <p:cNvPr id="56" name="Groep 187">
                    <a:extLst>
                      <a:ext uri="{FF2B5EF4-FFF2-40B4-BE49-F238E27FC236}">
                        <a16:creationId xmlns:a16="http://schemas.microsoft.com/office/drawing/2014/main" id="{2963101C-181B-A741-3A14-EA5115B406C0}"/>
                      </a:ext>
                    </a:extLst>
                  </p:cNvPr>
                  <p:cNvGrpSpPr/>
                  <p:nvPr userDrawn="1"/>
                </p:nvGrpSpPr>
                <p:grpSpPr>
                  <a:xfrm>
                    <a:off x="13554906" y="3320108"/>
                    <a:ext cx="443912" cy="425811"/>
                    <a:chOff x="12909684" y="1276142"/>
                    <a:chExt cx="443912" cy="425811"/>
                  </a:xfrm>
                </p:grpSpPr>
                <p:sp>
                  <p:nvSpPr>
                    <p:cNvPr id="59" name="Rechthoek 190">
                      <a:extLst>
                        <a:ext uri="{FF2B5EF4-FFF2-40B4-BE49-F238E27FC236}">
                          <a16:creationId xmlns:a16="http://schemas.microsoft.com/office/drawing/2014/main" id="{23473FC9-DB9E-B7D0-EE16-945CA07B0A0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Rechthoek 191">
                      <a:extLst>
                        <a:ext uri="{FF2B5EF4-FFF2-40B4-BE49-F238E27FC236}">
                          <a16:creationId xmlns:a16="http://schemas.microsoft.com/office/drawing/2014/main" id="{261C1C36-1DF3-009C-4FCF-054287CC13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Ovaal 192">
                      <a:extLst>
                        <a:ext uri="{FF2B5EF4-FFF2-40B4-BE49-F238E27FC236}">
                          <a16:creationId xmlns:a16="http://schemas.microsoft.com/office/drawing/2014/main" id="{E9BBACA5-E2F8-5EE2-B4BF-B2AE1F44CBC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7" name="Afbeelding 188">
                    <a:extLst>
                      <a:ext uri="{FF2B5EF4-FFF2-40B4-BE49-F238E27FC236}">
                        <a16:creationId xmlns:a16="http://schemas.microsoft.com/office/drawing/2014/main" id="{C56ECC35-404B-C869-74F3-6851F0404B9F}"/>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8" name="Afbeelding 189">
                    <a:extLst>
                      <a:ext uri="{FF2B5EF4-FFF2-40B4-BE49-F238E27FC236}">
                        <a16:creationId xmlns:a16="http://schemas.microsoft.com/office/drawing/2014/main" id="{41D71F3B-98B1-70BD-C092-2BAF319F890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0" name="Groep 181">
                  <a:extLst>
                    <a:ext uri="{FF2B5EF4-FFF2-40B4-BE49-F238E27FC236}">
                      <a16:creationId xmlns:a16="http://schemas.microsoft.com/office/drawing/2014/main" id="{5179A614-3CBB-548C-313D-4331B39D1173}"/>
                    </a:ext>
                  </a:extLst>
                </p:cNvPr>
                <p:cNvGrpSpPr/>
                <p:nvPr userDrawn="1"/>
              </p:nvGrpSpPr>
              <p:grpSpPr>
                <a:xfrm>
                  <a:off x="13103513" y="3705268"/>
                  <a:ext cx="145820" cy="146462"/>
                  <a:chOff x="13096169" y="3602278"/>
                  <a:chExt cx="145820" cy="146462"/>
                </a:xfrm>
              </p:grpSpPr>
              <p:sp>
                <p:nvSpPr>
                  <p:cNvPr id="54" name="Rechthoek 185">
                    <a:extLst>
                      <a:ext uri="{FF2B5EF4-FFF2-40B4-BE49-F238E27FC236}">
                        <a16:creationId xmlns:a16="http://schemas.microsoft.com/office/drawing/2014/main" id="{1F813D9D-5737-4C3A-FE16-925E79D4271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6">
                    <a:extLst>
                      <a:ext uri="{FF2B5EF4-FFF2-40B4-BE49-F238E27FC236}">
                        <a16:creationId xmlns:a16="http://schemas.microsoft.com/office/drawing/2014/main" id="{CF4D989C-2E07-6085-F803-B74E214D934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1" name="Groep 182">
                  <a:extLst>
                    <a:ext uri="{FF2B5EF4-FFF2-40B4-BE49-F238E27FC236}">
                      <a16:creationId xmlns:a16="http://schemas.microsoft.com/office/drawing/2014/main" id="{31871174-F02E-6A0F-AA1D-1438A60E03FD}"/>
                    </a:ext>
                  </a:extLst>
                </p:cNvPr>
                <p:cNvGrpSpPr/>
                <p:nvPr userDrawn="1"/>
              </p:nvGrpSpPr>
              <p:grpSpPr>
                <a:xfrm rot="10800000">
                  <a:off x="13061402" y="3665637"/>
                  <a:ext cx="145820" cy="146462"/>
                  <a:chOff x="13096169" y="3602278"/>
                  <a:chExt cx="145820" cy="146462"/>
                </a:xfrm>
              </p:grpSpPr>
              <p:sp>
                <p:nvSpPr>
                  <p:cNvPr id="52" name="Rechthoek 183">
                    <a:extLst>
                      <a:ext uri="{FF2B5EF4-FFF2-40B4-BE49-F238E27FC236}">
                        <a16:creationId xmlns:a16="http://schemas.microsoft.com/office/drawing/2014/main" id="{2DAEE9FC-EF39-975C-45E2-39FC9C441CF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4">
                    <a:extLst>
                      <a:ext uri="{FF2B5EF4-FFF2-40B4-BE49-F238E27FC236}">
                        <a16:creationId xmlns:a16="http://schemas.microsoft.com/office/drawing/2014/main" id="{3FAB63F4-345D-1BD6-F267-488AEF8704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7" name="Rechthoek 178">
                <a:extLst>
                  <a:ext uri="{FF2B5EF4-FFF2-40B4-BE49-F238E27FC236}">
                    <a16:creationId xmlns:a16="http://schemas.microsoft.com/office/drawing/2014/main" id="{BABCA1C7-68FD-5601-5AAA-D2B100D249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8" name="Gelijkbenige driehoek 78">
                <a:extLst>
                  <a:ext uri="{FF2B5EF4-FFF2-40B4-BE49-F238E27FC236}">
                    <a16:creationId xmlns:a16="http://schemas.microsoft.com/office/drawing/2014/main" id="{584CA46F-F148-6B39-9935-E6B0C6B198D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Rechthoek 151">
              <a:extLst>
                <a:ext uri="{FF2B5EF4-FFF2-40B4-BE49-F238E27FC236}">
                  <a16:creationId xmlns:a16="http://schemas.microsoft.com/office/drawing/2014/main" id="{809C886E-EC26-4581-EFED-92B3DDA0DB7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152">
              <a:extLst>
                <a:ext uri="{FF2B5EF4-FFF2-40B4-BE49-F238E27FC236}">
                  <a16:creationId xmlns:a16="http://schemas.microsoft.com/office/drawing/2014/main" id="{989B81FC-4C9E-DE57-C3B9-33B65B85CB88}"/>
                </a:ext>
              </a:extLst>
            </p:cNvPr>
            <p:cNvGrpSpPr/>
            <p:nvPr userDrawn="1"/>
          </p:nvGrpSpPr>
          <p:grpSpPr>
            <a:xfrm>
              <a:off x="13678554" y="3370363"/>
              <a:ext cx="1222990" cy="563933"/>
              <a:chOff x="-2485819" y="3399207"/>
              <a:chExt cx="1222990" cy="563933"/>
            </a:xfrm>
          </p:grpSpPr>
          <p:sp>
            <p:nvSpPr>
              <p:cNvPr id="21" name="Rechthoek 156">
                <a:extLst>
                  <a:ext uri="{FF2B5EF4-FFF2-40B4-BE49-F238E27FC236}">
                    <a16:creationId xmlns:a16="http://schemas.microsoft.com/office/drawing/2014/main" id="{DFABD39D-4049-2BE7-1603-D4F6AE81EF8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157">
                <a:extLst>
                  <a:ext uri="{FF2B5EF4-FFF2-40B4-BE49-F238E27FC236}">
                    <a16:creationId xmlns:a16="http://schemas.microsoft.com/office/drawing/2014/main" id="{33BF84BB-7ECB-E8B0-F2B3-10B17CFB71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7" name="Groep 158">
                <a:extLst>
                  <a:ext uri="{FF2B5EF4-FFF2-40B4-BE49-F238E27FC236}">
                    <a16:creationId xmlns:a16="http://schemas.microsoft.com/office/drawing/2014/main" id="{2FA947FB-2FDF-89E6-1887-8AF2BBE6C83F}"/>
                  </a:ext>
                </a:extLst>
              </p:cNvPr>
              <p:cNvGrpSpPr/>
              <p:nvPr userDrawn="1"/>
            </p:nvGrpSpPr>
            <p:grpSpPr>
              <a:xfrm>
                <a:off x="-2403869" y="3460544"/>
                <a:ext cx="155951" cy="131922"/>
                <a:chOff x="12968836" y="3354170"/>
                <a:chExt cx="404806" cy="342433"/>
              </a:xfrm>
            </p:grpSpPr>
            <p:sp>
              <p:nvSpPr>
                <p:cNvPr id="40" name="Rechthoek: afgeronde hoeken 61">
                  <a:extLst>
                    <a:ext uri="{FF2B5EF4-FFF2-40B4-BE49-F238E27FC236}">
                      <a16:creationId xmlns:a16="http://schemas.microsoft.com/office/drawing/2014/main" id="{1E48C14B-E05D-7378-981D-50C40430822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2">
                  <a:extLst>
                    <a:ext uri="{FF2B5EF4-FFF2-40B4-BE49-F238E27FC236}">
                      <a16:creationId xmlns:a16="http://schemas.microsoft.com/office/drawing/2014/main" id="{8D45FBF1-7B7C-299A-8B89-60E934A3608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3">
                  <a:extLst>
                    <a:ext uri="{FF2B5EF4-FFF2-40B4-BE49-F238E27FC236}">
                      <a16:creationId xmlns:a16="http://schemas.microsoft.com/office/drawing/2014/main" id="{E5E61097-4969-E7BA-F45F-1D95AE9B730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4">
                  <a:extLst>
                    <a:ext uri="{FF2B5EF4-FFF2-40B4-BE49-F238E27FC236}">
                      <a16:creationId xmlns:a16="http://schemas.microsoft.com/office/drawing/2014/main" id="{DEA177AB-C759-9208-E01E-BFDBA3E8A5A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5">
                  <a:extLst>
                    <a:ext uri="{FF2B5EF4-FFF2-40B4-BE49-F238E27FC236}">
                      <a16:creationId xmlns:a16="http://schemas.microsoft.com/office/drawing/2014/main" id="{070983A0-4537-E238-CA06-FB43DB5F338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6">
                  <a:extLst>
                    <a:ext uri="{FF2B5EF4-FFF2-40B4-BE49-F238E27FC236}">
                      <a16:creationId xmlns:a16="http://schemas.microsoft.com/office/drawing/2014/main" id="{4582D537-F622-04A2-1E3F-5E2033A815A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59">
                <a:extLst>
                  <a:ext uri="{FF2B5EF4-FFF2-40B4-BE49-F238E27FC236}">
                    <a16:creationId xmlns:a16="http://schemas.microsoft.com/office/drawing/2014/main" id="{9F8EDC12-4CB8-F1E2-C908-8EE301ADFF0F}"/>
                  </a:ext>
                </a:extLst>
              </p:cNvPr>
              <p:cNvGrpSpPr/>
              <p:nvPr userDrawn="1"/>
            </p:nvGrpSpPr>
            <p:grpSpPr>
              <a:xfrm>
                <a:off x="-2423424" y="3690208"/>
                <a:ext cx="166739" cy="218963"/>
                <a:chOff x="12940828" y="3950597"/>
                <a:chExt cx="432813" cy="568367"/>
              </a:xfrm>
            </p:grpSpPr>
            <p:grpSp>
              <p:nvGrpSpPr>
                <p:cNvPr id="32" name="Groep 163">
                  <a:extLst>
                    <a:ext uri="{FF2B5EF4-FFF2-40B4-BE49-F238E27FC236}">
                      <a16:creationId xmlns:a16="http://schemas.microsoft.com/office/drawing/2014/main" id="{51E9A08D-1131-D36D-6864-4C027C63D84B}"/>
                    </a:ext>
                  </a:extLst>
                </p:cNvPr>
                <p:cNvGrpSpPr/>
                <p:nvPr userDrawn="1"/>
              </p:nvGrpSpPr>
              <p:grpSpPr>
                <a:xfrm>
                  <a:off x="13000382" y="4006891"/>
                  <a:ext cx="373259" cy="315747"/>
                  <a:chOff x="12968836" y="3354170"/>
                  <a:chExt cx="404806" cy="342433"/>
                </a:xfrm>
              </p:grpSpPr>
              <p:sp>
                <p:nvSpPr>
                  <p:cNvPr id="34" name="Rechthoek: afgeronde hoeken 55">
                    <a:extLst>
                      <a:ext uri="{FF2B5EF4-FFF2-40B4-BE49-F238E27FC236}">
                        <a16:creationId xmlns:a16="http://schemas.microsoft.com/office/drawing/2014/main" id="{9E64A270-7268-6391-2133-5EBF6177F80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6">
                    <a:extLst>
                      <a:ext uri="{FF2B5EF4-FFF2-40B4-BE49-F238E27FC236}">
                        <a16:creationId xmlns:a16="http://schemas.microsoft.com/office/drawing/2014/main" id="{DD8813A2-18A1-E137-3979-15F87B7EAC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7">
                    <a:extLst>
                      <a:ext uri="{FF2B5EF4-FFF2-40B4-BE49-F238E27FC236}">
                        <a16:creationId xmlns:a16="http://schemas.microsoft.com/office/drawing/2014/main" id="{F27F03B1-8AA9-0F0B-A608-B21D3AE4BA7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8">
                    <a:extLst>
                      <a:ext uri="{FF2B5EF4-FFF2-40B4-BE49-F238E27FC236}">
                        <a16:creationId xmlns:a16="http://schemas.microsoft.com/office/drawing/2014/main" id="{1535CBC0-166C-318F-319F-68E9EF0FE34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9">
                    <a:extLst>
                      <a:ext uri="{FF2B5EF4-FFF2-40B4-BE49-F238E27FC236}">
                        <a16:creationId xmlns:a16="http://schemas.microsoft.com/office/drawing/2014/main" id="{72A5A668-12B1-CF05-2EF8-2BA6901003A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0">
                    <a:extLst>
                      <a:ext uri="{FF2B5EF4-FFF2-40B4-BE49-F238E27FC236}">
                        <a16:creationId xmlns:a16="http://schemas.microsoft.com/office/drawing/2014/main" id="{B3773781-8E2E-EC9E-B8AC-26A2FFFA795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3" name="Boog 164">
                  <a:extLst>
                    <a:ext uri="{FF2B5EF4-FFF2-40B4-BE49-F238E27FC236}">
                      <a16:creationId xmlns:a16="http://schemas.microsoft.com/office/drawing/2014/main" id="{96F4C6E6-CDF6-0242-A0BD-F05CAD7235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9" name="Tekstvak 160">
                <a:extLst>
                  <a:ext uri="{FF2B5EF4-FFF2-40B4-BE49-F238E27FC236}">
                    <a16:creationId xmlns:a16="http://schemas.microsoft.com/office/drawing/2014/main" id="{6E34223D-8ED6-488C-9017-F652E3CC4B3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0" name="Tekstvak 161">
                <a:extLst>
                  <a:ext uri="{FF2B5EF4-FFF2-40B4-BE49-F238E27FC236}">
                    <a16:creationId xmlns:a16="http://schemas.microsoft.com/office/drawing/2014/main" id="{1C496CD3-FCDA-B4F4-D8B3-358629A3109E}"/>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1" name="Vrije vorm: vorm 52">
                <a:extLst>
                  <a:ext uri="{FF2B5EF4-FFF2-40B4-BE49-F238E27FC236}">
                    <a16:creationId xmlns:a16="http://schemas.microsoft.com/office/drawing/2014/main" id="{17C1999E-DCF0-FFAC-C97D-9FF8FD54712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1" name="Groep 70">
            <a:extLst>
              <a:ext uri="{FF2B5EF4-FFF2-40B4-BE49-F238E27FC236}">
                <a16:creationId xmlns:a16="http://schemas.microsoft.com/office/drawing/2014/main" id="{87A0DFB2-E8B1-B061-D618-F763C14B2A61}"/>
              </a:ext>
            </a:extLst>
          </p:cNvPr>
          <p:cNvGrpSpPr/>
          <p:nvPr userDrawn="1"/>
        </p:nvGrpSpPr>
        <p:grpSpPr>
          <a:xfrm>
            <a:off x="-3593091" y="3899480"/>
            <a:ext cx="3593091" cy="2958520"/>
            <a:chOff x="-3593091" y="3899480"/>
            <a:chExt cx="3593091" cy="2958520"/>
          </a:xfrm>
        </p:grpSpPr>
        <p:grpSp>
          <p:nvGrpSpPr>
            <p:cNvPr id="72" name="Groep 94">
              <a:extLst>
                <a:ext uri="{FF2B5EF4-FFF2-40B4-BE49-F238E27FC236}">
                  <a16:creationId xmlns:a16="http://schemas.microsoft.com/office/drawing/2014/main" id="{673E34B3-77F6-EB0C-B66C-F88F054B720C}"/>
                </a:ext>
              </a:extLst>
            </p:cNvPr>
            <p:cNvGrpSpPr/>
            <p:nvPr userDrawn="1"/>
          </p:nvGrpSpPr>
          <p:grpSpPr>
            <a:xfrm>
              <a:off x="-3593091" y="3899480"/>
              <a:ext cx="3593091" cy="2958520"/>
              <a:chOff x="-3593091" y="2754611"/>
              <a:chExt cx="3593091" cy="2958520"/>
            </a:xfrm>
          </p:grpSpPr>
          <p:sp>
            <p:nvSpPr>
              <p:cNvPr id="78" name="Rechthoek 99">
                <a:extLst>
                  <a:ext uri="{FF2B5EF4-FFF2-40B4-BE49-F238E27FC236}">
                    <a16:creationId xmlns:a16="http://schemas.microsoft.com/office/drawing/2014/main" id="{50BA5252-63E9-93D5-D814-A01155A06CA6}"/>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9" name="Rechthoek 100">
                <a:extLst>
                  <a:ext uri="{FF2B5EF4-FFF2-40B4-BE49-F238E27FC236}">
                    <a16:creationId xmlns:a16="http://schemas.microsoft.com/office/drawing/2014/main" id="{18B57426-7F87-653F-FE4A-FF3C84B4162E}"/>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0" name="VOORBEELD">
                <a:extLst>
                  <a:ext uri="{FF2B5EF4-FFF2-40B4-BE49-F238E27FC236}">
                    <a16:creationId xmlns:a16="http://schemas.microsoft.com/office/drawing/2014/main" id="{FB32CD63-E1D9-5AD4-0738-A1E2795C8211}"/>
                  </a:ext>
                </a:extLst>
              </p:cNvPr>
              <p:cNvGrpSpPr/>
              <p:nvPr userDrawn="1"/>
            </p:nvGrpSpPr>
            <p:grpSpPr>
              <a:xfrm>
                <a:off x="-3412097" y="3250745"/>
                <a:ext cx="3234311" cy="604518"/>
                <a:chOff x="-3605171" y="458674"/>
                <a:chExt cx="3234311" cy="558875"/>
              </a:xfrm>
            </p:grpSpPr>
            <p:sp>
              <p:nvSpPr>
                <p:cNvPr id="81" name="Rechthoek 102">
                  <a:extLst>
                    <a:ext uri="{FF2B5EF4-FFF2-40B4-BE49-F238E27FC236}">
                      <a16:creationId xmlns:a16="http://schemas.microsoft.com/office/drawing/2014/main" id="{0104BC93-E670-9535-C7A8-225A3E613B43}"/>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2" name="Rechthoek 103">
                  <a:extLst>
                    <a:ext uri="{FF2B5EF4-FFF2-40B4-BE49-F238E27FC236}">
                      <a16:creationId xmlns:a16="http://schemas.microsoft.com/office/drawing/2014/main" id="{C7974E35-E50B-5FC6-04D9-F083A6258E0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3" name="Groep 104">
                  <a:extLst>
                    <a:ext uri="{FF2B5EF4-FFF2-40B4-BE49-F238E27FC236}">
                      <a16:creationId xmlns:a16="http://schemas.microsoft.com/office/drawing/2014/main" id="{FB1D9D25-BAD8-A168-D96B-3DF89D2760EA}"/>
                    </a:ext>
                  </a:extLst>
                </p:cNvPr>
                <p:cNvGrpSpPr/>
                <p:nvPr userDrawn="1"/>
              </p:nvGrpSpPr>
              <p:grpSpPr>
                <a:xfrm>
                  <a:off x="-3386247" y="830871"/>
                  <a:ext cx="139423" cy="109566"/>
                  <a:chOff x="-2866744" y="827071"/>
                  <a:chExt cx="168701" cy="132575"/>
                </a:xfrm>
              </p:grpSpPr>
              <p:grpSp>
                <p:nvGrpSpPr>
                  <p:cNvPr id="114" name="Groep 135">
                    <a:extLst>
                      <a:ext uri="{FF2B5EF4-FFF2-40B4-BE49-F238E27FC236}">
                        <a16:creationId xmlns:a16="http://schemas.microsoft.com/office/drawing/2014/main" id="{04D8D7EE-6FD1-D805-4510-63373538CD48}"/>
                      </a:ext>
                    </a:extLst>
                  </p:cNvPr>
                  <p:cNvGrpSpPr/>
                  <p:nvPr userDrawn="1"/>
                </p:nvGrpSpPr>
                <p:grpSpPr>
                  <a:xfrm>
                    <a:off x="-2866744" y="827071"/>
                    <a:ext cx="168701" cy="132575"/>
                    <a:chOff x="-2866744" y="827071"/>
                    <a:chExt cx="168701" cy="132575"/>
                  </a:xfrm>
                </p:grpSpPr>
                <p:cxnSp>
                  <p:nvCxnSpPr>
                    <p:cNvPr id="116" name="Rechte verbindingslijn 137">
                      <a:extLst>
                        <a:ext uri="{FF2B5EF4-FFF2-40B4-BE49-F238E27FC236}">
                          <a16:creationId xmlns:a16="http://schemas.microsoft.com/office/drawing/2014/main" id="{F997A9EB-B5F9-FE92-61B2-BD16CA02903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8">
                      <a:extLst>
                        <a:ext uri="{FF2B5EF4-FFF2-40B4-BE49-F238E27FC236}">
                          <a16:creationId xmlns:a16="http://schemas.microsoft.com/office/drawing/2014/main" id="{33A4202A-7243-6D28-1E65-29137DEC956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9">
                      <a:extLst>
                        <a:ext uri="{FF2B5EF4-FFF2-40B4-BE49-F238E27FC236}">
                          <a16:creationId xmlns:a16="http://schemas.microsoft.com/office/drawing/2014/main" id="{9283BCDB-29CF-994A-DA9F-8DB855ED863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0">
                      <a:extLst>
                        <a:ext uri="{FF2B5EF4-FFF2-40B4-BE49-F238E27FC236}">
                          <a16:creationId xmlns:a16="http://schemas.microsoft.com/office/drawing/2014/main" id="{EE15D216-573C-226B-47CD-20F15A0CF3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1">
                      <a:extLst>
                        <a:ext uri="{FF2B5EF4-FFF2-40B4-BE49-F238E27FC236}">
                          <a16:creationId xmlns:a16="http://schemas.microsoft.com/office/drawing/2014/main" id="{F73899B7-778B-C0FD-7340-5514D8D8B29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5" name="Pijl: rechts 129">
                    <a:extLst>
                      <a:ext uri="{FF2B5EF4-FFF2-40B4-BE49-F238E27FC236}">
                        <a16:creationId xmlns:a16="http://schemas.microsoft.com/office/drawing/2014/main" id="{6678BA86-D462-E655-E5CD-98110FE14E8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4" name="Groep 105">
                  <a:extLst>
                    <a:ext uri="{FF2B5EF4-FFF2-40B4-BE49-F238E27FC236}">
                      <a16:creationId xmlns:a16="http://schemas.microsoft.com/office/drawing/2014/main" id="{3FDF7BCD-F0CB-1A48-7B5D-62CF1CE13656}"/>
                    </a:ext>
                  </a:extLst>
                </p:cNvPr>
                <p:cNvGrpSpPr/>
                <p:nvPr userDrawn="1"/>
              </p:nvGrpSpPr>
              <p:grpSpPr>
                <a:xfrm>
                  <a:off x="-3605171" y="830871"/>
                  <a:ext cx="139423" cy="109566"/>
                  <a:chOff x="-2866744" y="518074"/>
                  <a:chExt cx="168701" cy="132575"/>
                </a:xfrm>
              </p:grpSpPr>
              <p:grpSp>
                <p:nvGrpSpPr>
                  <p:cNvPr id="107" name="Groep 128">
                    <a:extLst>
                      <a:ext uri="{FF2B5EF4-FFF2-40B4-BE49-F238E27FC236}">
                        <a16:creationId xmlns:a16="http://schemas.microsoft.com/office/drawing/2014/main" id="{74F6FA66-9DAD-7C9F-786A-6E677A84D9EB}"/>
                      </a:ext>
                    </a:extLst>
                  </p:cNvPr>
                  <p:cNvGrpSpPr/>
                  <p:nvPr userDrawn="1"/>
                </p:nvGrpSpPr>
                <p:grpSpPr>
                  <a:xfrm>
                    <a:off x="-2866744" y="518074"/>
                    <a:ext cx="168701" cy="132575"/>
                    <a:chOff x="-2866744" y="518074"/>
                    <a:chExt cx="168701" cy="132575"/>
                  </a:xfrm>
                </p:grpSpPr>
                <p:cxnSp>
                  <p:nvCxnSpPr>
                    <p:cNvPr id="109" name="Rechte verbindingslijn 130">
                      <a:extLst>
                        <a:ext uri="{FF2B5EF4-FFF2-40B4-BE49-F238E27FC236}">
                          <a16:creationId xmlns:a16="http://schemas.microsoft.com/office/drawing/2014/main" id="{CB319988-C268-0560-66AF-00715A2B63A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1">
                      <a:extLst>
                        <a:ext uri="{FF2B5EF4-FFF2-40B4-BE49-F238E27FC236}">
                          <a16:creationId xmlns:a16="http://schemas.microsoft.com/office/drawing/2014/main" id="{FFA64C9F-5C94-7620-BB89-8B5EAD10088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2">
                      <a:extLst>
                        <a:ext uri="{FF2B5EF4-FFF2-40B4-BE49-F238E27FC236}">
                          <a16:creationId xmlns:a16="http://schemas.microsoft.com/office/drawing/2014/main" id="{2F684ED0-7CBE-DDAA-C62C-812AAE9831A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3">
                      <a:extLst>
                        <a:ext uri="{FF2B5EF4-FFF2-40B4-BE49-F238E27FC236}">
                          <a16:creationId xmlns:a16="http://schemas.microsoft.com/office/drawing/2014/main" id="{4F50EC02-561A-EA8A-63ED-2F6370CA94C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4">
                      <a:extLst>
                        <a:ext uri="{FF2B5EF4-FFF2-40B4-BE49-F238E27FC236}">
                          <a16:creationId xmlns:a16="http://schemas.microsoft.com/office/drawing/2014/main" id="{87041818-453E-6718-57EE-8F95E46AA20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8" name="Pijl: rechts 122">
                    <a:extLst>
                      <a:ext uri="{FF2B5EF4-FFF2-40B4-BE49-F238E27FC236}">
                        <a16:creationId xmlns:a16="http://schemas.microsoft.com/office/drawing/2014/main" id="{E66B3BE5-E280-8D04-CB42-975D6F604A9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5" name="Rechte verbindingslijn 106">
                  <a:extLst>
                    <a:ext uri="{FF2B5EF4-FFF2-40B4-BE49-F238E27FC236}">
                      <a16:creationId xmlns:a16="http://schemas.microsoft.com/office/drawing/2014/main" id="{9FFF80EF-4DC5-4B8F-8429-2BAE6D064266}"/>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6" name="Rechte verbindingslijn 107">
                  <a:extLst>
                    <a:ext uri="{FF2B5EF4-FFF2-40B4-BE49-F238E27FC236}">
                      <a16:creationId xmlns:a16="http://schemas.microsoft.com/office/drawing/2014/main" id="{DE042CEA-E56E-ECE1-F711-85614DFC2803}"/>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7" name="Rechthoek 108">
                  <a:extLst>
                    <a:ext uri="{FF2B5EF4-FFF2-40B4-BE49-F238E27FC236}">
                      <a16:creationId xmlns:a16="http://schemas.microsoft.com/office/drawing/2014/main" id="{D4672406-3FBB-C669-FA62-11969FD5645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8" name="Rechthoek 109">
                  <a:extLst>
                    <a:ext uri="{FF2B5EF4-FFF2-40B4-BE49-F238E27FC236}">
                      <a16:creationId xmlns:a16="http://schemas.microsoft.com/office/drawing/2014/main" id="{CDA6830E-687D-EA7E-E2BD-B6B0B9F88843}"/>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9" name="Groep 110">
                  <a:extLst>
                    <a:ext uri="{FF2B5EF4-FFF2-40B4-BE49-F238E27FC236}">
                      <a16:creationId xmlns:a16="http://schemas.microsoft.com/office/drawing/2014/main" id="{84C9EE3A-7DA8-EF73-9855-80DFBE372594}"/>
                    </a:ext>
                  </a:extLst>
                </p:cNvPr>
                <p:cNvGrpSpPr/>
                <p:nvPr userDrawn="1"/>
              </p:nvGrpSpPr>
              <p:grpSpPr>
                <a:xfrm>
                  <a:off x="-2916763" y="769168"/>
                  <a:ext cx="268738" cy="248381"/>
                  <a:chOff x="-2916763" y="769168"/>
                  <a:chExt cx="268738" cy="248381"/>
                </a:xfrm>
              </p:grpSpPr>
              <p:sp>
                <p:nvSpPr>
                  <p:cNvPr id="99" name="Rechthoek 120">
                    <a:extLst>
                      <a:ext uri="{FF2B5EF4-FFF2-40B4-BE49-F238E27FC236}">
                        <a16:creationId xmlns:a16="http://schemas.microsoft.com/office/drawing/2014/main" id="{76478392-F909-9291-B5A7-4E0D694FB41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0" name="Groep 121">
                    <a:extLst>
                      <a:ext uri="{FF2B5EF4-FFF2-40B4-BE49-F238E27FC236}">
                        <a16:creationId xmlns:a16="http://schemas.microsoft.com/office/drawing/2014/main" id="{8AF2CFA7-5143-ACCD-8A7A-E579E0559705}"/>
                      </a:ext>
                    </a:extLst>
                  </p:cNvPr>
                  <p:cNvGrpSpPr/>
                  <p:nvPr userDrawn="1"/>
                </p:nvGrpSpPr>
                <p:grpSpPr>
                  <a:xfrm>
                    <a:off x="-2866744" y="827071"/>
                    <a:ext cx="168701" cy="132575"/>
                    <a:chOff x="-2866744" y="827071"/>
                    <a:chExt cx="168701" cy="132575"/>
                  </a:xfrm>
                </p:grpSpPr>
                <p:cxnSp>
                  <p:nvCxnSpPr>
                    <p:cNvPr id="102" name="Rechte verbindingslijn 123">
                      <a:extLst>
                        <a:ext uri="{FF2B5EF4-FFF2-40B4-BE49-F238E27FC236}">
                          <a16:creationId xmlns:a16="http://schemas.microsoft.com/office/drawing/2014/main" id="{B7416652-F287-54FA-D0B5-E9340CCA799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4">
                      <a:extLst>
                        <a:ext uri="{FF2B5EF4-FFF2-40B4-BE49-F238E27FC236}">
                          <a16:creationId xmlns:a16="http://schemas.microsoft.com/office/drawing/2014/main" id="{77C2C362-57DF-D51D-13D6-384FD9A7800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5">
                      <a:extLst>
                        <a:ext uri="{FF2B5EF4-FFF2-40B4-BE49-F238E27FC236}">
                          <a16:creationId xmlns:a16="http://schemas.microsoft.com/office/drawing/2014/main" id="{6CFF06F1-B285-79CE-B89A-0680EFCA73D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6">
                      <a:extLst>
                        <a:ext uri="{FF2B5EF4-FFF2-40B4-BE49-F238E27FC236}">
                          <a16:creationId xmlns:a16="http://schemas.microsoft.com/office/drawing/2014/main" id="{566ACF39-0E8B-727B-73C4-8EE7C7BAD3A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7">
                      <a:extLst>
                        <a:ext uri="{FF2B5EF4-FFF2-40B4-BE49-F238E27FC236}">
                          <a16:creationId xmlns:a16="http://schemas.microsoft.com/office/drawing/2014/main" id="{AEF6637A-949D-0BD0-B099-7E9D2C98524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15">
                    <a:extLst>
                      <a:ext uri="{FF2B5EF4-FFF2-40B4-BE49-F238E27FC236}">
                        <a16:creationId xmlns:a16="http://schemas.microsoft.com/office/drawing/2014/main" id="{7D4D8556-6E34-853C-3FDA-AB578DFBBF4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0" name="Groep 111">
                  <a:extLst>
                    <a:ext uri="{FF2B5EF4-FFF2-40B4-BE49-F238E27FC236}">
                      <a16:creationId xmlns:a16="http://schemas.microsoft.com/office/drawing/2014/main" id="{A7B867E8-B738-4A80-418C-023885A96301}"/>
                    </a:ext>
                  </a:extLst>
                </p:cNvPr>
                <p:cNvGrpSpPr/>
                <p:nvPr userDrawn="1"/>
              </p:nvGrpSpPr>
              <p:grpSpPr>
                <a:xfrm>
                  <a:off x="-2916763" y="460171"/>
                  <a:ext cx="268738" cy="248381"/>
                  <a:chOff x="-2916763" y="460171"/>
                  <a:chExt cx="268738" cy="248381"/>
                </a:xfrm>
              </p:grpSpPr>
              <p:sp>
                <p:nvSpPr>
                  <p:cNvPr id="91" name="Rechthoek 112">
                    <a:extLst>
                      <a:ext uri="{FF2B5EF4-FFF2-40B4-BE49-F238E27FC236}">
                        <a16:creationId xmlns:a16="http://schemas.microsoft.com/office/drawing/2014/main" id="{58072431-F7E8-3E90-B0B1-7A90CE75E2F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2" name="Groep 113">
                    <a:extLst>
                      <a:ext uri="{FF2B5EF4-FFF2-40B4-BE49-F238E27FC236}">
                        <a16:creationId xmlns:a16="http://schemas.microsoft.com/office/drawing/2014/main" id="{3CFF4D0B-6EFC-2EAB-CC6C-BF3C4E6C8826}"/>
                      </a:ext>
                    </a:extLst>
                  </p:cNvPr>
                  <p:cNvGrpSpPr/>
                  <p:nvPr userDrawn="1"/>
                </p:nvGrpSpPr>
                <p:grpSpPr>
                  <a:xfrm>
                    <a:off x="-2866744" y="518074"/>
                    <a:ext cx="168701" cy="132575"/>
                    <a:chOff x="-2866744" y="518074"/>
                    <a:chExt cx="168701" cy="132575"/>
                  </a:xfrm>
                </p:grpSpPr>
                <p:cxnSp>
                  <p:nvCxnSpPr>
                    <p:cNvPr id="94" name="Rechte verbindingslijn 115">
                      <a:extLst>
                        <a:ext uri="{FF2B5EF4-FFF2-40B4-BE49-F238E27FC236}">
                          <a16:creationId xmlns:a16="http://schemas.microsoft.com/office/drawing/2014/main" id="{BD863BED-3CF1-7FEF-1547-6ACCCA7AD62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6">
                      <a:extLst>
                        <a:ext uri="{FF2B5EF4-FFF2-40B4-BE49-F238E27FC236}">
                          <a16:creationId xmlns:a16="http://schemas.microsoft.com/office/drawing/2014/main" id="{F20B1223-1419-2338-5C65-9F12F9BA7E8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7">
                      <a:extLst>
                        <a:ext uri="{FF2B5EF4-FFF2-40B4-BE49-F238E27FC236}">
                          <a16:creationId xmlns:a16="http://schemas.microsoft.com/office/drawing/2014/main" id="{3FC272D7-10E7-93E7-1866-B46250F3EE0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8">
                      <a:extLst>
                        <a:ext uri="{FF2B5EF4-FFF2-40B4-BE49-F238E27FC236}">
                          <a16:creationId xmlns:a16="http://schemas.microsoft.com/office/drawing/2014/main" id="{4308F819-9963-C92F-0EC0-6F451F0D777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9">
                      <a:extLst>
                        <a:ext uri="{FF2B5EF4-FFF2-40B4-BE49-F238E27FC236}">
                          <a16:creationId xmlns:a16="http://schemas.microsoft.com/office/drawing/2014/main" id="{62EB88A3-4FB4-4FC6-2808-D2417A00D82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3" name="Pijl: rechts 107">
                    <a:extLst>
                      <a:ext uri="{FF2B5EF4-FFF2-40B4-BE49-F238E27FC236}">
                        <a16:creationId xmlns:a16="http://schemas.microsoft.com/office/drawing/2014/main" id="{FD784535-F3F8-2BEA-B9EF-948C0C77C6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3" name="Ovaal 95">
              <a:extLst>
                <a:ext uri="{FF2B5EF4-FFF2-40B4-BE49-F238E27FC236}">
                  <a16:creationId xmlns:a16="http://schemas.microsoft.com/office/drawing/2014/main" id="{0053EFBE-7D1D-9BF6-825C-5E0AA4917514}"/>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4" name="Ovaal 96">
              <a:extLst>
                <a:ext uri="{FF2B5EF4-FFF2-40B4-BE49-F238E27FC236}">
                  <a16:creationId xmlns:a16="http://schemas.microsoft.com/office/drawing/2014/main" id="{B9D4F323-95BD-0626-2BB7-7172D5675470}"/>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5" name="Ovaal 97">
              <a:extLst>
                <a:ext uri="{FF2B5EF4-FFF2-40B4-BE49-F238E27FC236}">
                  <a16:creationId xmlns:a16="http://schemas.microsoft.com/office/drawing/2014/main" id="{97A20F46-28FF-9FAE-42DC-24076240485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6" name="Ovaal 98">
              <a:extLst>
                <a:ext uri="{FF2B5EF4-FFF2-40B4-BE49-F238E27FC236}">
                  <a16:creationId xmlns:a16="http://schemas.microsoft.com/office/drawing/2014/main" id="{2022F411-C72B-4A8F-764A-0CB1223EBB1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1" name="Afbeelding 120">
            <a:extLst>
              <a:ext uri="{FF2B5EF4-FFF2-40B4-BE49-F238E27FC236}">
                <a16:creationId xmlns:a16="http://schemas.microsoft.com/office/drawing/2014/main" id="{00199680-A358-7838-9B6A-4F2FEF982DC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Tree>
    <p:extLst>
      <p:ext uri="{BB962C8B-B14F-4D97-AF65-F5344CB8AC3E}">
        <p14:creationId xmlns:p14="http://schemas.microsoft.com/office/powerpoint/2010/main" val="2207939726"/>
      </p:ext>
    </p:extLst>
  </p:cSld>
  <p:clrMapOvr>
    <a:masterClrMapping/>
  </p:clrMapOvr>
  <p:extLst>
    <p:ext uri="{DCECCB84-F9BA-43D5-87BE-67443E8EF086}">
      <p15:sldGuideLst xmlns:p15="http://schemas.microsoft.com/office/powerpoint/2012/main"/>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Afb S">
    <p:spTree>
      <p:nvGrpSpPr>
        <p:cNvPr id="1" name=""/>
        <p:cNvGrpSpPr/>
        <p:nvPr/>
      </p:nvGrpSpPr>
      <p:grpSpPr>
        <a:xfrm>
          <a:off x="0" y="0"/>
          <a:ext cx="0" cy="0"/>
          <a:chOff x="0" y="0"/>
          <a:chExt cx="0" cy="0"/>
        </a:xfrm>
      </p:grpSpPr>
      <p:sp>
        <p:nvSpPr>
          <p:cNvPr id="14" name="Tijdelijke aanduiding voor afbeelding 13">
            <a:extLst>
              <a:ext uri="{FF2B5EF4-FFF2-40B4-BE49-F238E27FC236}">
                <a16:creationId xmlns:a16="http://schemas.microsoft.com/office/drawing/2014/main" id="{F3E77A38-775D-CC69-A12A-2935A5B47B93}"/>
              </a:ext>
            </a:extLst>
          </p:cNvPr>
          <p:cNvSpPr>
            <a:spLocks noGrp="1"/>
          </p:cNvSpPr>
          <p:nvPr>
            <p:ph type="pic" sz="quarter" idx="15" hasCustomPrompt="1"/>
          </p:nvPr>
        </p:nvSpPr>
        <p:spPr>
          <a:xfrm>
            <a:off x="8724899" y="300"/>
            <a:ext cx="3467101" cy="6857700"/>
          </a:xfrm>
          <a:custGeom>
            <a:avLst/>
            <a:gdLst>
              <a:gd name="connsiteX0" fmla="*/ 0 w 3467101"/>
              <a:gd name="connsiteY0" fmla="*/ 0 h 6857700"/>
              <a:gd name="connsiteX1" fmla="*/ 3467101 w 3467101"/>
              <a:gd name="connsiteY1" fmla="*/ 0 h 6857700"/>
              <a:gd name="connsiteX2" fmla="*/ 3467101 w 3467101"/>
              <a:gd name="connsiteY2" fmla="*/ 6857700 h 6857700"/>
              <a:gd name="connsiteX3" fmla="*/ 0 w 3467101"/>
              <a:gd name="connsiteY3" fmla="*/ 6857700 h 6857700"/>
              <a:gd name="connsiteX4" fmla="*/ 0 w 3467101"/>
              <a:gd name="connsiteY4" fmla="*/ 3791498 h 6857700"/>
              <a:gd name="connsiteX5" fmla="*/ 4637 w 3467101"/>
              <a:gd name="connsiteY5" fmla="*/ 3744207 h 6857700"/>
              <a:gd name="connsiteX6" fmla="*/ 381779 w 3467101"/>
              <a:gd name="connsiteY6" fmla="*/ 3428470 h 6857700"/>
              <a:gd name="connsiteX7" fmla="*/ 381868 w 3467101"/>
              <a:gd name="connsiteY7" fmla="*/ 3428470 h 6857700"/>
              <a:gd name="connsiteX8" fmla="*/ 4647 w 3467101"/>
              <a:gd name="connsiteY8" fmla="*/ 3112742 h 6857700"/>
              <a:gd name="connsiteX9" fmla="*/ 0 w 3467101"/>
              <a:gd name="connsiteY9" fmla="*/ 3065405 h 685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101" h="6857700">
                <a:moveTo>
                  <a:pt x="0" y="0"/>
                </a:moveTo>
                <a:lnTo>
                  <a:pt x="3467101" y="0"/>
                </a:lnTo>
                <a:lnTo>
                  <a:pt x="3467101" y="6857700"/>
                </a:lnTo>
                <a:lnTo>
                  <a:pt x="0" y="6857700"/>
                </a:lnTo>
                <a:lnTo>
                  <a:pt x="0" y="3791498"/>
                </a:lnTo>
                <a:lnTo>
                  <a:pt x="4637" y="3744207"/>
                </a:lnTo>
                <a:cubicBezTo>
                  <a:pt x="40516" y="3564036"/>
                  <a:pt x="195729" y="3428492"/>
                  <a:pt x="381779" y="3428470"/>
                </a:cubicBezTo>
                <a:cubicBezTo>
                  <a:pt x="381809" y="3428470"/>
                  <a:pt x="381838" y="3428470"/>
                  <a:pt x="381868" y="3428470"/>
                </a:cubicBezTo>
                <a:cubicBezTo>
                  <a:pt x="195796" y="3428470"/>
                  <a:pt x="40551" y="3292928"/>
                  <a:pt x="4647" y="3112742"/>
                </a:cubicBezTo>
                <a:lnTo>
                  <a:pt x="0" y="3065405"/>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299090E3-7842-4D1A-A2F5-9AAEDA27962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199" y="1661021"/>
            <a:ext cx="7337155"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69FAC22C-19DA-30D9-EB9B-F79D7744D4D2}"/>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06B71AE4-F3FD-C238-B89F-9BB5B0ED217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5BE2FC59-E733-DB2F-3B2C-0B067CF8D2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1" name="Rechthoek 141">
              <a:extLst>
                <a:ext uri="{FF2B5EF4-FFF2-40B4-BE49-F238E27FC236}">
                  <a16:creationId xmlns:a16="http://schemas.microsoft.com/office/drawing/2014/main" id="{CAFF9144-4540-B4D9-4ABF-9492D9A03401}"/>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2" name="Groep 142">
              <a:extLst>
                <a:ext uri="{FF2B5EF4-FFF2-40B4-BE49-F238E27FC236}">
                  <a16:creationId xmlns:a16="http://schemas.microsoft.com/office/drawing/2014/main" id="{D0FE1D93-EEB7-A04E-F274-D71A97A1E355}"/>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B090DDE3-8BCF-BE17-C582-1A3ECB3B272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D66FA8E9-9F7B-5932-D397-2604E61E45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AC045B1A-F35F-85BF-3FE7-736E531D9B00}"/>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1A33BBD1-958D-699D-C0BD-28DE790B4548}"/>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D1F6C21D-D37C-4FA7-B704-E5BBAE97AE01}"/>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1F963859-0744-BABC-2637-02E2BFD05317}"/>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 name="Ovaal 143">
              <a:extLst>
                <a:ext uri="{FF2B5EF4-FFF2-40B4-BE49-F238E27FC236}">
                  <a16:creationId xmlns:a16="http://schemas.microsoft.com/office/drawing/2014/main" id="{A6C1D3FD-EE6F-DC3C-278E-3D93B4163164}"/>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79670CBB-9590-7533-1741-36A9F2230622}"/>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BC160DAA-581C-BAA7-C2D3-779100C524D9}"/>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6A272E9B-D366-ECC6-E0A0-ABBD4F7B97D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C7CD865B-C882-8400-14C0-3FBDD4CDC20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AB950E32-8B34-FE04-0A31-25B959E9C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832163E3-D222-16B6-1AA4-BBCDEC55B168}"/>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E90D7381-232A-355E-6FC3-952A3D7D714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233CBE74-2047-ED08-FE46-52FB2181C6D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D4D1AF3-154C-7178-042B-0E83A8DF6CD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1E367941-D4DC-F838-3D42-8ADAAE923474}"/>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5F869F9C-BCCA-8681-2460-B58FA2E27591}"/>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DACCAD55-7ADA-9C33-0FBA-270E79728BC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B87202A7-4CF1-2834-178A-0E7795882276}"/>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576581F8-5D49-7999-ABE6-BCC81BEB07A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6168F329-B1D5-F75D-C405-6B9E7C02C8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302DA1AE-66EC-0706-44B7-D07080C5AF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A08CF280-957C-302A-6A01-12190A49AC7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0F227729-579D-5933-F5BE-4D6E55343C9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0FF91970-B161-E3B6-C2B8-9B553C79F23B}"/>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E9922D92-9CE7-0581-711B-468843DAB1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D35289FD-ABBE-77C4-099B-E0833D90973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42C5FA34-9DC4-3F08-1F6B-FF177C9C372C}"/>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0D4B3748-2633-EB79-026A-9261D732A7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9AF19515-DF12-7C8F-A50A-917867024E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11FC6136-CE95-4A43-64CB-B1F34261F13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BEF4928B-E658-2429-E40E-245A45F8337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38B79523-2C58-F238-A71C-1F6A0C2E6EA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E5A3D62D-66E6-5018-2640-5071B5AC38AF}"/>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44F5B4CE-5E62-14C2-28C0-2C328453F6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9F58691C-DE91-8DFE-0B98-63BF72B7373D}"/>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5F3AE93F-AC62-609B-EB86-C20AF9B07A25}"/>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FFE24EF5-CEF2-DA71-8497-552BB1ABB6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F921027E-1526-3ADF-CC70-AA856F8EE6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98D6DCD6-C5E3-ABE6-8AE4-86124751AB1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CF62759A-280D-0462-D8B0-E3D8DF54BE3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1AA4FE78-5F17-DEC0-3F71-B5B8BE61681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7E653FEF-D57C-5BB0-C760-06AF40D2874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6F8AEA8D-D557-D846-B747-1E4640511AEF}"/>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9CDE5A01-8411-1866-F9E3-08BE0582B54D}"/>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9D979D0-486A-BE97-727B-D779256ADD1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86119044-087F-5A06-61E6-FB9FD2E594A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4A6E398F-80D1-895A-5D99-068D460CEB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AA1F5307-3FCC-8EFC-6967-0E3B659764D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C81CEA0D-ADA6-57C5-18F8-D695DECC50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2BAD4BF7-9227-90CE-F4E6-79D36FB63F0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2E9F89B1-FFE4-0811-8819-E83FC090AEE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9FA3354F-AB9D-4EFF-E4A6-4A9FE93CAFF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F2712079-DEF2-DDC1-2CF8-27CD53B2BCAB}"/>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5191D386-54C6-C6C4-DE5D-0261E8168BC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622834F4-65D8-61D1-B7A4-403E1B17F6BC}"/>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E59524EB-BCE4-57BB-8DDB-C3A8CB6B7CD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CAD7B5B4-406C-18BA-3F7C-EF7F6236D85B}"/>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969B64A0-6B8C-8115-3058-07233EF5D9C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C67DB71A-916E-ADEA-26F7-935EF674163F}"/>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A9BF6D56-8BC0-C7B8-8CF4-5F845D35DA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73708F1C-00D9-E79C-F238-992BFE055065}"/>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C0D4A0AE-11DF-4C8D-0D92-4220095A11BA}"/>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948D1021-1C97-43C8-C713-72911062ECED}"/>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829AEB08-6EAC-AEDD-CD4C-51DB7D5319E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91CC9589-1B0F-6901-E290-2E6EFBF8813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FF5E67C9-9059-06C0-CA0F-7CA20C88775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DCF9A95-F1EB-A38B-72BB-9A40DAB16D1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39C3225F-BBF0-66E9-61BE-820D7B3538E8}"/>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24C9DC8-2EA4-DA98-BF70-392613F8107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946F128F-6546-2E89-60D8-35A640087C05}"/>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9771955-0E5A-B466-7B23-78DCA939FB12}"/>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EFB54A12-5D52-07B8-A974-F85B445FC2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E381053B-CB2E-ACC2-0FC6-3AEB5216DA0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36F4D8A5-A727-E0E4-C204-5B3B738DD8A8}"/>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A953BA1C-68BD-D330-A804-EF9A76FA41C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947C4C8B-9311-DFA1-E27D-68E30B176FF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908EAEFA-402C-DCFE-EE37-9C9D4CBD4C7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78386B47-D332-4F6D-83DD-019E54B797F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CEEA1B1C-B2D3-E5C3-6DE0-A9E1A89B99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C0DCDAF7-E2A5-63AE-2D37-28471642811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92609ED-1B21-7F5C-E7E7-3927E3E46808}"/>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349DFF43-0CDE-FD4D-8E46-543446F2FAD5}"/>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3B819D03-9575-B758-65E0-99B00C203CB8}"/>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01E80AFC-42F6-8259-D77A-7C7905BC11E2}"/>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08522FE6-2A03-B34B-5F8E-8993264ACD1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C5C70C9A-7457-4BF4-C793-D7FD34FAF6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B76EF09C-5C16-4643-8844-AD01FD62360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A6E349F4-72E7-274F-BDCA-7C87BAFA49E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A1F332F-34E6-A34C-A275-5FE03CD1397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60C33504-BE17-8992-7E8F-F5DE883F32F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26E63884-810A-9E38-7323-A537FE0B6B12}"/>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AC6F182F-5DB5-974B-2BF1-4F51F0810DC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25E61D5B-A502-5482-EDF8-2E148B8B91EB}"/>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18E38F55-3AB8-9CCC-DAB1-E4199DC6A53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A355F26B-CDDD-62A2-C3A4-93A5A07D8FE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566D40A8-735C-62D1-A75C-1E9D134A2E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DF367B96-51A9-A357-48C0-A5FA5D2098E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E3BEF0B4-09C4-EA07-DDB2-FDDFB4E9959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04452ECE-06FC-4DCD-6447-449EF252BB1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4728BB2C-C335-5CB8-3DFE-A5C87E3FF50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4874E6F3-7966-CDA6-8DEB-7396E39D378F}"/>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83F79F8B-2460-C4CD-5122-7AF00EBAA28F}"/>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ACB0D5BD-CA64-8725-B81A-9D095511D73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BA41DECA-C687-2355-2B5B-9AC2C0FCCCF4}"/>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6" name="Titel 4">
            <a:extLst>
              <a:ext uri="{FF2B5EF4-FFF2-40B4-BE49-F238E27FC236}">
                <a16:creationId xmlns:a16="http://schemas.microsoft.com/office/drawing/2014/main" id="{578603A5-69E5-74A1-3937-DF7DCBFF83B5}"/>
              </a:ext>
            </a:extLst>
          </p:cNvPr>
          <p:cNvSpPr>
            <a:spLocks noGrp="1"/>
          </p:cNvSpPr>
          <p:nvPr>
            <p:ph type="title" hasCustomPrompt="1"/>
          </p:nvPr>
        </p:nvSpPr>
        <p:spPr>
          <a:xfrm>
            <a:off x="838200" y="806728"/>
            <a:ext cx="733715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27822665"/>
      </p:ext>
    </p:extLst>
  </p:cSld>
  <p:clrMapOvr>
    <a:masterClrMapping/>
  </p:clrMapOvr>
  <p:extLst>
    <p:ext uri="{DCECCB84-F9BA-43D5-87BE-67443E8EF086}">
      <p15:sldGuideLst xmlns:p15="http://schemas.microsoft.com/office/powerpoint/2012/main"/>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4 Topics">
    <p:spTree>
      <p:nvGrpSpPr>
        <p:cNvPr id="1" name=""/>
        <p:cNvGrpSpPr/>
        <p:nvPr/>
      </p:nvGrpSpPr>
      <p:grpSpPr>
        <a:xfrm>
          <a:off x="0" y="0"/>
          <a:ext cx="0" cy="0"/>
          <a:chOff x="0" y="0"/>
          <a:chExt cx="0" cy="0"/>
        </a:xfrm>
      </p:grpSpPr>
      <p:sp>
        <p:nvSpPr>
          <p:cNvPr id="13" name="Tijdelijke aanduiding voor afbeelding 12">
            <a:extLst>
              <a:ext uri="{FF2B5EF4-FFF2-40B4-BE49-F238E27FC236}">
                <a16:creationId xmlns:a16="http://schemas.microsoft.com/office/drawing/2014/main" id="{E9445683-CE87-2971-96E0-9CE637C933A5}"/>
              </a:ext>
            </a:extLst>
          </p:cNvPr>
          <p:cNvSpPr>
            <a:spLocks noGrp="1"/>
          </p:cNvSpPr>
          <p:nvPr>
            <p:ph type="pic" sz="quarter" idx="19" hasCustomPrompt="1"/>
          </p:nvPr>
        </p:nvSpPr>
        <p:spPr>
          <a:xfrm>
            <a:off x="0" y="0"/>
            <a:ext cx="3467099" cy="6858000"/>
          </a:xfrm>
          <a:custGeom>
            <a:avLst/>
            <a:gdLst>
              <a:gd name="connsiteX0" fmla="*/ 0 w 3467099"/>
              <a:gd name="connsiteY0" fmla="*/ 0 h 6858000"/>
              <a:gd name="connsiteX1" fmla="*/ 3467099 w 3467099"/>
              <a:gd name="connsiteY1" fmla="*/ 0 h 6858000"/>
              <a:gd name="connsiteX2" fmla="*/ 3467099 w 3467099"/>
              <a:gd name="connsiteY2" fmla="*/ 968000 h 6858000"/>
              <a:gd name="connsiteX3" fmla="*/ 3452774 w 3467099"/>
              <a:gd name="connsiteY3" fmla="*/ 1014240 h 6858000"/>
              <a:gd name="connsiteX4" fmla="*/ 3089151 w 3467099"/>
              <a:gd name="connsiteY4" fmla="*/ 1255744 h 6858000"/>
              <a:gd name="connsiteX5" fmla="*/ 3089242 w 3467099"/>
              <a:gd name="connsiteY5" fmla="*/ 1255744 h 6858000"/>
              <a:gd name="connsiteX6" fmla="*/ 3452795 w 3467099"/>
              <a:gd name="connsiteY6" fmla="*/ 1497262 h 6858000"/>
              <a:gd name="connsiteX7" fmla="*/ 3467099 w 3467099"/>
              <a:gd name="connsiteY7" fmla="*/ 1543453 h 6858000"/>
              <a:gd name="connsiteX8" fmla="*/ 3467099 w 3467099"/>
              <a:gd name="connsiteY8" fmla="*/ 6858000 h 6858000"/>
              <a:gd name="connsiteX9" fmla="*/ 0 w 346709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67099" h="6858000">
                <a:moveTo>
                  <a:pt x="0" y="0"/>
                </a:moveTo>
                <a:lnTo>
                  <a:pt x="3467099" y="0"/>
                </a:lnTo>
                <a:lnTo>
                  <a:pt x="3467099" y="968000"/>
                </a:lnTo>
                <a:lnTo>
                  <a:pt x="3452774" y="1014240"/>
                </a:lnTo>
                <a:cubicBezTo>
                  <a:pt x="3392865" y="1156162"/>
                  <a:pt x="3252614" y="1255744"/>
                  <a:pt x="3089151" y="1255744"/>
                </a:cubicBezTo>
                <a:cubicBezTo>
                  <a:pt x="3089181" y="1255744"/>
                  <a:pt x="3089211" y="1255744"/>
                  <a:pt x="3089242" y="1255744"/>
                </a:cubicBezTo>
                <a:cubicBezTo>
                  <a:pt x="3252686" y="1255763"/>
                  <a:pt x="3392909" y="1355349"/>
                  <a:pt x="3452795" y="1497262"/>
                </a:cubicBezTo>
                <a:lnTo>
                  <a:pt x="3467099" y="1543453"/>
                </a:lnTo>
                <a:lnTo>
                  <a:pt x="3467099" y="6858000"/>
                </a:lnTo>
                <a:lnTo>
                  <a:pt x="0" y="68580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a:t>
            </a:r>
            <a:br>
              <a:rPr lang="en-GB" dirty="0"/>
            </a:br>
            <a:r>
              <a:rPr lang="en-GB" dirty="0"/>
              <a:t>u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D145FC63-108C-4407-BD3E-2915A0A20947}" type="datetime1">
              <a:rPr lang="fr-FR" smtClean="0"/>
              <a:t>17/10/2023</a:t>
            </a:fld>
            <a:endParaRPr lang="nl-NL" dirty="0"/>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3954426" y="1661020"/>
            <a:ext cx="3552162" cy="2017610"/>
          </a:xfrm>
        </p:spPr>
        <p:txBody>
          <a:bodyPr/>
          <a:lstStyle/>
          <a:p>
            <a:pPr lvl="0"/>
            <a:r>
              <a:rPr lang="nl-NL" dirty="0"/>
              <a:t>Tekst topic</a:t>
            </a:r>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11" name="Groep 138">
            <a:extLst>
              <a:ext uri="{FF2B5EF4-FFF2-40B4-BE49-F238E27FC236}">
                <a16:creationId xmlns:a16="http://schemas.microsoft.com/office/drawing/2014/main" id="{8122EE68-B9EB-5C18-2583-6B3ECB187ECA}"/>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F4ACDBAD-F510-C676-CA58-41E647C37EA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4" name="Ovaal 140">
              <a:extLst>
                <a:ext uri="{FF2B5EF4-FFF2-40B4-BE49-F238E27FC236}">
                  <a16:creationId xmlns:a16="http://schemas.microsoft.com/office/drawing/2014/main" id="{59DBCA76-2FC9-0FC2-7FB5-D0D8AC3C936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5" name="Rechthoek 141">
              <a:extLst>
                <a:ext uri="{FF2B5EF4-FFF2-40B4-BE49-F238E27FC236}">
                  <a16:creationId xmlns:a16="http://schemas.microsoft.com/office/drawing/2014/main" id="{7B71852A-35F3-BEBA-3676-9F972C116FE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6" name="Groep 142">
              <a:extLst>
                <a:ext uri="{FF2B5EF4-FFF2-40B4-BE49-F238E27FC236}">
                  <a16:creationId xmlns:a16="http://schemas.microsoft.com/office/drawing/2014/main" id="{63E516E7-18FC-9BFC-0572-6F3C68E4B8CF}"/>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0F7C9B30-8C2B-44FF-8E00-A1C58A6AF55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51A05B51-BB04-C5C8-E9F0-D4DE5FF4F05E}"/>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F187B85E-4859-AC7D-16D4-DB72CC5F12B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77AE0948-F103-35F0-A3C3-8B63D5D39CC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30E4CD7A-23B7-16FD-6CE4-D9A8731C19CC}"/>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044BBC8D-7E05-5BA4-6424-EF6F2BB357D8}"/>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Ovaal 143">
              <a:extLst>
                <a:ext uri="{FF2B5EF4-FFF2-40B4-BE49-F238E27FC236}">
                  <a16:creationId xmlns:a16="http://schemas.microsoft.com/office/drawing/2014/main" id="{E6285892-CC0B-4576-5F21-01A814F0BA3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ABAEF07C-F1D9-BC28-A0BD-12B797D7899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CE1D478A-562C-46C9-8B9A-FEE62FE468B0}"/>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2248AB75-B556-0835-AC5D-F3E7C611C0A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D564343C-65BE-6F91-B664-B8B5B772944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C6F777E4-E1CA-DF35-3EDF-015F7EA6BAB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2DDA11FF-D16E-3B5A-ADBE-309645F6A466}"/>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9978E34E-2952-34CF-C130-980E5D9D83A4}"/>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B28796E5-3FCC-CE41-832C-37DB2C387B5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ACFA95FD-3B9D-2FEE-D525-C0FE5C989F3C}"/>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944428FA-1F10-358C-7334-292A6E7C25B7}"/>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F346262D-2EC7-C51C-F3C5-6744009675BA}"/>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23AB3C38-9140-4F1C-7A78-855FA3E59EB8}"/>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8A0F1314-1395-8487-0999-93E7A9977524}"/>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92DFC7C9-0432-242B-63F4-D9C8C80F8DB8}"/>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F37DD458-A8B2-EA38-D60A-371E34F3367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4DB19D7A-FC80-B7EC-7655-4EFF34A7728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A86D3BE7-C18B-7F9A-544A-84C080B1804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A84BE4E3-00C1-60C2-9683-04C2F939A30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BFE81D49-2C9D-72F7-DAAD-8F8DA9C2A324}"/>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6B3607F9-C0D5-781B-AD7B-7B2761C1F2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302AFC2D-0AA1-7970-5298-CD7F28CA47D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AB91DA52-2C78-D300-ADB1-D46E12F93A36}"/>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8F973BC0-1FCD-3F45-1383-4CCA049E4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142AF552-6743-0118-1114-5CEA9BE09FF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D29BD89F-ADCF-200B-6A7E-40D4D7BD969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E70B4B41-8A9D-5F73-90CF-3648ED7C311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82EFEB0D-F07F-B241-B74A-DAC84619FD74}"/>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41D4E1B2-3A41-CB39-1657-2D2ACDF7FA2C}"/>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E6871E75-233D-AAD6-A657-A8C02C58A69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3C8AD170-2A2A-B02E-86DA-28063F0E7BF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C814836A-60FE-1B44-DEE2-9D18A6CB383F}"/>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48B66F5F-B4AC-8C75-AD88-F494FF696E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8152ABE7-B5BE-78A8-4272-254BAFADA1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2F3763C3-D999-E5ED-4274-83C2EDC974D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774554B4-FFBA-B42F-7FAF-CA3EF0B9A7B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D14C6290-D499-465B-B592-75B72D7E86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B5562BC-C08F-20CD-4F30-FACCD6DFFB0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293EE74-2C9F-D889-E50D-8291E2351D24}"/>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FAFF6493-72DB-E59A-EA9A-018FC192ADD9}"/>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F1B35BCC-59F3-62EF-A580-02415FB0668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A908343A-D0DA-CFD8-DC7B-A3221935FB7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10F08046-C871-E9EC-2CBF-050ABBA8939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87A372C7-E919-8A1F-3C40-2BE6B64FFF3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11EB6FEB-D729-E40A-3B47-75D4B978D4A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C1AAEF90-EC45-609E-7C31-77ACBF4D25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DA1E42AA-2E6E-1147-D3DD-997D8601713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E71D26E3-0352-6365-9C4D-F74AC278D4F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3C4CE0B5-625A-94A2-E959-58D29A3908E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DC818138-A079-4EBE-000F-2240D3B63F4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3" name="Groep 72">
            <a:extLst>
              <a:ext uri="{FF2B5EF4-FFF2-40B4-BE49-F238E27FC236}">
                <a16:creationId xmlns:a16="http://schemas.microsoft.com/office/drawing/2014/main" id="{3319AEB0-CC48-16BC-8E4B-B379249D64A6}"/>
              </a:ext>
            </a:extLst>
          </p:cNvPr>
          <p:cNvGrpSpPr/>
          <p:nvPr userDrawn="1"/>
        </p:nvGrpSpPr>
        <p:grpSpPr>
          <a:xfrm>
            <a:off x="-3593091" y="3899480"/>
            <a:ext cx="3593091" cy="2958520"/>
            <a:chOff x="-3593091" y="3899480"/>
            <a:chExt cx="3593091" cy="2958520"/>
          </a:xfrm>
        </p:grpSpPr>
        <p:grpSp>
          <p:nvGrpSpPr>
            <p:cNvPr id="74" name="Groep 94">
              <a:extLst>
                <a:ext uri="{FF2B5EF4-FFF2-40B4-BE49-F238E27FC236}">
                  <a16:creationId xmlns:a16="http://schemas.microsoft.com/office/drawing/2014/main" id="{25A90315-D4B4-241D-B42C-36152B8B60A2}"/>
                </a:ext>
              </a:extLst>
            </p:cNvPr>
            <p:cNvGrpSpPr/>
            <p:nvPr userDrawn="1"/>
          </p:nvGrpSpPr>
          <p:grpSpPr>
            <a:xfrm>
              <a:off x="-3593091" y="3899480"/>
              <a:ext cx="3593091" cy="2958520"/>
              <a:chOff x="-3593091" y="2754611"/>
              <a:chExt cx="3593091" cy="2958520"/>
            </a:xfrm>
          </p:grpSpPr>
          <p:sp>
            <p:nvSpPr>
              <p:cNvPr id="80" name="Rechthoek 99">
                <a:extLst>
                  <a:ext uri="{FF2B5EF4-FFF2-40B4-BE49-F238E27FC236}">
                    <a16:creationId xmlns:a16="http://schemas.microsoft.com/office/drawing/2014/main" id="{8D9FE3E3-D0F7-E37E-B1AC-BC204E0F4283}"/>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1" name="Rechthoek 100">
                <a:extLst>
                  <a:ext uri="{FF2B5EF4-FFF2-40B4-BE49-F238E27FC236}">
                    <a16:creationId xmlns:a16="http://schemas.microsoft.com/office/drawing/2014/main" id="{B7177A8C-0EE8-96B0-1581-E36B41B7BB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2" name="VOORBEELD">
                <a:extLst>
                  <a:ext uri="{FF2B5EF4-FFF2-40B4-BE49-F238E27FC236}">
                    <a16:creationId xmlns:a16="http://schemas.microsoft.com/office/drawing/2014/main" id="{5BE0E160-461F-51F5-371B-365BB2402715}"/>
                  </a:ext>
                </a:extLst>
              </p:cNvPr>
              <p:cNvGrpSpPr/>
              <p:nvPr userDrawn="1"/>
            </p:nvGrpSpPr>
            <p:grpSpPr>
              <a:xfrm>
                <a:off x="-3412097" y="3250745"/>
                <a:ext cx="3234311" cy="604518"/>
                <a:chOff x="-3605171" y="458674"/>
                <a:chExt cx="3234311" cy="558875"/>
              </a:xfrm>
            </p:grpSpPr>
            <p:sp>
              <p:nvSpPr>
                <p:cNvPr id="83" name="Rechthoek 102">
                  <a:extLst>
                    <a:ext uri="{FF2B5EF4-FFF2-40B4-BE49-F238E27FC236}">
                      <a16:creationId xmlns:a16="http://schemas.microsoft.com/office/drawing/2014/main" id="{FD04E90C-CB5A-316D-4021-2C293A062D2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4" name="Rechthoek 103">
                  <a:extLst>
                    <a:ext uri="{FF2B5EF4-FFF2-40B4-BE49-F238E27FC236}">
                      <a16:creationId xmlns:a16="http://schemas.microsoft.com/office/drawing/2014/main" id="{E152CD41-1E55-30DE-CBAF-E989D4149B3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5" name="Groep 104">
                  <a:extLst>
                    <a:ext uri="{FF2B5EF4-FFF2-40B4-BE49-F238E27FC236}">
                      <a16:creationId xmlns:a16="http://schemas.microsoft.com/office/drawing/2014/main" id="{8A8FEFF1-C9C2-E3C1-8987-F0C28D872546}"/>
                    </a:ext>
                  </a:extLst>
                </p:cNvPr>
                <p:cNvGrpSpPr/>
                <p:nvPr userDrawn="1"/>
              </p:nvGrpSpPr>
              <p:grpSpPr>
                <a:xfrm>
                  <a:off x="-3386247" y="830871"/>
                  <a:ext cx="139423" cy="109566"/>
                  <a:chOff x="-2866744" y="827071"/>
                  <a:chExt cx="168701" cy="132575"/>
                </a:xfrm>
              </p:grpSpPr>
              <p:grpSp>
                <p:nvGrpSpPr>
                  <p:cNvPr id="116" name="Groep 135">
                    <a:extLst>
                      <a:ext uri="{FF2B5EF4-FFF2-40B4-BE49-F238E27FC236}">
                        <a16:creationId xmlns:a16="http://schemas.microsoft.com/office/drawing/2014/main" id="{430D996F-0C79-37B3-B535-44BB22F7B036}"/>
                      </a:ext>
                    </a:extLst>
                  </p:cNvPr>
                  <p:cNvGrpSpPr/>
                  <p:nvPr userDrawn="1"/>
                </p:nvGrpSpPr>
                <p:grpSpPr>
                  <a:xfrm>
                    <a:off x="-2866744" y="827071"/>
                    <a:ext cx="168701" cy="132575"/>
                    <a:chOff x="-2866744" y="827071"/>
                    <a:chExt cx="168701" cy="132575"/>
                  </a:xfrm>
                </p:grpSpPr>
                <p:cxnSp>
                  <p:nvCxnSpPr>
                    <p:cNvPr id="118" name="Rechte verbindingslijn 137">
                      <a:extLst>
                        <a:ext uri="{FF2B5EF4-FFF2-40B4-BE49-F238E27FC236}">
                          <a16:creationId xmlns:a16="http://schemas.microsoft.com/office/drawing/2014/main" id="{51AAD6E2-23CA-6C4D-5197-4A6734E689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8">
                      <a:extLst>
                        <a:ext uri="{FF2B5EF4-FFF2-40B4-BE49-F238E27FC236}">
                          <a16:creationId xmlns:a16="http://schemas.microsoft.com/office/drawing/2014/main" id="{65B14291-2008-16F9-01E7-1E65EF89170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20" name="Rechte verbindingslijn 139">
                      <a:extLst>
                        <a:ext uri="{FF2B5EF4-FFF2-40B4-BE49-F238E27FC236}">
                          <a16:creationId xmlns:a16="http://schemas.microsoft.com/office/drawing/2014/main" id="{EDCBF8CC-FCA2-A2C4-F2E2-1AE48D64D7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0">
                      <a:extLst>
                        <a:ext uri="{FF2B5EF4-FFF2-40B4-BE49-F238E27FC236}">
                          <a16:creationId xmlns:a16="http://schemas.microsoft.com/office/drawing/2014/main" id="{9B1A527A-727E-6561-85C5-B846F69E21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2" name="Rechte verbindingslijn 141">
                      <a:extLst>
                        <a:ext uri="{FF2B5EF4-FFF2-40B4-BE49-F238E27FC236}">
                          <a16:creationId xmlns:a16="http://schemas.microsoft.com/office/drawing/2014/main" id="{EAF2351E-8A2F-0013-C9AA-DEC597785C7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7" name="Pijl: rechts 129">
                    <a:extLst>
                      <a:ext uri="{FF2B5EF4-FFF2-40B4-BE49-F238E27FC236}">
                        <a16:creationId xmlns:a16="http://schemas.microsoft.com/office/drawing/2014/main" id="{F16B92C8-847C-5273-9D12-B72C4BD762D1}"/>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6" name="Groep 105">
                  <a:extLst>
                    <a:ext uri="{FF2B5EF4-FFF2-40B4-BE49-F238E27FC236}">
                      <a16:creationId xmlns:a16="http://schemas.microsoft.com/office/drawing/2014/main" id="{5D4C93AF-6BEB-ED1C-61AB-6FD300EB68F5}"/>
                    </a:ext>
                  </a:extLst>
                </p:cNvPr>
                <p:cNvGrpSpPr/>
                <p:nvPr userDrawn="1"/>
              </p:nvGrpSpPr>
              <p:grpSpPr>
                <a:xfrm>
                  <a:off x="-3605171" y="830871"/>
                  <a:ext cx="139423" cy="109566"/>
                  <a:chOff x="-2866744" y="518074"/>
                  <a:chExt cx="168701" cy="132575"/>
                </a:xfrm>
              </p:grpSpPr>
              <p:grpSp>
                <p:nvGrpSpPr>
                  <p:cNvPr id="109" name="Groep 128">
                    <a:extLst>
                      <a:ext uri="{FF2B5EF4-FFF2-40B4-BE49-F238E27FC236}">
                        <a16:creationId xmlns:a16="http://schemas.microsoft.com/office/drawing/2014/main" id="{C82E1456-5000-3A0A-2165-36A201FD2401}"/>
                      </a:ext>
                    </a:extLst>
                  </p:cNvPr>
                  <p:cNvGrpSpPr/>
                  <p:nvPr userDrawn="1"/>
                </p:nvGrpSpPr>
                <p:grpSpPr>
                  <a:xfrm>
                    <a:off x="-2866744" y="518074"/>
                    <a:ext cx="168701" cy="132575"/>
                    <a:chOff x="-2866744" y="518074"/>
                    <a:chExt cx="168701" cy="132575"/>
                  </a:xfrm>
                </p:grpSpPr>
                <p:cxnSp>
                  <p:nvCxnSpPr>
                    <p:cNvPr id="111" name="Rechte verbindingslijn 130">
                      <a:extLst>
                        <a:ext uri="{FF2B5EF4-FFF2-40B4-BE49-F238E27FC236}">
                          <a16:creationId xmlns:a16="http://schemas.microsoft.com/office/drawing/2014/main" id="{4F77FFC0-F593-D1B6-7E3C-10396D83E7E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1">
                      <a:extLst>
                        <a:ext uri="{FF2B5EF4-FFF2-40B4-BE49-F238E27FC236}">
                          <a16:creationId xmlns:a16="http://schemas.microsoft.com/office/drawing/2014/main" id="{6F257EA0-D791-F5AC-D090-C928CF8A619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3" name="Rechte verbindingslijn 132">
                      <a:extLst>
                        <a:ext uri="{FF2B5EF4-FFF2-40B4-BE49-F238E27FC236}">
                          <a16:creationId xmlns:a16="http://schemas.microsoft.com/office/drawing/2014/main" id="{89C56A84-2184-24D3-3177-F4385496C6B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3">
                      <a:extLst>
                        <a:ext uri="{FF2B5EF4-FFF2-40B4-BE49-F238E27FC236}">
                          <a16:creationId xmlns:a16="http://schemas.microsoft.com/office/drawing/2014/main" id="{87FD4C10-6499-C918-64D7-39529369BC0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5" name="Rechte verbindingslijn 134">
                      <a:extLst>
                        <a:ext uri="{FF2B5EF4-FFF2-40B4-BE49-F238E27FC236}">
                          <a16:creationId xmlns:a16="http://schemas.microsoft.com/office/drawing/2014/main" id="{7ACF10F6-BF82-B685-2BAF-2790101B08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10" name="Pijl: rechts 122">
                    <a:extLst>
                      <a:ext uri="{FF2B5EF4-FFF2-40B4-BE49-F238E27FC236}">
                        <a16:creationId xmlns:a16="http://schemas.microsoft.com/office/drawing/2014/main" id="{45B9ECC7-EA1A-7802-85C2-5D20636725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7" name="Rechte verbindingslijn 106">
                  <a:extLst>
                    <a:ext uri="{FF2B5EF4-FFF2-40B4-BE49-F238E27FC236}">
                      <a16:creationId xmlns:a16="http://schemas.microsoft.com/office/drawing/2014/main" id="{0E8FCA1A-E792-4D67-AC4D-BA79CD4D3A0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8" name="Rechte verbindingslijn 107">
                  <a:extLst>
                    <a:ext uri="{FF2B5EF4-FFF2-40B4-BE49-F238E27FC236}">
                      <a16:creationId xmlns:a16="http://schemas.microsoft.com/office/drawing/2014/main" id="{AE32ABAF-80D6-33C4-2AB4-CFA7581F19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9" name="Rechthoek 108">
                  <a:extLst>
                    <a:ext uri="{FF2B5EF4-FFF2-40B4-BE49-F238E27FC236}">
                      <a16:creationId xmlns:a16="http://schemas.microsoft.com/office/drawing/2014/main" id="{932297B6-0143-E56E-021A-BF40EE9C6D0B}"/>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90" name="Rechthoek 109">
                  <a:extLst>
                    <a:ext uri="{FF2B5EF4-FFF2-40B4-BE49-F238E27FC236}">
                      <a16:creationId xmlns:a16="http://schemas.microsoft.com/office/drawing/2014/main" id="{131E2795-61A6-E637-065D-1B43CD1FB2F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1" name="Groep 110">
                  <a:extLst>
                    <a:ext uri="{FF2B5EF4-FFF2-40B4-BE49-F238E27FC236}">
                      <a16:creationId xmlns:a16="http://schemas.microsoft.com/office/drawing/2014/main" id="{19ED2467-A240-BF30-69F6-B1098C98CAB4}"/>
                    </a:ext>
                  </a:extLst>
                </p:cNvPr>
                <p:cNvGrpSpPr/>
                <p:nvPr userDrawn="1"/>
              </p:nvGrpSpPr>
              <p:grpSpPr>
                <a:xfrm>
                  <a:off x="-2916763" y="769168"/>
                  <a:ext cx="268738" cy="248381"/>
                  <a:chOff x="-2916763" y="769168"/>
                  <a:chExt cx="268738" cy="248381"/>
                </a:xfrm>
              </p:grpSpPr>
              <p:sp>
                <p:nvSpPr>
                  <p:cNvPr id="101" name="Rechthoek 120">
                    <a:extLst>
                      <a:ext uri="{FF2B5EF4-FFF2-40B4-BE49-F238E27FC236}">
                        <a16:creationId xmlns:a16="http://schemas.microsoft.com/office/drawing/2014/main" id="{11DE5704-11BF-4316-3BC3-EAAEB8CEB09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2" name="Groep 121">
                    <a:extLst>
                      <a:ext uri="{FF2B5EF4-FFF2-40B4-BE49-F238E27FC236}">
                        <a16:creationId xmlns:a16="http://schemas.microsoft.com/office/drawing/2014/main" id="{7DBA93AC-A7F8-9CD2-1FE3-4B41D199D073}"/>
                      </a:ext>
                    </a:extLst>
                  </p:cNvPr>
                  <p:cNvGrpSpPr/>
                  <p:nvPr userDrawn="1"/>
                </p:nvGrpSpPr>
                <p:grpSpPr>
                  <a:xfrm>
                    <a:off x="-2866744" y="827071"/>
                    <a:ext cx="168701" cy="132575"/>
                    <a:chOff x="-2866744" y="827071"/>
                    <a:chExt cx="168701" cy="132575"/>
                  </a:xfrm>
                </p:grpSpPr>
                <p:cxnSp>
                  <p:nvCxnSpPr>
                    <p:cNvPr id="104" name="Rechte verbindingslijn 123">
                      <a:extLst>
                        <a:ext uri="{FF2B5EF4-FFF2-40B4-BE49-F238E27FC236}">
                          <a16:creationId xmlns:a16="http://schemas.microsoft.com/office/drawing/2014/main" id="{FCE24421-5EA4-6A42-D759-036A436A83F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4">
                      <a:extLst>
                        <a:ext uri="{FF2B5EF4-FFF2-40B4-BE49-F238E27FC236}">
                          <a16:creationId xmlns:a16="http://schemas.microsoft.com/office/drawing/2014/main" id="{920CA9D2-3EC9-CE44-45DB-A6614DFD9FA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25">
                      <a:extLst>
                        <a:ext uri="{FF2B5EF4-FFF2-40B4-BE49-F238E27FC236}">
                          <a16:creationId xmlns:a16="http://schemas.microsoft.com/office/drawing/2014/main" id="{38496332-0BF9-B187-228D-8DED04D8118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6">
                      <a:extLst>
                        <a:ext uri="{FF2B5EF4-FFF2-40B4-BE49-F238E27FC236}">
                          <a16:creationId xmlns:a16="http://schemas.microsoft.com/office/drawing/2014/main" id="{A0115681-8230-EAE3-92EE-B30A5C2B2D7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27">
                      <a:extLst>
                        <a:ext uri="{FF2B5EF4-FFF2-40B4-BE49-F238E27FC236}">
                          <a16:creationId xmlns:a16="http://schemas.microsoft.com/office/drawing/2014/main" id="{34021163-DF7F-8F51-5244-408C1DA114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15">
                    <a:extLst>
                      <a:ext uri="{FF2B5EF4-FFF2-40B4-BE49-F238E27FC236}">
                        <a16:creationId xmlns:a16="http://schemas.microsoft.com/office/drawing/2014/main" id="{BC9FCAE4-F635-323C-8438-F38FE8B616C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2" name="Groep 111">
                  <a:extLst>
                    <a:ext uri="{FF2B5EF4-FFF2-40B4-BE49-F238E27FC236}">
                      <a16:creationId xmlns:a16="http://schemas.microsoft.com/office/drawing/2014/main" id="{CF5A5190-A62D-9100-CF3E-FFE658188DBD}"/>
                    </a:ext>
                  </a:extLst>
                </p:cNvPr>
                <p:cNvGrpSpPr/>
                <p:nvPr userDrawn="1"/>
              </p:nvGrpSpPr>
              <p:grpSpPr>
                <a:xfrm>
                  <a:off x="-2916763" y="460171"/>
                  <a:ext cx="268738" cy="248381"/>
                  <a:chOff x="-2916763" y="460171"/>
                  <a:chExt cx="268738" cy="248381"/>
                </a:xfrm>
              </p:grpSpPr>
              <p:sp>
                <p:nvSpPr>
                  <p:cNvPr id="93" name="Rechthoek 112">
                    <a:extLst>
                      <a:ext uri="{FF2B5EF4-FFF2-40B4-BE49-F238E27FC236}">
                        <a16:creationId xmlns:a16="http://schemas.microsoft.com/office/drawing/2014/main" id="{0E557966-C6CB-1CB7-CCE1-A54B93002AC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4" name="Groep 113">
                    <a:extLst>
                      <a:ext uri="{FF2B5EF4-FFF2-40B4-BE49-F238E27FC236}">
                        <a16:creationId xmlns:a16="http://schemas.microsoft.com/office/drawing/2014/main" id="{4E3E64F3-C600-B28E-04A5-70006A51B954}"/>
                      </a:ext>
                    </a:extLst>
                  </p:cNvPr>
                  <p:cNvGrpSpPr/>
                  <p:nvPr userDrawn="1"/>
                </p:nvGrpSpPr>
                <p:grpSpPr>
                  <a:xfrm>
                    <a:off x="-2866744" y="518074"/>
                    <a:ext cx="168701" cy="132575"/>
                    <a:chOff x="-2866744" y="518074"/>
                    <a:chExt cx="168701" cy="132575"/>
                  </a:xfrm>
                </p:grpSpPr>
                <p:cxnSp>
                  <p:nvCxnSpPr>
                    <p:cNvPr id="96" name="Rechte verbindingslijn 115">
                      <a:extLst>
                        <a:ext uri="{FF2B5EF4-FFF2-40B4-BE49-F238E27FC236}">
                          <a16:creationId xmlns:a16="http://schemas.microsoft.com/office/drawing/2014/main" id="{F671E6B0-2FCA-9A33-BB5A-D271C922D1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6">
                      <a:extLst>
                        <a:ext uri="{FF2B5EF4-FFF2-40B4-BE49-F238E27FC236}">
                          <a16:creationId xmlns:a16="http://schemas.microsoft.com/office/drawing/2014/main" id="{A3D89DFD-A429-A249-A437-7306B09F920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17">
                      <a:extLst>
                        <a:ext uri="{FF2B5EF4-FFF2-40B4-BE49-F238E27FC236}">
                          <a16:creationId xmlns:a16="http://schemas.microsoft.com/office/drawing/2014/main" id="{D79BDDA2-50C9-CF3E-F871-A7F597BFC1D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8">
                      <a:extLst>
                        <a:ext uri="{FF2B5EF4-FFF2-40B4-BE49-F238E27FC236}">
                          <a16:creationId xmlns:a16="http://schemas.microsoft.com/office/drawing/2014/main" id="{18F6C9AD-E88C-DECB-A896-BE2214C7B20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19">
                      <a:extLst>
                        <a:ext uri="{FF2B5EF4-FFF2-40B4-BE49-F238E27FC236}">
                          <a16:creationId xmlns:a16="http://schemas.microsoft.com/office/drawing/2014/main" id="{DF10A49C-EBD7-2C50-3364-18EFB2C6D75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5" name="Pijl: rechts 107">
                    <a:extLst>
                      <a:ext uri="{FF2B5EF4-FFF2-40B4-BE49-F238E27FC236}">
                        <a16:creationId xmlns:a16="http://schemas.microsoft.com/office/drawing/2014/main" id="{E446506B-9EBB-6E1D-BDB9-D70ACB91D51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5" name="Ovaal 95">
              <a:extLst>
                <a:ext uri="{FF2B5EF4-FFF2-40B4-BE49-F238E27FC236}">
                  <a16:creationId xmlns:a16="http://schemas.microsoft.com/office/drawing/2014/main" id="{565A6D3E-B552-921E-57D1-F89F6E8C6BD5}"/>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6" name="Ovaal 96">
              <a:extLst>
                <a:ext uri="{FF2B5EF4-FFF2-40B4-BE49-F238E27FC236}">
                  <a16:creationId xmlns:a16="http://schemas.microsoft.com/office/drawing/2014/main" id="{27FC6A35-3C19-D4F4-0FAC-32182727B881}"/>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7" name="Ovaal 97">
              <a:extLst>
                <a:ext uri="{FF2B5EF4-FFF2-40B4-BE49-F238E27FC236}">
                  <a16:creationId xmlns:a16="http://schemas.microsoft.com/office/drawing/2014/main" id="{BB67C267-9F60-DA87-DF2C-6A146AC193A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8" name="Ovaal 98">
              <a:extLst>
                <a:ext uri="{FF2B5EF4-FFF2-40B4-BE49-F238E27FC236}">
                  <a16:creationId xmlns:a16="http://schemas.microsoft.com/office/drawing/2014/main" id="{53C9D9B1-36F4-9B85-13E5-8149D671419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3" name="Afbeelding 122">
            <a:extLst>
              <a:ext uri="{FF2B5EF4-FFF2-40B4-BE49-F238E27FC236}">
                <a16:creationId xmlns:a16="http://schemas.microsoft.com/office/drawing/2014/main" id="{813573A5-30F5-7581-8802-02151447A92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jdelijke aanduiding voor tekst 6">
            <a:extLst>
              <a:ext uri="{FF2B5EF4-FFF2-40B4-BE49-F238E27FC236}">
                <a16:creationId xmlns:a16="http://schemas.microsoft.com/office/drawing/2014/main" id="{BFF30C31-F509-A155-3641-9FA7CAFECEA1}"/>
              </a:ext>
            </a:extLst>
          </p:cNvPr>
          <p:cNvSpPr>
            <a:spLocks noGrp="1"/>
          </p:cNvSpPr>
          <p:nvPr>
            <p:ph type="body" sz="quarter" idx="21" hasCustomPrompt="1"/>
          </p:nvPr>
        </p:nvSpPr>
        <p:spPr>
          <a:xfrm>
            <a:off x="7801637" y="1661020"/>
            <a:ext cx="3552162" cy="2017610"/>
          </a:xfrm>
        </p:spPr>
        <p:txBody>
          <a:bodyPr/>
          <a:lstStyle/>
          <a:p>
            <a:pPr lvl="0"/>
            <a:r>
              <a:rPr lang="nl-NL" dirty="0"/>
              <a:t>Tekst topic</a:t>
            </a:r>
          </a:p>
        </p:txBody>
      </p:sp>
      <p:sp>
        <p:nvSpPr>
          <p:cNvPr id="126" name="Tijdelijke aanduiding voor tekst 6">
            <a:extLst>
              <a:ext uri="{FF2B5EF4-FFF2-40B4-BE49-F238E27FC236}">
                <a16:creationId xmlns:a16="http://schemas.microsoft.com/office/drawing/2014/main" id="{F2D61822-6321-64E7-161E-F77A6DF4889D}"/>
              </a:ext>
            </a:extLst>
          </p:cNvPr>
          <p:cNvSpPr>
            <a:spLocks noGrp="1"/>
          </p:cNvSpPr>
          <p:nvPr>
            <p:ph type="body" sz="quarter" idx="22" hasCustomPrompt="1"/>
          </p:nvPr>
        </p:nvSpPr>
        <p:spPr>
          <a:xfrm>
            <a:off x="3954426" y="3990752"/>
            <a:ext cx="3552162" cy="2017610"/>
          </a:xfrm>
        </p:spPr>
        <p:txBody>
          <a:bodyPr/>
          <a:lstStyle/>
          <a:p>
            <a:pPr lvl="0"/>
            <a:r>
              <a:rPr lang="nl-NL" dirty="0"/>
              <a:t>Tekst topic</a:t>
            </a:r>
          </a:p>
        </p:txBody>
      </p:sp>
      <p:sp>
        <p:nvSpPr>
          <p:cNvPr id="127" name="Tijdelijke aanduiding voor tekst 6">
            <a:extLst>
              <a:ext uri="{FF2B5EF4-FFF2-40B4-BE49-F238E27FC236}">
                <a16:creationId xmlns:a16="http://schemas.microsoft.com/office/drawing/2014/main" id="{9DFDE964-B3C6-EEC2-BEC8-705C8FEE4065}"/>
              </a:ext>
            </a:extLst>
          </p:cNvPr>
          <p:cNvSpPr>
            <a:spLocks noGrp="1"/>
          </p:cNvSpPr>
          <p:nvPr>
            <p:ph type="body" sz="quarter" idx="23" hasCustomPrompt="1"/>
          </p:nvPr>
        </p:nvSpPr>
        <p:spPr>
          <a:xfrm>
            <a:off x="7801637" y="3990752"/>
            <a:ext cx="3552162" cy="2017610"/>
          </a:xfrm>
        </p:spPr>
        <p:txBody>
          <a:bodyPr/>
          <a:lstStyle/>
          <a:p>
            <a:pPr lvl="0"/>
            <a:r>
              <a:rPr lang="nl-NL" dirty="0"/>
              <a:t>Tekst topic</a:t>
            </a:r>
          </a:p>
        </p:txBody>
      </p:sp>
      <p:sp>
        <p:nvSpPr>
          <p:cNvPr id="133" name="Titel 4">
            <a:extLst>
              <a:ext uri="{FF2B5EF4-FFF2-40B4-BE49-F238E27FC236}">
                <a16:creationId xmlns:a16="http://schemas.microsoft.com/office/drawing/2014/main" id="{2C8891E1-DA9C-D740-6768-9B74362B4D4A}"/>
              </a:ext>
            </a:extLst>
          </p:cNvPr>
          <p:cNvSpPr>
            <a:spLocks noGrp="1"/>
          </p:cNvSpPr>
          <p:nvPr>
            <p:ph type="title" hasCustomPrompt="1"/>
          </p:nvPr>
        </p:nvSpPr>
        <p:spPr>
          <a:xfrm>
            <a:off x="3954426" y="806728"/>
            <a:ext cx="73993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92951807"/>
      </p:ext>
    </p:extLst>
  </p:cSld>
  <p:clrMapOvr>
    <a:masterClrMapping/>
  </p:clrMapOvr>
  <p:extLst>
    <p:ext uri="{DCECCB84-F9BA-43D5-87BE-67443E8EF086}">
      <p15:sldGuideLst xmlns:p15="http://schemas.microsoft.com/office/powerpoint/2012/main"/>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Afb S v2">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3483CF5-3DD6-276C-F54A-1ED3A6C0BF22}"/>
              </a:ext>
            </a:extLst>
          </p:cNvPr>
          <p:cNvSpPr/>
          <p:nvPr userDrawn="1"/>
        </p:nvSpPr>
        <p:spPr>
          <a:xfrm>
            <a:off x="6959600" y="0"/>
            <a:ext cx="5232400"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0" name="Rectangle 7">
            <a:extLst>
              <a:ext uri="{FF2B5EF4-FFF2-40B4-BE49-F238E27FC236}">
                <a16:creationId xmlns:a16="http://schemas.microsoft.com/office/drawing/2014/main" id="{687DD1FF-E499-67EE-B20C-7AC47C08C259}"/>
              </a:ext>
            </a:extLst>
          </p:cNvPr>
          <p:cNvSpPr/>
          <p:nvPr/>
        </p:nvSpPr>
        <p:spPr>
          <a:xfrm>
            <a:off x="6959600" y="0"/>
            <a:ext cx="5232400"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3" name="Tijdelijke aanduiding voor afbeelding 12">
            <a:extLst>
              <a:ext uri="{FF2B5EF4-FFF2-40B4-BE49-F238E27FC236}">
                <a16:creationId xmlns:a16="http://schemas.microsoft.com/office/drawing/2014/main" id="{A7CA6D80-15C8-5BAE-3F2C-A304F6480CE7}"/>
              </a:ext>
            </a:extLst>
          </p:cNvPr>
          <p:cNvSpPr>
            <a:spLocks noGrp="1"/>
          </p:cNvSpPr>
          <p:nvPr>
            <p:ph type="pic" sz="quarter" idx="15" hasCustomPrompt="1"/>
          </p:nvPr>
        </p:nvSpPr>
        <p:spPr>
          <a:xfrm>
            <a:off x="7861300" y="836611"/>
            <a:ext cx="3492500" cy="5184776"/>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81C905-A99F-4461-8428-B481918EEFE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552708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138">
            <a:extLst>
              <a:ext uri="{FF2B5EF4-FFF2-40B4-BE49-F238E27FC236}">
                <a16:creationId xmlns:a16="http://schemas.microsoft.com/office/drawing/2014/main" id="{7E8742C6-3548-7A26-5B03-A21A57535B2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C20973A2-15E3-6272-1B9C-4317ACA46D08}"/>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2" name="Ovaal 140">
              <a:extLst>
                <a:ext uri="{FF2B5EF4-FFF2-40B4-BE49-F238E27FC236}">
                  <a16:creationId xmlns:a16="http://schemas.microsoft.com/office/drawing/2014/main" id="{3394C1E6-98A8-3B44-A881-B118068E4A05}"/>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ADDEDEAF-57CC-7B10-7215-68B1A17850F9}"/>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FF57B314-4707-6ECC-B5D1-FE14EF1326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FBAF46BE-A609-1341-B28F-DA8E7F25475F}"/>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FCEF2672-07DD-B1AF-7E42-BC8931A11297}"/>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3EB3DEEE-F4BE-384B-F05D-DA7D9FCBF698}"/>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DA07C3FF-E0A3-4E5A-09F9-18045262E8E7}"/>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E104313F-CE3F-483A-714A-E1F722EFB70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FD8C26BE-F7C5-2548-F707-C2AACFAEBF78}"/>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AF1DC2A3-9B0C-4F75-2B0B-4B8B9B5650AA}"/>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242A5D0F-7A4F-5012-A878-1FE29FAB108F}"/>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2C28487D-24F1-3E12-8C7E-D8ED6AD2ED48}"/>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FE479556-BF75-8588-E359-F65C8A36EB2A}"/>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3EC0594E-6CF8-2003-1BD4-0B793B00E83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6C09E9CF-FE5D-B886-7AA1-A9D8CA45EEE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3D22B3F4-EC1C-7C97-4005-8A31B4A91B57}"/>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F4487F5-A71E-33C7-8EBA-273A91544156}"/>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A6F24304-CEB5-30BA-AAE8-B6200D5BACEC}"/>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EA17B0DE-5BD7-3B1A-A9B6-C8FB5B2626A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5226BC33-1945-1663-BAB4-A17E3CE921A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D47D08FC-7292-1714-3EB8-8DCDF1E40932}"/>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7E76C885-9275-182B-DDA3-7B5879FD654B}"/>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92CD533D-305F-F940-AE18-05E84BA426F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DC2CB83-FD5D-7DA7-98F1-4FB661801F3B}"/>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1D1F992C-B189-F4CD-585C-29446ECACED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2E9E16BA-5E4A-FE7B-1FDD-EB35CA86864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E455CC12-9741-1580-71D8-6B2D64EFD1C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B0C67640-A215-AEB6-3937-8BD31E4226EE}"/>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E3CD2F85-DFE9-E8A2-DF81-843591BB2CAD}"/>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80966017-FC04-1314-4FB8-3AED2A7864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8413D8C2-F632-86BD-607D-8A9A9FA712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F5C68CD8-BBA4-F229-C379-1420F0090618}"/>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4260B853-6CFA-A125-B710-97E59EA5E5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5729ECCF-94A8-6A97-FAC4-62E9E16D05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C7900B92-0650-38E2-C0ED-577B7E3BDC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D577696B-83F6-2F74-933E-F8D42743466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C6679D45-ECB5-2DD6-04BB-9EEB4E7BF71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2C69F4A-B9DF-B56C-866F-6E6337C41511}"/>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BEB6BC82-34BE-EADE-5C97-29555820DFE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9E0E10A0-C423-65F2-0E31-5FCD08FD9AA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5363BEB3-5B6E-446E-E22A-CCD587F1BD67}"/>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A967CC39-DA35-96CA-D7DC-913E432A7BB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364967C5-F4CF-DC7B-2602-BA1AD83463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70010058-C5D3-5DFD-37A2-56D896453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A83C12E-A6B1-0B94-F8B4-A9AE4B24A3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BA97127F-8E36-B928-B7C3-9E66BB83727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6AB21C66-1FE9-91CE-2D1B-866BFF7E57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F754EC38-77EA-F6AF-0B03-9429D5D28001}"/>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737DA303-39D1-53C5-F28B-765543245464}"/>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E6DB2E18-92B4-8883-96FE-18241BD1E3E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A5D2C2B4-A48F-29A1-631A-1C3772D7C30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E3CB45CA-8A10-05E9-BF85-12013713F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767756EF-E5C7-047B-3B6A-2FB0ED420DE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BBA9029A-4178-1536-254D-4F130019F9E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7B3323BA-E7D9-52AE-E4DE-3B63C41004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02CDA850-7676-BB80-4A5E-69CD788FA0B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0220E360-4663-90CC-64B6-BB12C5D113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FD3BBD6E-516E-FDFF-5110-E247067E188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F83F6A26-EEC1-5A0A-CE29-DFF177BBBAD1}"/>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094DDF74-584B-4B38-DE10-86521F334A38}"/>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5619C0AB-86B0-0B04-0021-FED1F7A20504}"/>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4D79BD0B-6391-9E74-60B4-2920529EC3C9}"/>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1C760C-6606-A51A-8DE7-473BA44A68A0}"/>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FBD55B39-FDCF-587D-2D85-95A0F11BBF74}"/>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A0566EA1-E4FA-96E6-0788-5254D85EEF8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32D17820-7991-6AAC-0A8F-76234EAB0A42}"/>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4F203868-52E1-E9EF-EA63-B88D28776F36}"/>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2AD7AADC-A216-649A-E5D1-20489170A021}"/>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D73F65B8-481A-4BA7-1AAD-3E1B6BF886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21CA1F2A-56C8-FC5B-D794-45127CDCFC2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253793F-131B-340B-E225-B488EC5FEF1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8137F3F8-5ED8-323E-18C1-87FB28C8812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CC0B392B-FF24-7864-CBAF-36FB12DD727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5CAE5B42-AE45-5F35-54DF-91A00956B5F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885020CD-AE9D-B6DF-495C-01169D5D29F7}"/>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E9EC9FEE-F9AC-7800-832A-549B185BAAEC}"/>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A854DCEB-02D0-67D2-577E-F1EF6761CB0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7085A858-92D8-0F2A-B5C7-47AC962115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FD6703C4-1854-B59E-BB13-E84F35865DA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D09D334B-1006-22F5-A63B-743A5603382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19E186AE-8CC4-7920-267E-1D9A912028E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499ACC29-5B52-FF92-3227-1580E9ADACE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73C732A5-FE9A-46F4-41B2-576FAB023B6B}"/>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A463D6A8-E86E-C457-396F-E5A1A3D14C4F}"/>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04609965-7CC9-11BA-1FDE-D7A74A28E9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70828FD4-93F9-D87F-B8A8-C338B917EA6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003A81B5-2F9D-3752-C1CF-3A445BC2818A}"/>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F8BC61B5-D0B9-A7A1-B34C-CCFBD1F695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63ECA50D-17F3-CC63-CF1C-8001BB9F7A5C}"/>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79F5A4F-21EE-8403-660F-AC8BE5F55E4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1765C3D-16F5-00E5-D196-F17979CCBC52}"/>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F53C001C-0198-D947-8272-7BB94724E62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3075544B-A7A5-4485-EC81-39BEEEC1A50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B10E3C2B-D828-A9BE-1DC5-F7619D94571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C97C7875-0155-E473-3D30-7851FCEA575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03CB9FCB-1411-30AD-9856-C4B5571163BE}"/>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0CD27A4D-F295-DFE0-F2B2-437BF30778B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6B7374B1-64FF-1D57-708E-BBE565647E9D}"/>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088E7A58-3B81-64B0-E6DD-528DA80B47F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D079BE0-1E9F-14D6-8CA9-315FA90A08D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03D10CB4-FC13-BE2B-2619-5CBA71FF477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A64D4EE4-F14B-4689-997A-9F26B25954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68D9CD63-C3DE-DB66-DEF4-DB6FF58CD7A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E0A7FA35-3561-E5C8-F8C2-873D9BCA73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486CBA8D-6EB5-7608-011E-87223B3610C8}"/>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93284D94-BE87-0DE5-15BD-6289512BC4E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9B305B98-B45B-5EC7-8358-BBF94D644326}"/>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A696307-1700-6376-4814-747C92814184}"/>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CF732142-67AB-1D43-D6D3-BE4811696B36}"/>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8" name="Titel 4">
            <a:extLst>
              <a:ext uri="{FF2B5EF4-FFF2-40B4-BE49-F238E27FC236}">
                <a16:creationId xmlns:a16="http://schemas.microsoft.com/office/drawing/2014/main" id="{E1C36FDA-E236-573D-A85D-2E780362EAA5}"/>
              </a:ext>
            </a:extLst>
          </p:cNvPr>
          <p:cNvSpPr>
            <a:spLocks noGrp="1"/>
          </p:cNvSpPr>
          <p:nvPr>
            <p:ph type="title" hasCustomPrompt="1"/>
          </p:nvPr>
        </p:nvSpPr>
        <p:spPr>
          <a:xfrm>
            <a:off x="838200" y="806728"/>
            <a:ext cx="552708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075657167"/>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00%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1051560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58" name="Groep 57">
            <a:extLst>
              <a:ext uri="{FF2B5EF4-FFF2-40B4-BE49-F238E27FC236}">
                <a16:creationId xmlns:a16="http://schemas.microsoft.com/office/drawing/2014/main" id="{C9C54F18-B323-7E5B-36D9-D0078172DBC4}"/>
              </a:ext>
            </a:extLst>
          </p:cNvPr>
          <p:cNvGrpSpPr/>
          <p:nvPr userDrawn="1"/>
        </p:nvGrpSpPr>
        <p:grpSpPr>
          <a:xfrm>
            <a:off x="-3593091" y="3899480"/>
            <a:ext cx="3593091" cy="2958520"/>
            <a:chOff x="-3593091" y="3899480"/>
            <a:chExt cx="3593091" cy="2958520"/>
          </a:xfrm>
        </p:grpSpPr>
        <p:grpSp>
          <p:nvGrpSpPr>
            <p:cNvPr id="9" name="Groep 94">
              <a:extLst>
                <a:ext uri="{FF2B5EF4-FFF2-40B4-BE49-F238E27FC236}">
                  <a16:creationId xmlns:a16="http://schemas.microsoft.com/office/drawing/2014/main" id="{64E1D9E0-BAD3-7760-A736-3DD8F54A9C3E}"/>
                </a:ext>
              </a:extLst>
            </p:cNvPr>
            <p:cNvGrpSpPr/>
            <p:nvPr userDrawn="1"/>
          </p:nvGrpSpPr>
          <p:grpSpPr>
            <a:xfrm>
              <a:off x="-3593091" y="3899480"/>
              <a:ext cx="3593091" cy="2958520"/>
              <a:chOff x="-3593091" y="2754611"/>
              <a:chExt cx="3593091" cy="2958520"/>
            </a:xfrm>
          </p:grpSpPr>
          <p:sp>
            <p:nvSpPr>
              <p:cNvPr id="14" name="Rechthoek 99">
                <a:extLst>
                  <a:ext uri="{FF2B5EF4-FFF2-40B4-BE49-F238E27FC236}">
                    <a16:creationId xmlns:a16="http://schemas.microsoft.com/office/drawing/2014/main" id="{D7605FBA-95A2-58F4-2678-1703777A23D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5" name="Rechthoek 100">
                <a:extLst>
                  <a:ext uri="{FF2B5EF4-FFF2-40B4-BE49-F238E27FC236}">
                    <a16:creationId xmlns:a16="http://schemas.microsoft.com/office/drawing/2014/main" id="{4D8E4023-E64F-D8F4-B015-B145C07082D6}"/>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6" name="VOORBEELD">
                <a:extLst>
                  <a:ext uri="{FF2B5EF4-FFF2-40B4-BE49-F238E27FC236}">
                    <a16:creationId xmlns:a16="http://schemas.microsoft.com/office/drawing/2014/main" id="{7E945BC6-744B-55A0-2B87-E53C91F18AD2}"/>
                  </a:ext>
                </a:extLst>
              </p:cNvPr>
              <p:cNvGrpSpPr/>
              <p:nvPr userDrawn="1"/>
            </p:nvGrpSpPr>
            <p:grpSpPr>
              <a:xfrm>
                <a:off x="-3412097" y="3250745"/>
                <a:ext cx="3234311" cy="604518"/>
                <a:chOff x="-3605171" y="458674"/>
                <a:chExt cx="3234311" cy="558875"/>
              </a:xfrm>
            </p:grpSpPr>
            <p:sp>
              <p:nvSpPr>
                <p:cNvPr id="17" name="Rechthoek 102">
                  <a:extLst>
                    <a:ext uri="{FF2B5EF4-FFF2-40B4-BE49-F238E27FC236}">
                      <a16:creationId xmlns:a16="http://schemas.microsoft.com/office/drawing/2014/main" id="{C2A5F0A8-0C5C-B085-2610-880AA994CE0A}"/>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18" name="Rechthoek 103">
                  <a:extLst>
                    <a:ext uri="{FF2B5EF4-FFF2-40B4-BE49-F238E27FC236}">
                      <a16:creationId xmlns:a16="http://schemas.microsoft.com/office/drawing/2014/main" id="{A0DF6DB6-A29F-A5B7-592C-251881A8AB2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04">
                  <a:extLst>
                    <a:ext uri="{FF2B5EF4-FFF2-40B4-BE49-F238E27FC236}">
                      <a16:creationId xmlns:a16="http://schemas.microsoft.com/office/drawing/2014/main" id="{F6B444AC-4C17-05D9-5C69-A97555FEE7A9}"/>
                    </a:ext>
                  </a:extLst>
                </p:cNvPr>
                <p:cNvGrpSpPr/>
                <p:nvPr userDrawn="1"/>
              </p:nvGrpSpPr>
              <p:grpSpPr>
                <a:xfrm>
                  <a:off x="-3386247" y="830871"/>
                  <a:ext cx="139423" cy="109566"/>
                  <a:chOff x="-2866744" y="827071"/>
                  <a:chExt cx="168701" cy="132575"/>
                </a:xfrm>
              </p:grpSpPr>
              <p:grpSp>
                <p:nvGrpSpPr>
                  <p:cNvPr id="50" name="Groep 135">
                    <a:extLst>
                      <a:ext uri="{FF2B5EF4-FFF2-40B4-BE49-F238E27FC236}">
                        <a16:creationId xmlns:a16="http://schemas.microsoft.com/office/drawing/2014/main" id="{087070EC-D045-A746-BBF3-C4C2DD6E2040}"/>
                      </a:ext>
                    </a:extLst>
                  </p:cNvPr>
                  <p:cNvGrpSpPr/>
                  <p:nvPr userDrawn="1"/>
                </p:nvGrpSpPr>
                <p:grpSpPr>
                  <a:xfrm>
                    <a:off x="-2866744" y="827071"/>
                    <a:ext cx="168701" cy="132575"/>
                    <a:chOff x="-2866744" y="827071"/>
                    <a:chExt cx="168701" cy="132575"/>
                  </a:xfrm>
                </p:grpSpPr>
                <p:cxnSp>
                  <p:nvCxnSpPr>
                    <p:cNvPr id="52" name="Rechte verbindingslijn 137">
                      <a:extLst>
                        <a:ext uri="{FF2B5EF4-FFF2-40B4-BE49-F238E27FC236}">
                          <a16:creationId xmlns:a16="http://schemas.microsoft.com/office/drawing/2014/main" id="{C3F1881E-AE12-A144-A53C-4B85B5A04B7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3" name="Rechte verbindingslijn 138">
                      <a:extLst>
                        <a:ext uri="{FF2B5EF4-FFF2-40B4-BE49-F238E27FC236}">
                          <a16:creationId xmlns:a16="http://schemas.microsoft.com/office/drawing/2014/main" id="{524EE1BC-22CB-E52C-3532-72533E805F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4" name="Rechte verbindingslijn 139">
                      <a:extLst>
                        <a:ext uri="{FF2B5EF4-FFF2-40B4-BE49-F238E27FC236}">
                          <a16:creationId xmlns:a16="http://schemas.microsoft.com/office/drawing/2014/main" id="{9CCBDE9C-2FCC-CEA8-9EA8-BE38A1D850C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5" name="Rechte verbindingslijn 140">
                      <a:extLst>
                        <a:ext uri="{FF2B5EF4-FFF2-40B4-BE49-F238E27FC236}">
                          <a16:creationId xmlns:a16="http://schemas.microsoft.com/office/drawing/2014/main" id="{8651B111-EE00-1118-D77F-E84CF0EE1AD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6" name="Rechte verbindingslijn 141">
                      <a:extLst>
                        <a:ext uri="{FF2B5EF4-FFF2-40B4-BE49-F238E27FC236}">
                          <a16:creationId xmlns:a16="http://schemas.microsoft.com/office/drawing/2014/main" id="{495E3BA7-C517-43E9-CF93-050E2D555E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1" name="Pijl: rechts 129">
                    <a:extLst>
                      <a:ext uri="{FF2B5EF4-FFF2-40B4-BE49-F238E27FC236}">
                        <a16:creationId xmlns:a16="http://schemas.microsoft.com/office/drawing/2014/main" id="{9D1500F8-6C67-A46A-9E1A-C7F4A8E39FF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0" name="Groep 105">
                  <a:extLst>
                    <a:ext uri="{FF2B5EF4-FFF2-40B4-BE49-F238E27FC236}">
                      <a16:creationId xmlns:a16="http://schemas.microsoft.com/office/drawing/2014/main" id="{08A85659-9C79-EE13-A9ED-4B957974A2F8}"/>
                    </a:ext>
                  </a:extLst>
                </p:cNvPr>
                <p:cNvGrpSpPr/>
                <p:nvPr userDrawn="1"/>
              </p:nvGrpSpPr>
              <p:grpSpPr>
                <a:xfrm>
                  <a:off x="-3605171" y="830871"/>
                  <a:ext cx="139423" cy="109566"/>
                  <a:chOff x="-2866744" y="518074"/>
                  <a:chExt cx="168701" cy="132575"/>
                </a:xfrm>
              </p:grpSpPr>
              <p:grpSp>
                <p:nvGrpSpPr>
                  <p:cNvPr id="43" name="Groep 128">
                    <a:extLst>
                      <a:ext uri="{FF2B5EF4-FFF2-40B4-BE49-F238E27FC236}">
                        <a16:creationId xmlns:a16="http://schemas.microsoft.com/office/drawing/2014/main" id="{2BB19EEA-B617-ABC3-0991-72AC07710823}"/>
                      </a:ext>
                    </a:extLst>
                  </p:cNvPr>
                  <p:cNvGrpSpPr/>
                  <p:nvPr userDrawn="1"/>
                </p:nvGrpSpPr>
                <p:grpSpPr>
                  <a:xfrm>
                    <a:off x="-2866744" y="518074"/>
                    <a:ext cx="168701" cy="132575"/>
                    <a:chOff x="-2866744" y="518074"/>
                    <a:chExt cx="168701" cy="132575"/>
                  </a:xfrm>
                </p:grpSpPr>
                <p:cxnSp>
                  <p:nvCxnSpPr>
                    <p:cNvPr id="45" name="Rechte verbindingslijn 130">
                      <a:extLst>
                        <a:ext uri="{FF2B5EF4-FFF2-40B4-BE49-F238E27FC236}">
                          <a16:creationId xmlns:a16="http://schemas.microsoft.com/office/drawing/2014/main" id="{7AB8320A-BF56-70F4-B9B8-271270B77E6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6" name="Rechte verbindingslijn 131">
                      <a:extLst>
                        <a:ext uri="{FF2B5EF4-FFF2-40B4-BE49-F238E27FC236}">
                          <a16:creationId xmlns:a16="http://schemas.microsoft.com/office/drawing/2014/main" id="{ED624359-A61F-5733-28F6-0F637222345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7" name="Rechte verbindingslijn 132">
                      <a:extLst>
                        <a:ext uri="{FF2B5EF4-FFF2-40B4-BE49-F238E27FC236}">
                          <a16:creationId xmlns:a16="http://schemas.microsoft.com/office/drawing/2014/main" id="{5B8F545B-92E6-B8D1-A27A-F7A2ADC113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48" name="Rechte verbindingslijn 133">
                      <a:extLst>
                        <a:ext uri="{FF2B5EF4-FFF2-40B4-BE49-F238E27FC236}">
                          <a16:creationId xmlns:a16="http://schemas.microsoft.com/office/drawing/2014/main" id="{4F326AFE-D9A2-CF43-AB0C-DCF8C0DB252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49" name="Rechte verbindingslijn 134">
                      <a:extLst>
                        <a:ext uri="{FF2B5EF4-FFF2-40B4-BE49-F238E27FC236}">
                          <a16:creationId xmlns:a16="http://schemas.microsoft.com/office/drawing/2014/main" id="{A6255F03-CC2B-622E-6BDF-3980CD80256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4" name="Pijl: rechts 122">
                    <a:extLst>
                      <a:ext uri="{FF2B5EF4-FFF2-40B4-BE49-F238E27FC236}">
                        <a16:creationId xmlns:a16="http://schemas.microsoft.com/office/drawing/2014/main" id="{EFA53ACA-4ED3-E930-7BA9-ACBF93C98D4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1" name="Rechte verbindingslijn 106">
                  <a:extLst>
                    <a:ext uri="{FF2B5EF4-FFF2-40B4-BE49-F238E27FC236}">
                      <a16:creationId xmlns:a16="http://schemas.microsoft.com/office/drawing/2014/main" id="{A56260E2-9B01-B27E-ABA4-C335E9E7E5F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2" name="Rechte verbindingslijn 107">
                  <a:extLst>
                    <a:ext uri="{FF2B5EF4-FFF2-40B4-BE49-F238E27FC236}">
                      <a16:creationId xmlns:a16="http://schemas.microsoft.com/office/drawing/2014/main" id="{2582B7A3-EBC5-E1C5-9F1D-0F20AC4A8F6B}"/>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3" name="Rechthoek 108">
                  <a:extLst>
                    <a:ext uri="{FF2B5EF4-FFF2-40B4-BE49-F238E27FC236}">
                      <a16:creationId xmlns:a16="http://schemas.microsoft.com/office/drawing/2014/main" id="{E4591220-65A2-80E6-0C63-874783B1AC5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4" name="Rechthoek 109">
                  <a:extLst>
                    <a:ext uri="{FF2B5EF4-FFF2-40B4-BE49-F238E27FC236}">
                      <a16:creationId xmlns:a16="http://schemas.microsoft.com/office/drawing/2014/main" id="{FBC2C1A9-B06C-9D19-EFC4-DB4106310C37}"/>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5" name="Groep 110">
                  <a:extLst>
                    <a:ext uri="{FF2B5EF4-FFF2-40B4-BE49-F238E27FC236}">
                      <a16:creationId xmlns:a16="http://schemas.microsoft.com/office/drawing/2014/main" id="{F078078E-B87B-F8F3-4456-D602EF254FEF}"/>
                    </a:ext>
                  </a:extLst>
                </p:cNvPr>
                <p:cNvGrpSpPr/>
                <p:nvPr userDrawn="1"/>
              </p:nvGrpSpPr>
              <p:grpSpPr>
                <a:xfrm>
                  <a:off x="-2916763" y="769168"/>
                  <a:ext cx="268738" cy="248381"/>
                  <a:chOff x="-2916763" y="769168"/>
                  <a:chExt cx="268738" cy="248381"/>
                </a:xfrm>
              </p:grpSpPr>
              <p:sp>
                <p:nvSpPr>
                  <p:cNvPr id="35" name="Rechthoek 120">
                    <a:extLst>
                      <a:ext uri="{FF2B5EF4-FFF2-40B4-BE49-F238E27FC236}">
                        <a16:creationId xmlns:a16="http://schemas.microsoft.com/office/drawing/2014/main" id="{E8473EBE-8C5C-6FD3-B8DC-DD9C35CEF94B}"/>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6" name="Groep 121">
                    <a:extLst>
                      <a:ext uri="{FF2B5EF4-FFF2-40B4-BE49-F238E27FC236}">
                        <a16:creationId xmlns:a16="http://schemas.microsoft.com/office/drawing/2014/main" id="{5E2F623B-CB76-63E6-EEB7-0DE5F00669AE}"/>
                      </a:ext>
                    </a:extLst>
                  </p:cNvPr>
                  <p:cNvGrpSpPr/>
                  <p:nvPr userDrawn="1"/>
                </p:nvGrpSpPr>
                <p:grpSpPr>
                  <a:xfrm>
                    <a:off x="-2866744" y="827071"/>
                    <a:ext cx="168701" cy="132575"/>
                    <a:chOff x="-2866744" y="827071"/>
                    <a:chExt cx="168701" cy="132575"/>
                  </a:xfrm>
                </p:grpSpPr>
                <p:cxnSp>
                  <p:nvCxnSpPr>
                    <p:cNvPr id="38" name="Rechte verbindingslijn 123">
                      <a:extLst>
                        <a:ext uri="{FF2B5EF4-FFF2-40B4-BE49-F238E27FC236}">
                          <a16:creationId xmlns:a16="http://schemas.microsoft.com/office/drawing/2014/main" id="{85C13C44-7235-7272-953E-F1A392FBE86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39" name="Rechte verbindingslijn 124">
                      <a:extLst>
                        <a:ext uri="{FF2B5EF4-FFF2-40B4-BE49-F238E27FC236}">
                          <a16:creationId xmlns:a16="http://schemas.microsoft.com/office/drawing/2014/main" id="{82EF03EA-D4CB-F19A-B086-51B801CC4D7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0" name="Rechte verbindingslijn 125">
                      <a:extLst>
                        <a:ext uri="{FF2B5EF4-FFF2-40B4-BE49-F238E27FC236}">
                          <a16:creationId xmlns:a16="http://schemas.microsoft.com/office/drawing/2014/main" id="{0F9C5BC7-48CC-64B3-54F3-D928BB3D0B1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1" name="Rechte verbindingslijn 126">
                      <a:extLst>
                        <a:ext uri="{FF2B5EF4-FFF2-40B4-BE49-F238E27FC236}">
                          <a16:creationId xmlns:a16="http://schemas.microsoft.com/office/drawing/2014/main" id="{DAE221E8-05A8-8BF6-24BA-D6207F8E048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2" name="Rechte verbindingslijn 127">
                      <a:extLst>
                        <a:ext uri="{FF2B5EF4-FFF2-40B4-BE49-F238E27FC236}">
                          <a16:creationId xmlns:a16="http://schemas.microsoft.com/office/drawing/2014/main" id="{AE7AF597-3BA2-06D0-F727-3199B7DF9FA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7" name="Pijl: rechts 115">
                    <a:extLst>
                      <a:ext uri="{FF2B5EF4-FFF2-40B4-BE49-F238E27FC236}">
                        <a16:creationId xmlns:a16="http://schemas.microsoft.com/office/drawing/2014/main" id="{4509A8B9-D9F4-B329-2E41-C8C01C80F65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11">
                  <a:extLst>
                    <a:ext uri="{FF2B5EF4-FFF2-40B4-BE49-F238E27FC236}">
                      <a16:creationId xmlns:a16="http://schemas.microsoft.com/office/drawing/2014/main" id="{5CCC8C77-8210-8F93-7375-ABCDEFF72186}"/>
                    </a:ext>
                  </a:extLst>
                </p:cNvPr>
                <p:cNvGrpSpPr/>
                <p:nvPr userDrawn="1"/>
              </p:nvGrpSpPr>
              <p:grpSpPr>
                <a:xfrm>
                  <a:off x="-2916763" y="460171"/>
                  <a:ext cx="268738" cy="248381"/>
                  <a:chOff x="-2916763" y="460171"/>
                  <a:chExt cx="268738" cy="248381"/>
                </a:xfrm>
              </p:grpSpPr>
              <p:sp>
                <p:nvSpPr>
                  <p:cNvPr id="27" name="Rechthoek 112">
                    <a:extLst>
                      <a:ext uri="{FF2B5EF4-FFF2-40B4-BE49-F238E27FC236}">
                        <a16:creationId xmlns:a16="http://schemas.microsoft.com/office/drawing/2014/main" id="{D2B13CF2-DAE0-3CA4-BE41-8E9940DE4C8D}"/>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13">
                    <a:extLst>
                      <a:ext uri="{FF2B5EF4-FFF2-40B4-BE49-F238E27FC236}">
                        <a16:creationId xmlns:a16="http://schemas.microsoft.com/office/drawing/2014/main" id="{79ED0C3A-59F0-54FD-706E-F963ACEE1B09}"/>
                      </a:ext>
                    </a:extLst>
                  </p:cNvPr>
                  <p:cNvGrpSpPr/>
                  <p:nvPr userDrawn="1"/>
                </p:nvGrpSpPr>
                <p:grpSpPr>
                  <a:xfrm>
                    <a:off x="-2866744" y="518074"/>
                    <a:ext cx="168701" cy="132575"/>
                    <a:chOff x="-2866744" y="518074"/>
                    <a:chExt cx="168701" cy="132575"/>
                  </a:xfrm>
                </p:grpSpPr>
                <p:cxnSp>
                  <p:nvCxnSpPr>
                    <p:cNvPr id="30" name="Rechte verbindingslijn 115">
                      <a:extLst>
                        <a:ext uri="{FF2B5EF4-FFF2-40B4-BE49-F238E27FC236}">
                          <a16:creationId xmlns:a16="http://schemas.microsoft.com/office/drawing/2014/main" id="{9FB77233-8FBF-A5F0-A9D2-94C95EA1195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1" name="Rechte verbindingslijn 116">
                      <a:extLst>
                        <a:ext uri="{FF2B5EF4-FFF2-40B4-BE49-F238E27FC236}">
                          <a16:creationId xmlns:a16="http://schemas.microsoft.com/office/drawing/2014/main" id="{1668A937-659B-66C6-2594-020CA5B55F5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2" name="Rechte verbindingslijn 117">
                      <a:extLst>
                        <a:ext uri="{FF2B5EF4-FFF2-40B4-BE49-F238E27FC236}">
                          <a16:creationId xmlns:a16="http://schemas.microsoft.com/office/drawing/2014/main" id="{1CE67523-5866-5064-5835-A4D3522E6A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3" name="Rechte verbindingslijn 118">
                      <a:extLst>
                        <a:ext uri="{FF2B5EF4-FFF2-40B4-BE49-F238E27FC236}">
                          <a16:creationId xmlns:a16="http://schemas.microsoft.com/office/drawing/2014/main" id="{1C77A1CF-D3D6-6D92-AD0E-1E0C28E253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4" name="Rechte verbindingslijn 119">
                      <a:extLst>
                        <a:ext uri="{FF2B5EF4-FFF2-40B4-BE49-F238E27FC236}">
                          <a16:creationId xmlns:a16="http://schemas.microsoft.com/office/drawing/2014/main" id="{14C34DC3-7772-C6AF-7644-635E12DCA39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9" name="Pijl: rechts 107">
                    <a:extLst>
                      <a:ext uri="{FF2B5EF4-FFF2-40B4-BE49-F238E27FC236}">
                        <a16:creationId xmlns:a16="http://schemas.microsoft.com/office/drawing/2014/main" id="{ABF26F6F-496D-451D-04FB-582B9FEDF34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0" name="Ovaal 95">
              <a:extLst>
                <a:ext uri="{FF2B5EF4-FFF2-40B4-BE49-F238E27FC236}">
                  <a16:creationId xmlns:a16="http://schemas.microsoft.com/office/drawing/2014/main" id="{7D7610B0-0AF9-C7D3-5002-4AC8052ACA1D}"/>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1" name="Ovaal 96">
              <a:extLst>
                <a:ext uri="{FF2B5EF4-FFF2-40B4-BE49-F238E27FC236}">
                  <a16:creationId xmlns:a16="http://schemas.microsoft.com/office/drawing/2014/main" id="{14665046-F400-73E8-793E-8ACC36A6A21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2" name="Ovaal 97">
              <a:extLst>
                <a:ext uri="{FF2B5EF4-FFF2-40B4-BE49-F238E27FC236}">
                  <a16:creationId xmlns:a16="http://schemas.microsoft.com/office/drawing/2014/main" id="{ADA34FDD-CAC6-0D87-4713-F5EE0D275812}"/>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3" name="Ovaal 98">
              <a:extLst>
                <a:ext uri="{FF2B5EF4-FFF2-40B4-BE49-F238E27FC236}">
                  <a16:creationId xmlns:a16="http://schemas.microsoft.com/office/drawing/2014/main" id="{D1B57739-B764-C78B-C05E-1EB15BE2477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6" name="Afbeelding 5">
            <a:extLst>
              <a:ext uri="{FF2B5EF4-FFF2-40B4-BE49-F238E27FC236}">
                <a16:creationId xmlns:a16="http://schemas.microsoft.com/office/drawing/2014/main" id="{69BF600D-6DEB-61D9-9A31-4CDA0DCD1CFF}"/>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5F630794-B210-9D62-5FF3-B4FCB9830E9D}"/>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80958070"/>
      </p:ext>
    </p:extLst>
  </p:cSld>
  <p:clrMapOvr>
    <a:masterClrMapping/>
  </p:clrMapOvr>
  <p:extLst>
    <p:ext uri="{DCECCB84-F9BA-43D5-87BE-67443E8EF086}">
      <p15:sldGuideLst xmlns:p15="http://schemas.microsoft.com/office/powerpoint/2012/main"/>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Afb S v3">
    <p:spTree>
      <p:nvGrpSpPr>
        <p:cNvPr id="1" name=""/>
        <p:cNvGrpSpPr/>
        <p:nvPr/>
      </p:nvGrpSpPr>
      <p:grpSpPr>
        <a:xfrm>
          <a:off x="0" y="0"/>
          <a:ext cx="0" cy="0"/>
          <a:chOff x="0" y="0"/>
          <a:chExt cx="0" cy="0"/>
        </a:xfrm>
      </p:grpSpPr>
      <p:sp>
        <p:nvSpPr>
          <p:cNvPr id="9" name="Rectangle 1">
            <a:extLst>
              <a:ext uri="{FF2B5EF4-FFF2-40B4-BE49-F238E27FC236}">
                <a16:creationId xmlns:a16="http://schemas.microsoft.com/office/drawing/2014/main" id="{732A5A2B-E06C-B3B6-E649-6797FBC5A1D5}"/>
              </a:ext>
            </a:extLst>
          </p:cNvPr>
          <p:cNvSpPr/>
          <p:nvPr userDrawn="1"/>
        </p:nvSpPr>
        <p:spPr>
          <a:xfrm>
            <a:off x="0" y="-10108"/>
            <a:ext cx="6096000" cy="6878216"/>
          </a:xfrm>
          <a:prstGeom prst="rect">
            <a:avLst/>
          </a:prstGeom>
          <a:solidFill>
            <a:srgbClr val="C8DE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Rectangle 1">
            <a:extLst>
              <a:ext uri="{FF2B5EF4-FFF2-40B4-BE49-F238E27FC236}">
                <a16:creationId xmlns:a16="http://schemas.microsoft.com/office/drawing/2014/main" id="{A1067F40-9FE3-A02F-B538-9B771B117118}"/>
              </a:ext>
            </a:extLst>
          </p:cNvPr>
          <p:cNvSpPr/>
          <p:nvPr/>
        </p:nvSpPr>
        <p:spPr>
          <a:xfrm>
            <a:off x="0" y="-10108"/>
            <a:ext cx="6096000" cy="687821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12" name="Tijdelijke aanduiding voor afbeelding 11">
            <a:extLst>
              <a:ext uri="{FF2B5EF4-FFF2-40B4-BE49-F238E27FC236}">
                <a16:creationId xmlns:a16="http://schemas.microsoft.com/office/drawing/2014/main" id="{CA14E837-2049-55FA-7833-99D0F599D44F}"/>
              </a:ext>
            </a:extLst>
          </p:cNvPr>
          <p:cNvSpPr>
            <a:spLocks noGrp="1"/>
          </p:cNvSpPr>
          <p:nvPr>
            <p:ph type="pic" sz="quarter" idx="15" hasCustomPrompt="1"/>
          </p:nvPr>
        </p:nvSpPr>
        <p:spPr>
          <a:xfrm>
            <a:off x="0" y="844130"/>
            <a:ext cx="5232400" cy="4244693"/>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BC5B9-FC3C-459F-B280-203A755F079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847026" y="1661020"/>
            <a:ext cx="4506774"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10" name="Groep 138">
            <a:extLst>
              <a:ext uri="{FF2B5EF4-FFF2-40B4-BE49-F238E27FC236}">
                <a16:creationId xmlns:a16="http://schemas.microsoft.com/office/drawing/2014/main" id="{32A7AA52-EB12-FDF9-D546-A8975DA08BE6}"/>
              </a:ext>
            </a:extLst>
          </p:cNvPr>
          <p:cNvGrpSpPr/>
          <p:nvPr userDrawn="1"/>
        </p:nvGrpSpPr>
        <p:grpSpPr>
          <a:xfrm>
            <a:off x="12335004" y="0"/>
            <a:ext cx="3593091" cy="6857999"/>
            <a:chOff x="12377866" y="-115008"/>
            <a:chExt cx="3593091" cy="6857999"/>
          </a:xfrm>
        </p:grpSpPr>
        <p:sp>
          <p:nvSpPr>
            <p:cNvPr id="11" name="Rechthoek 139">
              <a:extLst>
                <a:ext uri="{FF2B5EF4-FFF2-40B4-BE49-F238E27FC236}">
                  <a16:creationId xmlns:a16="http://schemas.microsoft.com/office/drawing/2014/main" id="{9B87A443-773C-67EC-14E3-36E40DE4CDD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7BC8E858-A118-4340-1BC3-4E34F54F4C7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D8530AD6-45A6-3FEE-CFFD-9245C7D50200}"/>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0B4D075-DD7F-6341-B98C-8BD6E9E51D37}"/>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E3BDB6AD-8534-ADD7-E63C-285634FC3F5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2E35BE40-9295-A5AD-93C7-19D06566EDCB}"/>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6F27DD-FA89-440A-7DAF-E281F2578B65}"/>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89FDD41-A7E2-132F-8C6B-A43CF6B7C474}"/>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FDEB66CB-D985-6B11-02FA-2AA484392A3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3AD2AC1-7631-B294-1F9D-77E7EA130563}"/>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3FE5669-B860-A6DB-DEB4-DD88BB568358}"/>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3453D023-4B75-49E8-C3B6-8281BEC4668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18991B9A-7194-D223-8AE3-78D1EAC3C07E}"/>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0E9282C3-DC74-AAD0-C163-2395BF50AFA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131179F6-B115-8D87-6921-16DFF2CB7A9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A2F7BEDA-0192-EE39-467E-979190F3787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E68C8C46-1509-0991-AC55-A15D6907F19D}"/>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A6968DCC-EAFE-7314-3F72-7A009DD50B5D}"/>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EB4E3022-9575-F42B-6B2A-9644D43DDED0}"/>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55FFB9A6-EF4A-F7EF-E68D-4B00BE792C65}"/>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73B432BB-4BF1-8A4A-2BE0-6E2B8C732D92}"/>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89017D95-4B46-B1D7-1787-D9217BFE1388}"/>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5D071F67-06A5-EF01-1CA7-9F7189129428}"/>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18999BCF-0A1B-19F1-45BF-B2C939621689}"/>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BC23770D-B0AC-52BA-A2E2-0C832F2A136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BF5CDBAA-F1B1-8A10-B27B-74B21FD4EEE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B988F9E-F818-D6F1-5F05-3151E95AD8E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263D6F3-F932-5D75-4265-50FA0C1F3C0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D961C537-D142-BF46-C9F3-3AA6F0F0F57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7B53B0CC-3741-4BE9-2E00-C838AC3E088B}"/>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7D0BEE29-FB00-601D-1E55-4E7F09B8314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FBB83B96-B9CC-3EEB-6AD9-61F00D0B54B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B3803162-A98C-603C-AE1B-74ACC0CFECED}"/>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F33E08E0-C4E6-19DD-9E01-B9246BD695A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876ADAFF-B445-538E-566A-D03C65E628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64702F28-96EB-D3D3-69AD-F542C7649364}"/>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78F6C1DA-C694-DD16-80F3-85240B4FEEB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617A9212-309C-A846-403D-BBB8C1BD12B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D2A00DE1-9F20-F4B2-BECD-84F097D7CEA6}"/>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C00C2B54-4FB2-C2F6-0DF5-78EA71C685E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54EF0A09-5757-EB76-8D5B-D2461FBB431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01DED0F6-62BC-AD71-294B-6A0303741649}"/>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9FAAC6AE-82FB-CB7C-E4EE-E15F178EA4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0DE7F849-4A95-F6AE-2BCB-C74EB218C9C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1CCCB1B0-281A-F15C-8298-291E8AC25F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35FBF82C-6E42-4E34-1ACE-51C3C68045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05D5764D-9038-6EEF-5B12-6625FC071AB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1375E84-A4F3-7EE9-CEAA-06474991A4C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DF41CEC9-5EA3-FCA0-8444-B5D6B64BC9A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7547C69-41B9-F048-180B-9F1E75D8EF32}"/>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8F5389D8-8016-298B-D3F3-5BD12F260F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B5186D44-2D82-978D-25D0-A9880CD072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DACC3A1-5429-EB1B-F764-7E100BE54B7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30AADB09-4B4F-3472-DE64-B2967E66FCE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C999A93D-17CE-A6EE-47AA-503B219259F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E7B081DB-EC1A-45E0-66D8-36B6993CEE9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3A542EE0-5EC3-CD09-EE4D-9895A8D4A4E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4D1919C4-E46F-2961-ED7A-FEDE3741C97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95867B6F-68D3-B6BE-ECB0-2097BFAAAB1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742578BD-EC10-C527-1899-0A48FF26D764}"/>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2" name="Groep 71">
            <a:extLst>
              <a:ext uri="{FF2B5EF4-FFF2-40B4-BE49-F238E27FC236}">
                <a16:creationId xmlns:a16="http://schemas.microsoft.com/office/drawing/2014/main" id="{80DEA89A-D679-FD0F-EB90-AF63138C567C}"/>
              </a:ext>
            </a:extLst>
          </p:cNvPr>
          <p:cNvGrpSpPr/>
          <p:nvPr userDrawn="1"/>
        </p:nvGrpSpPr>
        <p:grpSpPr>
          <a:xfrm>
            <a:off x="-3593091" y="3899480"/>
            <a:ext cx="3593091" cy="2958520"/>
            <a:chOff x="-3593091" y="3899480"/>
            <a:chExt cx="3593091" cy="2958520"/>
          </a:xfrm>
        </p:grpSpPr>
        <p:grpSp>
          <p:nvGrpSpPr>
            <p:cNvPr id="73" name="Groep 94">
              <a:extLst>
                <a:ext uri="{FF2B5EF4-FFF2-40B4-BE49-F238E27FC236}">
                  <a16:creationId xmlns:a16="http://schemas.microsoft.com/office/drawing/2014/main" id="{24ECC6B0-D917-A4D1-D6E1-8CF6098618EC}"/>
                </a:ext>
              </a:extLst>
            </p:cNvPr>
            <p:cNvGrpSpPr/>
            <p:nvPr userDrawn="1"/>
          </p:nvGrpSpPr>
          <p:grpSpPr>
            <a:xfrm>
              <a:off x="-3593091" y="3899480"/>
              <a:ext cx="3593091" cy="2958520"/>
              <a:chOff x="-3593091" y="2754611"/>
              <a:chExt cx="3593091" cy="2958520"/>
            </a:xfrm>
          </p:grpSpPr>
          <p:sp>
            <p:nvSpPr>
              <p:cNvPr id="79" name="Rechthoek 99">
                <a:extLst>
                  <a:ext uri="{FF2B5EF4-FFF2-40B4-BE49-F238E27FC236}">
                    <a16:creationId xmlns:a16="http://schemas.microsoft.com/office/drawing/2014/main" id="{77A67EE4-EED4-FBFA-3276-BE3685CB3B1C}"/>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80" name="Rechthoek 100">
                <a:extLst>
                  <a:ext uri="{FF2B5EF4-FFF2-40B4-BE49-F238E27FC236}">
                    <a16:creationId xmlns:a16="http://schemas.microsoft.com/office/drawing/2014/main" id="{F4AD9FFB-4EFF-2CD7-ED67-CC857160592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81" name="VOORBEELD">
                <a:extLst>
                  <a:ext uri="{FF2B5EF4-FFF2-40B4-BE49-F238E27FC236}">
                    <a16:creationId xmlns:a16="http://schemas.microsoft.com/office/drawing/2014/main" id="{451D6A6E-36B4-F4E5-E214-BB02BE9E5275}"/>
                  </a:ext>
                </a:extLst>
              </p:cNvPr>
              <p:cNvGrpSpPr/>
              <p:nvPr userDrawn="1"/>
            </p:nvGrpSpPr>
            <p:grpSpPr>
              <a:xfrm>
                <a:off x="-3412097" y="3250745"/>
                <a:ext cx="3234311" cy="604518"/>
                <a:chOff x="-3605171" y="458674"/>
                <a:chExt cx="3234311" cy="558875"/>
              </a:xfrm>
            </p:grpSpPr>
            <p:sp>
              <p:nvSpPr>
                <p:cNvPr id="82" name="Rechthoek 102">
                  <a:extLst>
                    <a:ext uri="{FF2B5EF4-FFF2-40B4-BE49-F238E27FC236}">
                      <a16:creationId xmlns:a16="http://schemas.microsoft.com/office/drawing/2014/main" id="{77E503EE-E1A4-99A3-7714-B3B11173C4C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3" name="Rechthoek 103">
                  <a:extLst>
                    <a:ext uri="{FF2B5EF4-FFF2-40B4-BE49-F238E27FC236}">
                      <a16:creationId xmlns:a16="http://schemas.microsoft.com/office/drawing/2014/main" id="{B4E40C7A-72DF-479D-AC67-A1D3950EA6E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4" name="Groep 104">
                  <a:extLst>
                    <a:ext uri="{FF2B5EF4-FFF2-40B4-BE49-F238E27FC236}">
                      <a16:creationId xmlns:a16="http://schemas.microsoft.com/office/drawing/2014/main" id="{3EDD96FC-14B7-676F-8F01-3422520FCB09}"/>
                    </a:ext>
                  </a:extLst>
                </p:cNvPr>
                <p:cNvGrpSpPr/>
                <p:nvPr userDrawn="1"/>
              </p:nvGrpSpPr>
              <p:grpSpPr>
                <a:xfrm>
                  <a:off x="-3386247" y="830871"/>
                  <a:ext cx="139423" cy="109566"/>
                  <a:chOff x="-2866744" y="827071"/>
                  <a:chExt cx="168701" cy="132575"/>
                </a:xfrm>
              </p:grpSpPr>
              <p:grpSp>
                <p:nvGrpSpPr>
                  <p:cNvPr id="115" name="Groep 135">
                    <a:extLst>
                      <a:ext uri="{FF2B5EF4-FFF2-40B4-BE49-F238E27FC236}">
                        <a16:creationId xmlns:a16="http://schemas.microsoft.com/office/drawing/2014/main" id="{AE439F3A-39E6-337A-9FE5-5BB0CC3A09B4}"/>
                      </a:ext>
                    </a:extLst>
                  </p:cNvPr>
                  <p:cNvGrpSpPr/>
                  <p:nvPr userDrawn="1"/>
                </p:nvGrpSpPr>
                <p:grpSpPr>
                  <a:xfrm>
                    <a:off x="-2866744" y="827071"/>
                    <a:ext cx="168701" cy="132575"/>
                    <a:chOff x="-2866744" y="827071"/>
                    <a:chExt cx="168701" cy="132575"/>
                  </a:xfrm>
                </p:grpSpPr>
                <p:cxnSp>
                  <p:nvCxnSpPr>
                    <p:cNvPr id="117" name="Rechte verbindingslijn 137">
                      <a:extLst>
                        <a:ext uri="{FF2B5EF4-FFF2-40B4-BE49-F238E27FC236}">
                          <a16:creationId xmlns:a16="http://schemas.microsoft.com/office/drawing/2014/main" id="{AC72208C-D5EA-B1FE-6B1B-823E4CAFF8C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8" name="Rechte verbindingslijn 138">
                      <a:extLst>
                        <a:ext uri="{FF2B5EF4-FFF2-40B4-BE49-F238E27FC236}">
                          <a16:creationId xmlns:a16="http://schemas.microsoft.com/office/drawing/2014/main" id="{C870DB40-31B7-4DBF-AB3F-E09B6CFF042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9" name="Rechte verbindingslijn 139">
                      <a:extLst>
                        <a:ext uri="{FF2B5EF4-FFF2-40B4-BE49-F238E27FC236}">
                          <a16:creationId xmlns:a16="http://schemas.microsoft.com/office/drawing/2014/main" id="{7C25A06A-7A59-C26C-AEB5-D819443F8CF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20" name="Rechte verbindingslijn 140">
                      <a:extLst>
                        <a:ext uri="{FF2B5EF4-FFF2-40B4-BE49-F238E27FC236}">
                          <a16:creationId xmlns:a16="http://schemas.microsoft.com/office/drawing/2014/main" id="{7610E130-798C-96A5-3D47-735911D3C5B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21" name="Rechte verbindingslijn 141">
                      <a:extLst>
                        <a:ext uri="{FF2B5EF4-FFF2-40B4-BE49-F238E27FC236}">
                          <a16:creationId xmlns:a16="http://schemas.microsoft.com/office/drawing/2014/main" id="{826EAA6C-4B3A-B115-5330-0DF0C716C30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6" name="Pijl: rechts 129">
                    <a:extLst>
                      <a:ext uri="{FF2B5EF4-FFF2-40B4-BE49-F238E27FC236}">
                        <a16:creationId xmlns:a16="http://schemas.microsoft.com/office/drawing/2014/main" id="{14BD5C92-A9D9-D70E-75DD-46D3B233F1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5" name="Groep 105">
                  <a:extLst>
                    <a:ext uri="{FF2B5EF4-FFF2-40B4-BE49-F238E27FC236}">
                      <a16:creationId xmlns:a16="http://schemas.microsoft.com/office/drawing/2014/main" id="{6245D695-29D9-9DFD-C60C-5A951C73429B}"/>
                    </a:ext>
                  </a:extLst>
                </p:cNvPr>
                <p:cNvGrpSpPr/>
                <p:nvPr userDrawn="1"/>
              </p:nvGrpSpPr>
              <p:grpSpPr>
                <a:xfrm>
                  <a:off x="-3605171" y="830871"/>
                  <a:ext cx="139423" cy="109566"/>
                  <a:chOff x="-2866744" y="518074"/>
                  <a:chExt cx="168701" cy="132575"/>
                </a:xfrm>
              </p:grpSpPr>
              <p:grpSp>
                <p:nvGrpSpPr>
                  <p:cNvPr id="108" name="Groep 128">
                    <a:extLst>
                      <a:ext uri="{FF2B5EF4-FFF2-40B4-BE49-F238E27FC236}">
                        <a16:creationId xmlns:a16="http://schemas.microsoft.com/office/drawing/2014/main" id="{14AF7488-8B53-A04B-11F0-2152D03B06A8}"/>
                      </a:ext>
                    </a:extLst>
                  </p:cNvPr>
                  <p:cNvGrpSpPr/>
                  <p:nvPr userDrawn="1"/>
                </p:nvGrpSpPr>
                <p:grpSpPr>
                  <a:xfrm>
                    <a:off x="-2866744" y="518074"/>
                    <a:ext cx="168701" cy="132575"/>
                    <a:chOff x="-2866744" y="518074"/>
                    <a:chExt cx="168701" cy="132575"/>
                  </a:xfrm>
                </p:grpSpPr>
                <p:cxnSp>
                  <p:nvCxnSpPr>
                    <p:cNvPr id="110" name="Rechte verbindingslijn 130">
                      <a:extLst>
                        <a:ext uri="{FF2B5EF4-FFF2-40B4-BE49-F238E27FC236}">
                          <a16:creationId xmlns:a16="http://schemas.microsoft.com/office/drawing/2014/main" id="{9964BEDE-B7C6-ABC8-AED8-12E0859BEF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11" name="Rechte verbindingslijn 131">
                      <a:extLst>
                        <a:ext uri="{FF2B5EF4-FFF2-40B4-BE49-F238E27FC236}">
                          <a16:creationId xmlns:a16="http://schemas.microsoft.com/office/drawing/2014/main" id="{EAD5D985-1182-30DB-95B2-F064CBFD62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2" name="Rechte verbindingslijn 132">
                      <a:extLst>
                        <a:ext uri="{FF2B5EF4-FFF2-40B4-BE49-F238E27FC236}">
                          <a16:creationId xmlns:a16="http://schemas.microsoft.com/office/drawing/2014/main" id="{50C20735-31F3-D547-8C58-2A76149FECC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3" name="Rechte verbindingslijn 133">
                      <a:extLst>
                        <a:ext uri="{FF2B5EF4-FFF2-40B4-BE49-F238E27FC236}">
                          <a16:creationId xmlns:a16="http://schemas.microsoft.com/office/drawing/2014/main" id="{A09CCF5C-ADB4-3481-5A0F-142F3E244BC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4" name="Rechte verbindingslijn 134">
                      <a:extLst>
                        <a:ext uri="{FF2B5EF4-FFF2-40B4-BE49-F238E27FC236}">
                          <a16:creationId xmlns:a16="http://schemas.microsoft.com/office/drawing/2014/main" id="{A9E8A9DB-8B45-B278-6D44-8FFDF6B63072}"/>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9" name="Pijl: rechts 122">
                    <a:extLst>
                      <a:ext uri="{FF2B5EF4-FFF2-40B4-BE49-F238E27FC236}">
                        <a16:creationId xmlns:a16="http://schemas.microsoft.com/office/drawing/2014/main" id="{C07FEF70-7F41-5EC2-B7FA-97D3D9A3ABC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6" name="Rechte verbindingslijn 106">
                  <a:extLst>
                    <a:ext uri="{FF2B5EF4-FFF2-40B4-BE49-F238E27FC236}">
                      <a16:creationId xmlns:a16="http://schemas.microsoft.com/office/drawing/2014/main" id="{E6FDC719-5684-DCE5-07D6-C3E8E38C05E0}"/>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7" name="Rechte verbindingslijn 107">
                  <a:extLst>
                    <a:ext uri="{FF2B5EF4-FFF2-40B4-BE49-F238E27FC236}">
                      <a16:creationId xmlns:a16="http://schemas.microsoft.com/office/drawing/2014/main" id="{30A82809-0F4E-CF89-9E61-DF8C13F1CF5E}"/>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8" name="Rechthoek 108">
                  <a:extLst>
                    <a:ext uri="{FF2B5EF4-FFF2-40B4-BE49-F238E27FC236}">
                      <a16:creationId xmlns:a16="http://schemas.microsoft.com/office/drawing/2014/main" id="{7653A6ED-9CDF-F0C8-18AC-26E2FC2A7E2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9" name="Rechthoek 109">
                  <a:extLst>
                    <a:ext uri="{FF2B5EF4-FFF2-40B4-BE49-F238E27FC236}">
                      <a16:creationId xmlns:a16="http://schemas.microsoft.com/office/drawing/2014/main" id="{E18CA261-1AA7-1CE6-4347-0B1E0310903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90" name="Groep 110">
                  <a:extLst>
                    <a:ext uri="{FF2B5EF4-FFF2-40B4-BE49-F238E27FC236}">
                      <a16:creationId xmlns:a16="http://schemas.microsoft.com/office/drawing/2014/main" id="{2C1B4D8F-B10A-4B0F-EB7E-44C2C6BE330D}"/>
                    </a:ext>
                  </a:extLst>
                </p:cNvPr>
                <p:cNvGrpSpPr/>
                <p:nvPr userDrawn="1"/>
              </p:nvGrpSpPr>
              <p:grpSpPr>
                <a:xfrm>
                  <a:off x="-2916763" y="769168"/>
                  <a:ext cx="268738" cy="248381"/>
                  <a:chOff x="-2916763" y="769168"/>
                  <a:chExt cx="268738" cy="248381"/>
                </a:xfrm>
              </p:grpSpPr>
              <p:sp>
                <p:nvSpPr>
                  <p:cNvPr id="100" name="Rechthoek 120">
                    <a:extLst>
                      <a:ext uri="{FF2B5EF4-FFF2-40B4-BE49-F238E27FC236}">
                        <a16:creationId xmlns:a16="http://schemas.microsoft.com/office/drawing/2014/main" id="{86BC4D6D-F15C-F0BF-BAB3-4C4B07665C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101" name="Groep 121">
                    <a:extLst>
                      <a:ext uri="{FF2B5EF4-FFF2-40B4-BE49-F238E27FC236}">
                        <a16:creationId xmlns:a16="http://schemas.microsoft.com/office/drawing/2014/main" id="{1D9A3489-18C3-542D-EE57-5AEE8793E958}"/>
                      </a:ext>
                    </a:extLst>
                  </p:cNvPr>
                  <p:cNvGrpSpPr/>
                  <p:nvPr userDrawn="1"/>
                </p:nvGrpSpPr>
                <p:grpSpPr>
                  <a:xfrm>
                    <a:off x="-2866744" y="827071"/>
                    <a:ext cx="168701" cy="132575"/>
                    <a:chOff x="-2866744" y="827071"/>
                    <a:chExt cx="168701" cy="132575"/>
                  </a:xfrm>
                </p:grpSpPr>
                <p:cxnSp>
                  <p:nvCxnSpPr>
                    <p:cNvPr id="103" name="Rechte verbindingslijn 123">
                      <a:extLst>
                        <a:ext uri="{FF2B5EF4-FFF2-40B4-BE49-F238E27FC236}">
                          <a16:creationId xmlns:a16="http://schemas.microsoft.com/office/drawing/2014/main" id="{D2819D5B-0F18-79DA-3693-3589B5A43CF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24">
                      <a:extLst>
                        <a:ext uri="{FF2B5EF4-FFF2-40B4-BE49-F238E27FC236}">
                          <a16:creationId xmlns:a16="http://schemas.microsoft.com/office/drawing/2014/main" id="{38E1B01C-2F4C-6762-522B-AE799E938DB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25">
                      <a:extLst>
                        <a:ext uri="{FF2B5EF4-FFF2-40B4-BE49-F238E27FC236}">
                          <a16:creationId xmlns:a16="http://schemas.microsoft.com/office/drawing/2014/main" id="{6D4AB9F8-3468-E1FE-CF31-F07B97A90F4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26">
                      <a:extLst>
                        <a:ext uri="{FF2B5EF4-FFF2-40B4-BE49-F238E27FC236}">
                          <a16:creationId xmlns:a16="http://schemas.microsoft.com/office/drawing/2014/main" id="{EEB041AE-CAF1-CD7C-5777-F6A6B3CBB23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27">
                      <a:extLst>
                        <a:ext uri="{FF2B5EF4-FFF2-40B4-BE49-F238E27FC236}">
                          <a16:creationId xmlns:a16="http://schemas.microsoft.com/office/drawing/2014/main" id="{548E3275-21A1-1C43-374E-2144604863C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2" name="Pijl: rechts 115">
                    <a:extLst>
                      <a:ext uri="{FF2B5EF4-FFF2-40B4-BE49-F238E27FC236}">
                        <a16:creationId xmlns:a16="http://schemas.microsoft.com/office/drawing/2014/main" id="{693A47AE-AED1-541B-045D-59E1D9F16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91" name="Groep 111">
                  <a:extLst>
                    <a:ext uri="{FF2B5EF4-FFF2-40B4-BE49-F238E27FC236}">
                      <a16:creationId xmlns:a16="http://schemas.microsoft.com/office/drawing/2014/main" id="{11D2752F-2F14-619B-8307-F97CB7C97EDC}"/>
                    </a:ext>
                  </a:extLst>
                </p:cNvPr>
                <p:cNvGrpSpPr/>
                <p:nvPr userDrawn="1"/>
              </p:nvGrpSpPr>
              <p:grpSpPr>
                <a:xfrm>
                  <a:off x="-2916763" y="460171"/>
                  <a:ext cx="268738" cy="248381"/>
                  <a:chOff x="-2916763" y="460171"/>
                  <a:chExt cx="268738" cy="248381"/>
                </a:xfrm>
              </p:grpSpPr>
              <p:sp>
                <p:nvSpPr>
                  <p:cNvPr id="92" name="Rechthoek 112">
                    <a:extLst>
                      <a:ext uri="{FF2B5EF4-FFF2-40B4-BE49-F238E27FC236}">
                        <a16:creationId xmlns:a16="http://schemas.microsoft.com/office/drawing/2014/main" id="{19EE172C-5B14-0756-9C1D-29D306B3F723}"/>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3" name="Groep 113">
                    <a:extLst>
                      <a:ext uri="{FF2B5EF4-FFF2-40B4-BE49-F238E27FC236}">
                        <a16:creationId xmlns:a16="http://schemas.microsoft.com/office/drawing/2014/main" id="{70B372AD-824F-E749-25D0-842FA501A1EB}"/>
                      </a:ext>
                    </a:extLst>
                  </p:cNvPr>
                  <p:cNvGrpSpPr/>
                  <p:nvPr userDrawn="1"/>
                </p:nvGrpSpPr>
                <p:grpSpPr>
                  <a:xfrm>
                    <a:off x="-2866744" y="518074"/>
                    <a:ext cx="168701" cy="132575"/>
                    <a:chOff x="-2866744" y="518074"/>
                    <a:chExt cx="168701" cy="132575"/>
                  </a:xfrm>
                </p:grpSpPr>
                <p:cxnSp>
                  <p:nvCxnSpPr>
                    <p:cNvPr id="95" name="Rechte verbindingslijn 115">
                      <a:extLst>
                        <a:ext uri="{FF2B5EF4-FFF2-40B4-BE49-F238E27FC236}">
                          <a16:creationId xmlns:a16="http://schemas.microsoft.com/office/drawing/2014/main" id="{47425664-A3D0-CB5C-3984-A16F7ED15B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16">
                      <a:extLst>
                        <a:ext uri="{FF2B5EF4-FFF2-40B4-BE49-F238E27FC236}">
                          <a16:creationId xmlns:a16="http://schemas.microsoft.com/office/drawing/2014/main" id="{15E5A7FC-852C-B84B-00A8-F52CF5D48EC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17">
                      <a:extLst>
                        <a:ext uri="{FF2B5EF4-FFF2-40B4-BE49-F238E27FC236}">
                          <a16:creationId xmlns:a16="http://schemas.microsoft.com/office/drawing/2014/main" id="{208DD3B8-E6EB-FC56-1170-59C324CE93B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18">
                      <a:extLst>
                        <a:ext uri="{FF2B5EF4-FFF2-40B4-BE49-F238E27FC236}">
                          <a16:creationId xmlns:a16="http://schemas.microsoft.com/office/drawing/2014/main" id="{62F5965C-32E8-A907-4FC6-175C406BC8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19">
                      <a:extLst>
                        <a:ext uri="{FF2B5EF4-FFF2-40B4-BE49-F238E27FC236}">
                          <a16:creationId xmlns:a16="http://schemas.microsoft.com/office/drawing/2014/main" id="{FC0036A3-E5FB-599C-21A7-C20B5721BE4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07">
                    <a:extLst>
                      <a:ext uri="{FF2B5EF4-FFF2-40B4-BE49-F238E27FC236}">
                        <a16:creationId xmlns:a16="http://schemas.microsoft.com/office/drawing/2014/main" id="{311170FC-D26F-D7BB-667B-72945D292B9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4" name="Ovaal 95">
              <a:extLst>
                <a:ext uri="{FF2B5EF4-FFF2-40B4-BE49-F238E27FC236}">
                  <a16:creationId xmlns:a16="http://schemas.microsoft.com/office/drawing/2014/main" id="{69742865-AB24-2316-2D2D-AAE47C4E886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5" name="Ovaal 96">
              <a:extLst>
                <a:ext uri="{FF2B5EF4-FFF2-40B4-BE49-F238E27FC236}">
                  <a16:creationId xmlns:a16="http://schemas.microsoft.com/office/drawing/2014/main" id="{67C1BCCE-6508-F391-E33E-FC4D21ACAC62}"/>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6" name="Ovaal 97">
              <a:extLst>
                <a:ext uri="{FF2B5EF4-FFF2-40B4-BE49-F238E27FC236}">
                  <a16:creationId xmlns:a16="http://schemas.microsoft.com/office/drawing/2014/main" id="{314E985D-A590-BEE3-A1E4-6627A04BC898}"/>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7" name="Ovaal 98">
              <a:extLst>
                <a:ext uri="{FF2B5EF4-FFF2-40B4-BE49-F238E27FC236}">
                  <a16:creationId xmlns:a16="http://schemas.microsoft.com/office/drawing/2014/main" id="{3DED5120-DAFB-DFA0-9DC8-5E2DA92CB691}"/>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2" name="Afbeelding 121">
            <a:extLst>
              <a:ext uri="{FF2B5EF4-FFF2-40B4-BE49-F238E27FC236}">
                <a16:creationId xmlns:a16="http://schemas.microsoft.com/office/drawing/2014/main" id="{47A59BD0-9817-BC76-320F-C8A6E5A74811}"/>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7" name="Titel 4">
            <a:extLst>
              <a:ext uri="{FF2B5EF4-FFF2-40B4-BE49-F238E27FC236}">
                <a16:creationId xmlns:a16="http://schemas.microsoft.com/office/drawing/2014/main" id="{8DFB8373-217F-ABD3-5F65-0257EDF5348E}"/>
              </a:ext>
            </a:extLst>
          </p:cNvPr>
          <p:cNvSpPr>
            <a:spLocks noGrp="1"/>
          </p:cNvSpPr>
          <p:nvPr>
            <p:ph type="title" hasCustomPrompt="1"/>
          </p:nvPr>
        </p:nvSpPr>
        <p:spPr>
          <a:xfrm>
            <a:off x="6847026" y="806728"/>
            <a:ext cx="4506774"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6037445"/>
      </p:ext>
    </p:extLst>
  </p:cSld>
  <p:clrMapOvr>
    <a:masterClrMapping/>
  </p:clrMapOvr>
  <p:extLst>
    <p:ext uri="{DCECCB84-F9BA-43D5-87BE-67443E8EF086}">
      <p15:sldGuideLst xmlns:p15="http://schemas.microsoft.com/office/powerpoint/2012/main"/>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Afb M - Ondertitel">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76" name="Tijdelijke aanduiding voor tekst 22">
            <a:extLst>
              <a:ext uri="{FF2B5EF4-FFF2-40B4-BE49-F238E27FC236}">
                <a16:creationId xmlns:a16="http://schemas.microsoft.com/office/drawing/2014/main" id="{016B5AE6-2280-AED6-0473-14AC7DE818ED}"/>
              </a:ext>
            </a:extLst>
          </p:cNvPr>
          <p:cNvSpPr>
            <a:spLocks noGrp="1"/>
          </p:cNvSpPr>
          <p:nvPr>
            <p:ph type="body" sz="quarter" idx="14" hasCustomPrompt="1"/>
          </p:nvPr>
        </p:nvSpPr>
        <p:spPr>
          <a:xfrm>
            <a:off x="838200" y="1379819"/>
            <a:ext cx="3850038"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a:t>Ondertitel</a:t>
            </a:r>
          </a:p>
        </p:txBody>
      </p:sp>
      <p:sp>
        <p:nvSpPr>
          <p:cNvPr id="124" name="Tijdelijke aanduiding voor tekst 6">
            <a:extLst>
              <a:ext uri="{FF2B5EF4-FFF2-40B4-BE49-F238E27FC236}">
                <a16:creationId xmlns:a16="http://schemas.microsoft.com/office/drawing/2014/main" id="{8781E8D8-1FC6-9E1B-189A-54A1A9A5711E}"/>
              </a:ext>
            </a:extLst>
          </p:cNvPr>
          <p:cNvSpPr>
            <a:spLocks noGrp="1"/>
          </p:cNvSpPr>
          <p:nvPr>
            <p:ph type="body" sz="quarter" idx="13" hasCustomPrompt="1"/>
          </p:nvPr>
        </p:nvSpPr>
        <p:spPr>
          <a:xfrm>
            <a:off x="838200" y="2049780"/>
            <a:ext cx="3850038"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25" name="Titel 4">
            <a:extLst>
              <a:ext uri="{FF2B5EF4-FFF2-40B4-BE49-F238E27FC236}">
                <a16:creationId xmlns:a16="http://schemas.microsoft.com/office/drawing/2014/main" id="{7373AC3E-365B-AB1A-3383-C47D45443B7E}"/>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12732169"/>
      </p:ext>
    </p:extLst>
  </p:cSld>
  <p:clrMapOvr>
    <a:masterClrMapping/>
  </p:clrMapOvr>
  <p:extLst>
    <p:ext uri="{DCECCB84-F9BA-43D5-87BE-67443E8EF086}">
      <p15:sldGuideLst xmlns:p15="http://schemas.microsoft.com/office/powerpoint/2012/main"/>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Afb M">
    <p:spTree>
      <p:nvGrpSpPr>
        <p:cNvPr id="1" name=""/>
        <p:cNvGrpSpPr/>
        <p:nvPr/>
      </p:nvGrpSpPr>
      <p:grpSpPr>
        <a:xfrm>
          <a:off x="0" y="0"/>
          <a:ext cx="0" cy="0"/>
          <a:chOff x="0" y="0"/>
          <a:chExt cx="0" cy="0"/>
        </a:xfrm>
      </p:grpSpPr>
      <p:sp>
        <p:nvSpPr>
          <p:cNvPr id="11" name="Tijdelijke aanduiding voor afbeelding 10">
            <a:extLst>
              <a:ext uri="{FF2B5EF4-FFF2-40B4-BE49-F238E27FC236}">
                <a16:creationId xmlns:a16="http://schemas.microsoft.com/office/drawing/2014/main" id="{5A5AC601-84DB-E203-4B25-D8A6C6C319AC}"/>
              </a:ext>
            </a:extLst>
          </p:cNvPr>
          <p:cNvSpPr>
            <a:spLocks noGrp="1"/>
          </p:cNvSpPr>
          <p:nvPr>
            <p:ph type="pic" sz="quarter" idx="15" hasCustomPrompt="1"/>
          </p:nvPr>
        </p:nvSpPr>
        <p:spPr>
          <a:xfrm>
            <a:off x="5231481" y="0"/>
            <a:ext cx="6960519" cy="6858000"/>
          </a:xfrm>
          <a:custGeom>
            <a:avLst/>
            <a:gdLst>
              <a:gd name="connsiteX0" fmla="*/ 3339082 w 6960519"/>
              <a:gd name="connsiteY0" fmla="*/ 0 h 6858000"/>
              <a:gd name="connsiteX1" fmla="*/ 6960519 w 6960519"/>
              <a:gd name="connsiteY1" fmla="*/ 0 h 6858000"/>
              <a:gd name="connsiteX2" fmla="*/ 6960519 w 6960519"/>
              <a:gd name="connsiteY2" fmla="*/ 6857700 h 6858000"/>
              <a:gd name="connsiteX3" fmla="*/ 3467101 w 6960519"/>
              <a:gd name="connsiteY3" fmla="*/ 6857700 h 6858000"/>
              <a:gd name="connsiteX4" fmla="*/ 3467101 w 6960519"/>
              <a:gd name="connsiteY4" fmla="*/ 6858000 h 6858000"/>
              <a:gd name="connsiteX5" fmla="*/ 0 w 6960519"/>
              <a:gd name="connsiteY5" fmla="*/ 6858000 h 6858000"/>
              <a:gd name="connsiteX6" fmla="*/ 0 w 6960519"/>
              <a:gd name="connsiteY6" fmla="*/ 3791798 h 6858000"/>
              <a:gd name="connsiteX7" fmla="*/ 4637 w 6960519"/>
              <a:gd name="connsiteY7" fmla="*/ 3744507 h 6858000"/>
              <a:gd name="connsiteX8" fmla="*/ 381779 w 6960519"/>
              <a:gd name="connsiteY8" fmla="*/ 3428770 h 6858000"/>
              <a:gd name="connsiteX9" fmla="*/ 381868 w 6960519"/>
              <a:gd name="connsiteY9" fmla="*/ 3428770 h 6858000"/>
              <a:gd name="connsiteX10" fmla="*/ 4647 w 6960519"/>
              <a:gd name="connsiteY10" fmla="*/ 3113042 h 6858000"/>
              <a:gd name="connsiteX11" fmla="*/ 0 w 6960519"/>
              <a:gd name="connsiteY11" fmla="*/ 3065705 h 6858000"/>
              <a:gd name="connsiteX12" fmla="*/ 0 w 6960519"/>
              <a:gd name="connsiteY12" fmla="*/ 300 h 6858000"/>
              <a:gd name="connsiteX13" fmla="*/ 3339082 w 6960519"/>
              <a:gd name="connsiteY13" fmla="*/ 3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60519" h="6858000">
                <a:moveTo>
                  <a:pt x="3339082" y="0"/>
                </a:moveTo>
                <a:lnTo>
                  <a:pt x="6960519" y="0"/>
                </a:lnTo>
                <a:lnTo>
                  <a:pt x="6960519" y="6857700"/>
                </a:lnTo>
                <a:lnTo>
                  <a:pt x="3467101" y="6857700"/>
                </a:lnTo>
                <a:lnTo>
                  <a:pt x="3467101" y="6858000"/>
                </a:lnTo>
                <a:lnTo>
                  <a:pt x="0" y="6858000"/>
                </a:lnTo>
                <a:lnTo>
                  <a:pt x="0" y="3791798"/>
                </a:lnTo>
                <a:lnTo>
                  <a:pt x="4637" y="3744507"/>
                </a:lnTo>
                <a:cubicBezTo>
                  <a:pt x="40516" y="3564336"/>
                  <a:pt x="195729" y="3428792"/>
                  <a:pt x="381779" y="3428770"/>
                </a:cubicBezTo>
                <a:cubicBezTo>
                  <a:pt x="381809" y="3428770"/>
                  <a:pt x="381838" y="3428770"/>
                  <a:pt x="381868" y="3428770"/>
                </a:cubicBezTo>
                <a:cubicBezTo>
                  <a:pt x="195796" y="3428770"/>
                  <a:pt x="40551" y="3293228"/>
                  <a:pt x="4647" y="3113042"/>
                </a:cubicBezTo>
                <a:lnTo>
                  <a:pt x="0" y="3065705"/>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3A64648-0523-43CD-B9E9-8BB07FAF32C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850038"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138">
            <a:extLst>
              <a:ext uri="{FF2B5EF4-FFF2-40B4-BE49-F238E27FC236}">
                <a16:creationId xmlns:a16="http://schemas.microsoft.com/office/drawing/2014/main" id="{4924DD51-3D5C-E576-FADD-EAE5F54BF4A7}"/>
              </a:ext>
            </a:extLst>
          </p:cNvPr>
          <p:cNvGrpSpPr/>
          <p:nvPr userDrawn="1"/>
        </p:nvGrpSpPr>
        <p:grpSpPr>
          <a:xfrm>
            <a:off x="12335004" y="0"/>
            <a:ext cx="3593091" cy="6857999"/>
            <a:chOff x="12377866" y="-115008"/>
            <a:chExt cx="3593091" cy="6857999"/>
          </a:xfrm>
        </p:grpSpPr>
        <p:sp>
          <p:nvSpPr>
            <p:cNvPr id="9" name="Rechthoek 139">
              <a:extLst>
                <a:ext uri="{FF2B5EF4-FFF2-40B4-BE49-F238E27FC236}">
                  <a16:creationId xmlns:a16="http://schemas.microsoft.com/office/drawing/2014/main" id="{7EEF6BA1-C00D-BAAA-36A7-0F4C967EEC43}"/>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0" name="Ovaal 140">
              <a:extLst>
                <a:ext uri="{FF2B5EF4-FFF2-40B4-BE49-F238E27FC236}">
                  <a16:creationId xmlns:a16="http://schemas.microsoft.com/office/drawing/2014/main" id="{04873253-6D8F-D3F2-988A-29ADD9C82A9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45AC0929-0767-9032-2D29-E4375E3B6FB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433442E4-60B9-8476-C618-B7A7709C6E46}"/>
                </a:ext>
              </a:extLst>
            </p:cNvPr>
            <p:cNvGrpSpPr/>
            <p:nvPr userDrawn="1"/>
          </p:nvGrpSpPr>
          <p:grpSpPr>
            <a:xfrm>
              <a:off x="12844616" y="1176737"/>
              <a:ext cx="294789" cy="318834"/>
              <a:chOff x="14466489" y="1001522"/>
              <a:chExt cx="290627" cy="314333"/>
            </a:xfrm>
          </p:grpSpPr>
          <p:sp>
            <p:nvSpPr>
              <p:cNvPr id="64" name="Rechthoek 196">
                <a:extLst>
                  <a:ext uri="{FF2B5EF4-FFF2-40B4-BE49-F238E27FC236}">
                    <a16:creationId xmlns:a16="http://schemas.microsoft.com/office/drawing/2014/main" id="{20CFE3BC-813A-84C9-F612-6895AD4AC943}"/>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5" name="Ovaal 197">
                <a:extLst>
                  <a:ext uri="{FF2B5EF4-FFF2-40B4-BE49-F238E27FC236}">
                    <a16:creationId xmlns:a16="http://schemas.microsoft.com/office/drawing/2014/main" id="{C5B87110-AEF0-79E5-A4A7-F63F213BF5F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Vrije vorm: vorm 101">
                <a:extLst>
                  <a:ext uri="{FF2B5EF4-FFF2-40B4-BE49-F238E27FC236}">
                    <a16:creationId xmlns:a16="http://schemas.microsoft.com/office/drawing/2014/main" id="{DDFD7AC1-A555-47CA-BE9C-FF2F6F11E70F}"/>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7" name="Rechthoek: afgeronde hoeken 102">
                <a:extLst>
                  <a:ext uri="{FF2B5EF4-FFF2-40B4-BE49-F238E27FC236}">
                    <a16:creationId xmlns:a16="http://schemas.microsoft.com/office/drawing/2014/main" id="{29276F3C-5137-7AF4-FAEA-9828C70B2A0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8" name="Rechte verbindingslijn 200">
                <a:extLst>
                  <a:ext uri="{FF2B5EF4-FFF2-40B4-BE49-F238E27FC236}">
                    <a16:creationId xmlns:a16="http://schemas.microsoft.com/office/drawing/2014/main" id="{61B00CCB-56F1-BFD0-2E5A-FBB046EC9453}"/>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Rechte verbindingslijn 201">
                <a:extLst>
                  <a:ext uri="{FF2B5EF4-FFF2-40B4-BE49-F238E27FC236}">
                    <a16:creationId xmlns:a16="http://schemas.microsoft.com/office/drawing/2014/main" id="{013E9CF7-2405-7733-194C-6DD9F87C38E3}"/>
                  </a:ext>
                </a:extLst>
              </p:cNvPr>
              <p:cNvCxnSpPr>
                <a:cxnSpLocks/>
                <a:stCxn id="67"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D18A869C-A2E5-758F-1878-943D1525D6AE}"/>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5" name="Rechthoek 144">
              <a:extLst>
                <a:ext uri="{FF2B5EF4-FFF2-40B4-BE49-F238E27FC236}">
                  <a16:creationId xmlns:a16="http://schemas.microsoft.com/office/drawing/2014/main" id="{51C3528F-DB5E-63D7-644D-E889673EDCA7}"/>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6" name="Groep 145">
              <a:extLst>
                <a:ext uri="{FF2B5EF4-FFF2-40B4-BE49-F238E27FC236}">
                  <a16:creationId xmlns:a16="http://schemas.microsoft.com/office/drawing/2014/main" id="{C5F5E607-9C4B-679E-C2B4-5B562BA574F3}"/>
                </a:ext>
              </a:extLst>
            </p:cNvPr>
            <p:cNvGrpSpPr/>
            <p:nvPr userDrawn="1"/>
          </p:nvGrpSpPr>
          <p:grpSpPr>
            <a:xfrm>
              <a:off x="12852713" y="2027655"/>
              <a:ext cx="825500" cy="209550"/>
              <a:chOff x="13504624" y="2482850"/>
              <a:chExt cx="825500" cy="209550"/>
            </a:xfrm>
          </p:grpSpPr>
          <p:sp>
            <p:nvSpPr>
              <p:cNvPr id="61" name="Rechthoek 193">
                <a:extLst>
                  <a:ext uri="{FF2B5EF4-FFF2-40B4-BE49-F238E27FC236}">
                    <a16:creationId xmlns:a16="http://schemas.microsoft.com/office/drawing/2014/main" id="{731DB668-D2F0-34B9-85CA-C9863E2E71D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2" name="Rechte verbindingslijn 194">
                <a:extLst>
                  <a:ext uri="{FF2B5EF4-FFF2-40B4-BE49-F238E27FC236}">
                    <a16:creationId xmlns:a16="http://schemas.microsoft.com/office/drawing/2014/main" id="{6F83FB55-BDA9-D932-52FB-F25035E38D7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3" name="Gelijkbenige driehoek 98">
                <a:extLst>
                  <a:ext uri="{FF2B5EF4-FFF2-40B4-BE49-F238E27FC236}">
                    <a16:creationId xmlns:a16="http://schemas.microsoft.com/office/drawing/2014/main" id="{771C9319-74D3-3CD1-3A7C-327B3B546D1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7" name="Ovaal 146">
              <a:extLst>
                <a:ext uri="{FF2B5EF4-FFF2-40B4-BE49-F238E27FC236}">
                  <a16:creationId xmlns:a16="http://schemas.microsoft.com/office/drawing/2014/main" id="{01DF534A-DC7F-724D-9C89-26FF7E934E7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8" name="Rechthoek 147">
              <a:extLst>
                <a:ext uri="{FF2B5EF4-FFF2-40B4-BE49-F238E27FC236}">
                  <a16:creationId xmlns:a16="http://schemas.microsoft.com/office/drawing/2014/main" id="{0DDF49A1-3B8E-8BF8-A0A4-EA0803B200F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9" name="Ovaal 148">
              <a:extLst>
                <a:ext uri="{FF2B5EF4-FFF2-40B4-BE49-F238E27FC236}">
                  <a16:creationId xmlns:a16="http://schemas.microsoft.com/office/drawing/2014/main" id="{F0B43E85-68E7-6914-8E11-8DE55E40C0E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0" name="Rechthoek 149">
              <a:extLst>
                <a:ext uri="{FF2B5EF4-FFF2-40B4-BE49-F238E27FC236}">
                  <a16:creationId xmlns:a16="http://schemas.microsoft.com/office/drawing/2014/main" id="{E50C5DA0-8A61-FDDE-D089-61625752B18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1" name="Groep 150">
              <a:extLst>
                <a:ext uri="{FF2B5EF4-FFF2-40B4-BE49-F238E27FC236}">
                  <a16:creationId xmlns:a16="http://schemas.microsoft.com/office/drawing/2014/main" id="{40798BF3-E7DB-4736-2EBB-D21FBF9FB695}"/>
                </a:ext>
              </a:extLst>
            </p:cNvPr>
            <p:cNvGrpSpPr/>
            <p:nvPr userDrawn="1"/>
          </p:nvGrpSpPr>
          <p:grpSpPr>
            <a:xfrm>
              <a:off x="12755738" y="5004946"/>
              <a:ext cx="622283" cy="612920"/>
              <a:chOff x="12617641" y="3403238"/>
              <a:chExt cx="752963" cy="741635"/>
            </a:xfrm>
          </p:grpSpPr>
          <p:grpSp>
            <p:nvGrpSpPr>
              <p:cNvPr id="45" name="Groep 177">
                <a:extLst>
                  <a:ext uri="{FF2B5EF4-FFF2-40B4-BE49-F238E27FC236}">
                    <a16:creationId xmlns:a16="http://schemas.microsoft.com/office/drawing/2014/main" id="{6D2C4C9F-213A-DADE-F1D7-E961DB7DAE14}"/>
                  </a:ext>
                </a:extLst>
              </p:cNvPr>
              <p:cNvGrpSpPr/>
              <p:nvPr userDrawn="1"/>
            </p:nvGrpSpPr>
            <p:grpSpPr>
              <a:xfrm>
                <a:off x="12771550" y="3403238"/>
                <a:ext cx="467156" cy="448492"/>
                <a:chOff x="12782177" y="3403238"/>
                <a:chExt cx="467156" cy="448492"/>
              </a:xfrm>
            </p:grpSpPr>
            <p:grpSp>
              <p:nvGrpSpPr>
                <p:cNvPr id="48" name="Groep 180">
                  <a:extLst>
                    <a:ext uri="{FF2B5EF4-FFF2-40B4-BE49-F238E27FC236}">
                      <a16:creationId xmlns:a16="http://schemas.microsoft.com/office/drawing/2014/main" id="{0C2F8E1F-7FC2-4748-2AE1-986388623A77}"/>
                    </a:ext>
                  </a:extLst>
                </p:cNvPr>
                <p:cNvGrpSpPr/>
                <p:nvPr userDrawn="1"/>
              </p:nvGrpSpPr>
              <p:grpSpPr>
                <a:xfrm>
                  <a:off x="12782177" y="3403238"/>
                  <a:ext cx="412972" cy="396132"/>
                  <a:chOff x="13554906" y="3320108"/>
                  <a:chExt cx="443912" cy="425811"/>
                </a:xfrm>
              </p:grpSpPr>
              <p:grpSp>
                <p:nvGrpSpPr>
                  <p:cNvPr id="55" name="Groep 187">
                    <a:extLst>
                      <a:ext uri="{FF2B5EF4-FFF2-40B4-BE49-F238E27FC236}">
                        <a16:creationId xmlns:a16="http://schemas.microsoft.com/office/drawing/2014/main" id="{93A4A31C-3B5A-ADEA-F6A1-779452F8ED2E}"/>
                      </a:ext>
                    </a:extLst>
                  </p:cNvPr>
                  <p:cNvGrpSpPr/>
                  <p:nvPr userDrawn="1"/>
                </p:nvGrpSpPr>
                <p:grpSpPr>
                  <a:xfrm>
                    <a:off x="13554906" y="3320108"/>
                    <a:ext cx="443912" cy="425811"/>
                    <a:chOff x="12909684" y="1276142"/>
                    <a:chExt cx="443912" cy="425811"/>
                  </a:xfrm>
                </p:grpSpPr>
                <p:sp>
                  <p:nvSpPr>
                    <p:cNvPr id="58" name="Rechthoek 190">
                      <a:extLst>
                        <a:ext uri="{FF2B5EF4-FFF2-40B4-BE49-F238E27FC236}">
                          <a16:creationId xmlns:a16="http://schemas.microsoft.com/office/drawing/2014/main" id="{FD78BECC-2E6D-813F-8C7A-533A26635A27}"/>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91">
                      <a:extLst>
                        <a:ext uri="{FF2B5EF4-FFF2-40B4-BE49-F238E27FC236}">
                          <a16:creationId xmlns:a16="http://schemas.microsoft.com/office/drawing/2014/main" id="{A741FB03-4434-32DB-0F3D-D0BDDCEEBFF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0" name="Ovaal 192">
                      <a:extLst>
                        <a:ext uri="{FF2B5EF4-FFF2-40B4-BE49-F238E27FC236}">
                          <a16:creationId xmlns:a16="http://schemas.microsoft.com/office/drawing/2014/main" id="{25F23D63-569B-77A4-148D-158D673088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6" name="Afbeelding 188">
                    <a:extLst>
                      <a:ext uri="{FF2B5EF4-FFF2-40B4-BE49-F238E27FC236}">
                        <a16:creationId xmlns:a16="http://schemas.microsoft.com/office/drawing/2014/main" id="{0400383D-E2F8-1C2B-5C84-5CE3E2678992}"/>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7" name="Afbeelding 189">
                    <a:extLst>
                      <a:ext uri="{FF2B5EF4-FFF2-40B4-BE49-F238E27FC236}">
                        <a16:creationId xmlns:a16="http://schemas.microsoft.com/office/drawing/2014/main" id="{835310C4-152A-B207-AD9F-846B4F55B4D7}"/>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9" name="Groep 181">
                  <a:extLst>
                    <a:ext uri="{FF2B5EF4-FFF2-40B4-BE49-F238E27FC236}">
                      <a16:creationId xmlns:a16="http://schemas.microsoft.com/office/drawing/2014/main" id="{FF562F77-7990-C46A-16FC-B626AD77C03E}"/>
                    </a:ext>
                  </a:extLst>
                </p:cNvPr>
                <p:cNvGrpSpPr/>
                <p:nvPr userDrawn="1"/>
              </p:nvGrpSpPr>
              <p:grpSpPr>
                <a:xfrm>
                  <a:off x="13103513" y="3705268"/>
                  <a:ext cx="145820" cy="146462"/>
                  <a:chOff x="13096169" y="3602278"/>
                  <a:chExt cx="145820" cy="146462"/>
                </a:xfrm>
              </p:grpSpPr>
              <p:sp>
                <p:nvSpPr>
                  <p:cNvPr id="53" name="Rechthoek 185">
                    <a:extLst>
                      <a:ext uri="{FF2B5EF4-FFF2-40B4-BE49-F238E27FC236}">
                        <a16:creationId xmlns:a16="http://schemas.microsoft.com/office/drawing/2014/main" id="{ABB8EE72-DA87-B6B8-E467-A247D7F83C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6">
                    <a:extLst>
                      <a:ext uri="{FF2B5EF4-FFF2-40B4-BE49-F238E27FC236}">
                        <a16:creationId xmlns:a16="http://schemas.microsoft.com/office/drawing/2014/main" id="{672517B7-1671-8EBF-6F4F-89F7FF51AA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0" name="Groep 182">
                  <a:extLst>
                    <a:ext uri="{FF2B5EF4-FFF2-40B4-BE49-F238E27FC236}">
                      <a16:creationId xmlns:a16="http://schemas.microsoft.com/office/drawing/2014/main" id="{B4822957-3930-DEA8-5977-1818E3F34A1F}"/>
                    </a:ext>
                  </a:extLst>
                </p:cNvPr>
                <p:cNvGrpSpPr/>
                <p:nvPr userDrawn="1"/>
              </p:nvGrpSpPr>
              <p:grpSpPr>
                <a:xfrm rot="10800000">
                  <a:off x="13061402" y="3665637"/>
                  <a:ext cx="145820" cy="146462"/>
                  <a:chOff x="13096169" y="3602278"/>
                  <a:chExt cx="145820" cy="146462"/>
                </a:xfrm>
              </p:grpSpPr>
              <p:sp>
                <p:nvSpPr>
                  <p:cNvPr id="51" name="Rechthoek 183">
                    <a:extLst>
                      <a:ext uri="{FF2B5EF4-FFF2-40B4-BE49-F238E27FC236}">
                        <a16:creationId xmlns:a16="http://schemas.microsoft.com/office/drawing/2014/main" id="{16D180C6-24BC-FC47-2E8E-82ADA084313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4">
                    <a:extLst>
                      <a:ext uri="{FF2B5EF4-FFF2-40B4-BE49-F238E27FC236}">
                        <a16:creationId xmlns:a16="http://schemas.microsoft.com/office/drawing/2014/main" id="{2315978E-0F4D-5D92-228C-CA3C7AE70C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6" name="Rechthoek 178">
                <a:extLst>
                  <a:ext uri="{FF2B5EF4-FFF2-40B4-BE49-F238E27FC236}">
                    <a16:creationId xmlns:a16="http://schemas.microsoft.com/office/drawing/2014/main" id="{714D4BAE-9B54-0790-2566-133176FF5FA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7" name="Gelijkbenige driehoek 78">
                <a:extLst>
                  <a:ext uri="{FF2B5EF4-FFF2-40B4-BE49-F238E27FC236}">
                    <a16:creationId xmlns:a16="http://schemas.microsoft.com/office/drawing/2014/main" id="{5E85F6B6-65E2-8959-0A2D-45CF3D2D9B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2" name="Rechthoek 151">
              <a:extLst>
                <a:ext uri="{FF2B5EF4-FFF2-40B4-BE49-F238E27FC236}">
                  <a16:creationId xmlns:a16="http://schemas.microsoft.com/office/drawing/2014/main" id="{A3A4894D-8E2D-DB53-7294-8FF90AB1E73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3" name="Groep 152">
              <a:extLst>
                <a:ext uri="{FF2B5EF4-FFF2-40B4-BE49-F238E27FC236}">
                  <a16:creationId xmlns:a16="http://schemas.microsoft.com/office/drawing/2014/main" id="{D413A0FD-3B5D-87D9-E91E-5C86921D9A20}"/>
                </a:ext>
              </a:extLst>
            </p:cNvPr>
            <p:cNvGrpSpPr/>
            <p:nvPr userDrawn="1"/>
          </p:nvGrpSpPr>
          <p:grpSpPr>
            <a:xfrm>
              <a:off x="13678554" y="3370363"/>
              <a:ext cx="1222990" cy="563933"/>
              <a:chOff x="-2485819" y="3399207"/>
              <a:chExt cx="1222990" cy="563933"/>
            </a:xfrm>
          </p:grpSpPr>
          <p:sp>
            <p:nvSpPr>
              <p:cNvPr id="24" name="Rechthoek 156">
                <a:extLst>
                  <a:ext uri="{FF2B5EF4-FFF2-40B4-BE49-F238E27FC236}">
                    <a16:creationId xmlns:a16="http://schemas.microsoft.com/office/drawing/2014/main" id="{9B8ADF0A-AC26-5DD0-7477-47B3F84D945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5" name="Rechthoek 157">
                <a:extLst>
                  <a:ext uri="{FF2B5EF4-FFF2-40B4-BE49-F238E27FC236}">
                    <a16:creationId xmlns:a16="http://schemas.microsoft.com/office/drawing/2014/main" id="{8FABAF23-6FCE-B681-9972-4C33392C1C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8">
                <a:extLst>
                  <a:ext uri="{FF2B5EF4-FFF2-40B4-BE49-F238E27FC236}">
                    <a16:creationId xmlns:a16="http://schemas.microsoft.com/office/drawing/2014/main" id="{FBC79A1E-1339-EA20-9316-E2280DA7E002}"/>
                  </a:ext>
                </a:extLst>
              </p:cNvPr>
              <p:cNvGrpSpPr/>
              <p:nvPr userDrawn="1"/>
            </p:nvGrpSpPr>
            <p:grpSpPr>
              <a:xfrm>
                <a:off x="-2403869" y="3460544"/>
                <a:ext cx="155951" cy="131922"/>
                <a:chOff x="12968836" y="3354170"/>
                <a:chExt cx="404806" cy="342433"/>
              </a:xfrm>
            </p:grpSpPr>
            <p:sp>
              <p:nvSpPr>
                <p:cNvPr id="39" name="Rechthoek: afgeronde hoeken 61">
                  <a:extLst>
                    <a:ext uri="{FF2B5EF4-FFF2-40B4-BE49-F238E27FC236}">
                      <a16:creationId xmlns:a16="http://schemas.microsoft.com/office/drawing/2014/main" id="{3C69D641-44A3-444C-3B78-C65B230B2ED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2">
                  <a:extLst>
                    <a:ext uri="{FF2B5EF4-FFF2-40B4-BE49-F238E27FC236}">
                      <a16:creationId xmlns:a16="http://schemas.microsoft.com/office/drawing/2014/main" id="{44967BB2-8BEC-4DE5-2CBB-82317EEA8FF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3">
                  <a:extLst>
                    <a:ext uri="{FF2B5EF4-FFF2-40B4-BE49-F238E27FC236}">
                      <a16:creationId xmlns:a16="http://schemas.microsoft.com/office/drawing/2014/main" id="{BC6C0BB5-C4FE-7458-98D3-09FBADE0EAB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4">
                  <a:extLst>
                    <a:ext uri="{FF2B5EF4-FFF2-40B4-BE49-F238E27FC236}">
                      <a16:creationId xmlns:a16="http://schemas.microsoft.com/office/drawing/2014/main" id="{EDFC89CA-61F2-F0B6-FECE-265AAFA395B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5">
                  <a:extLst>
                    <a:ext uri="{FF2B5EF4-FFF2-40B4-BE49-F238E27FC236}">
                      <a16:creationId xmlns:a16="http://schemas.microsoft.com/office/drawing/2014/main" id="{30B9A87C-AF56-BB26-6A37-848E17E4650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6">
                  <a:extLst>
                    <a:ext uri="{FF2B5EF4-FFF2-40B4-BE49-F238E27FC236}">
                      <a16:creationId xmlns:a16="http://schemas.microsoft.com/office/drawing/2014/main" id="{34FF9216-7133-256E-D8CC-7F69B943AFE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7" name="Groep 159">
                <a:extLst>
                  <a:ext uri="{FF2B5EF4-FFF2-40B4-BE49-F238E27FC236}">
                    <a16:creationId xmlns:a16="http://schemas.microsoft.com/office/drawing/2014/main" id="{4256112C-B79C-5F39-8558-2D6D801D07D6}"/>
                  </a:ext>
                </a:extLst>
              </p:cNvPr>
              <p:cNvGrpSpPr/>
              <p:nvPr userDrawn="1"/>
            </p:nvGrpSpPr>
            <p:grpSpPr>
              <a:xfrm>
                <a:off x="-2423424" y="3690208"/>
                <a:ext cx="166739" cy="218963"/>
                <a:chOff x="12940828" y="3950597"/>
                <a:chExt cx="432813" cy="568367"/>
              </a:xfrm>
            </p:grpSpPr>
            <p:grpSp>
              <p:nvGrpSpPr>
                <p:cNvPr id="31" name="Groep 163">
                  <a:extLst>
                    <a:ext uri="{FF2B5EF4-FFF2-40B4-BE49-F238E27FC236}">
                      <a16:creationId xmlns:a16="http://schemas.microsoft.com/office/drawing/2014/main" id="{059A7E34-DEBC-ACFF-F7A4-5BFFA150225C}"/>
                    </a:ext>
                  </a:extLst>
                </p:cNvPr>
                <p:cNvGrpSpPr/>
                <p:nvPr userDrawn="1"/>
              </p:nvGrpSpPr>
              <p:grpSpPr>
                <a:xfrm>
                  <a:off x="13000382" y="4006891"/>
                  <a:ext cx="373259" cy="315747"/>
                  <a:chOff x="12968836" y="3354170"/>
                  <a:chExt cx="404806" cy="342433"/>
                </a:xfrm>
              </p:grpSpPr>
              <p:sp>
                <p:nvSpPr>
                  <p:cNvPr id="33" name="Rechthoek: afgeronde hoeken 55">
                    <a:extLst>
                      <a:ext uri="{FF2B5EF4-FFF2-40B4-BE49-F238E27FC236}">
                        <a16:creationId xmlns:a16="http://schemas.microsoft.com/office/drawing/2014/main" id="{6807283C-C425-69BC-BE2F-499748E82EB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6">
                    <a:extLst>
                      <a:ext uri="{FF2B5EF4-FFF2-40B4-BE49-F238E27FC236}">
                        <a16:creationId xmlns:a16="http://schemas.microsoft.com/office/drawing/2014/main" id="{B99252EC-0030-8D04-9BDA-0C703E83DB3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7">
                    <a:extLst>
                      <a:ext uri="{FF2B5EF4-FFF2-40B4-BE49-F238E27FC236}">
                        <a16:creationId xmlns:a16="http://schemas.microsoft.com/office/drawing/2014/main" id="{D9C5A355-2547-DBEF-476D-B45C4E164E0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8">
                    <a:extLst>
                      <a:ext uri="{FF2B5EF4-FFF2-40B4-BE49-F238E27FC236}">
                        <a16:creationId xmlns:a16="http://schemas.microsoft.com/office/drawing/2014/main" id="{DE8CB968-9F77-24AF-71B4-542131B82E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9">
                    <a:extLst>
                      <a:ext uri="{FF2B5EF4-FFF2-40B4-BE49-F238E27FC236}">
                        <a16:creationId xmlns:a16="http://schemas.microsoft.com/office/drawing/2014/main" id="{787D281E-A559-5FBA-02BC-E66F09607AF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0">
                    <a:extLst>
                      <a:ext uri="{FF2B5EF4-FFF2-40B4-BE49-F238E27FC236}">
                        <a16:creationId xmlns:a16="http://schemas.microsoft.com/office/drawing/2014/main" id="{0B6C5B96-4D56-1BE0-AC52-2D5113474D1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2" name="Boog 164">
                  <a:extLst>
                    <a:ext uri="{FF2B5EF4-FFF2-40B4-BE49-F238E27FC236}">
                      <a16:creationId xmlns:a16="http://schemas.microsoft.com/office/drawing/2014/main" id="{814D4D22-91E9-7F0F-175D-9ED90044E49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8" name="Tekstvak 160">
                <a:extLst>
                  <a:ext uri="{FF2B5EF4-FFF2-40B4-BE49-F238E27FC236}">
                    <a16:creationId xmlns:a16="http://schemas.microsoft.com/office/drawing/2014/main" id="{6F1C068A-2B78-E394-F24D-6147CEB4BD8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9" name="Tekstvak 161">
                <a:extLst>
                  <a:ext uri="{FF2B5EF4-FFF2-40B4-BE49-F238E27FC236}">
                    <a16:creationId xmlns:a16="http://schemas.microsoft.com/office/drawing/2014/main" id="{14F7D598-16B3-0FF5-24D5-B75B1C86ABB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0" name="Vrije vorm: vorm 52">
                <a:extLst>
                  <a:ext uri="{FF2B5EF4-FFF2-40B4-BE49-F238E27FC236}">
                    <a16:creationId xmlns:a16="http://schemas.microsoft.com/office/drawing/2014/main" id="{D58FFEA5-13B7-5E3D-B017-1825B7E1518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70" name="Groep 69">
            <a:extLst>
              <a:ext uri="{FF2B5EF4-FFF2-40B4-BE49-F238E27FC236}">
                <a16:creationId xmlns:a16="http://schemas.microsoft.com/office/drawing/2014/main" id="{A43B767A-9325-A715-4AD1-89BA142998F5}"/>
              </a:ext>
            </a:extLst>
          </p:cNvPr>
          <p:cNvGrpSpPr/>
          <p:nvPr userDrawn="1"/>
        </p:nvGrpSpPr>
        <p:grpSpPr>
          <a:xfrm>
            <a:off x="-3593091" y="3899480"/>
            <a:ext cx="3593091" cy="2958520"/>
            <a:chOff x="-3593091" y="3899480"/>
            <a:chExt cx="3593091" cy="2958520"/>
          </a:xfrm>
        </p:grpSpPr>
        <p:grpSp>
          <p:nvGrpSpPr>
            <p:cNvPr id="71" name="Groep 94">
              <a:extLst>
                <a:ext uri="{FF2B5EF4-FFF2-40B4-BE49-F238E27FC236}">
                  <a16:creationId xmlns:a16="http://schemas.microsoft.com/office/drawing/2014/main" id="{22D18861-C337-4C99-D62F-F7F37D61C72A}"/>
                </a:ext>
              </a:extLst>
            </p:cNvPr>
            <p:cNvGrpSpPr/>
            <p:nvPr userDrawn="1"/>
          </p:nvGrpSpPr>
          <p:grpSpPr>
            <a:xfrm>
              <a:off x="-3593091" y="3899480"/>
              <a:ext cx="3593091" cy="2958520"/>
              <a:chOff x="-3593091" y="2754611"/>
              <a:chExt cx="3593091" cy="2958520"/>
            </a:xfrm>
          </p:grpSpPr>
          <p:sp>
            <p:nvSpPr>
              <p:cNvPr id="77" name="Rechthoek 99">
                <a:extLst>
                  <a:ext uri="{FF2B5EF4-FFF2-40B4-BE49-F238E27FC236}">
                    <a16:creationId xmlns:a16="http://schemas.microsoft.com/office/drawing/2014/main" id="{F77B3AE3-65DC-C0FB-B5F7-741284B9A59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78" name="Rechthoek 100">
                <a:extLst>
                  <a:ext uri="{FF2B5EF4-FFF2-40B4-BE49-F238E27FC236}">
                    <a16:creationId xmlns:a16="http://schemas.microsoft.com/office/drawing/2014/main" id="{16CB552E-9FB2-D4D6-9D73-CDB463BB50F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79" name="VOORBEELD">
                <a:extLst>
                  <a:ext uri="{FF2B5EF4-FFF2-40B4-BE49-F238E27FC236}">
                    <a16:creationId xmlns:a16="http://schemas.microsoft.com/office/drawing/2014/main" id="{6C354631-7C19-119D-4C73-1C87D7AE6C3C}"/>
                  </a:ext>
                </a:extLst>
              </p:cNvPr>
              <p:cNvGrpSpPr/>
              <p:nvPr userDrawn="1"/>
            </p:nvGrpSpPr>
            <p:grpSpPr>
              <a:xfrm>
                <a:off x="-3412097" y="3250745"/>
                <a:ext cx="3234311" cy="604518"/>
                <a:chOff x="-3605171" y="458674"/>
                <a:chExt cx="3234311" cy="558875"/>
              </a:xfrm>
            </p:grpSpPr>
            <p:sp>
              <p:nvSpPr>
                <p:cNvPr id="80" name="Rechthoek 102">
                  <a:extLst>
                    <a:ext uri="{FF2B5EF4-FFF2-40B4-BE49-F238E27FC236}">
                      <a16:creationId xmlns:a16="http://schemas.microsoft.com/office/drawing/2014/main" id="{41CC4E37-ECF0-27D4-83ED-01FA4FF02C9D}"/>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81" name="Rechthoek 103">
                  <a:extLst>
                    <a:ext uri="{FF2B5EF4-FFF2-40B4-BE49-F238E27FC236}">
                      <a16:creationId xmlns:a16="http://schemas.microsoft.com/office/drawing/2014/main" id="{366E7145-6EE8-7C54-3DE8-B45121428C6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82" name="Groep 104">
                  <a:extLst>
                    <a:ext uri="{FF2B5EF4-FFF2-40B4-BE49-F238E27FC236}">
                      <a16:creationId xmlns:a16="http://schemas.microsoft.com/office/drawing/2014/main" id="{F952B06F-D2CE-0BC7-C3F5-DF4B6D54931E}"/>
                    </a:ext>
                  </a:extLst>
                </p:cNvPr>
                <p:cNvGrpSpPr/>
                <p:nvPr userDrawn="1"/>
              </p:nvGrpSpPr>
              <p:grpSpPr>
                <a:xfrm>
                  <a:off x="-3386247" y="830871"/>
                  <a:ext cx="139423" cy="109566"/>
                  <a:chOff x="-2866744" y="827071"/>
                  <a:chExt cx="168701" cy="132575"/>
                </a:xfrm>
              </p:grpSpPr>
              <p:grpSp>
                <p:nvGrpSpPr>
                  <p:cNvPr id="113" name="Groep 135">
                    <a:extLst>
                      <a:ext uri="{FF2B5EF4-FFF2-40B4-BE49-F238E27FC236}">
                        <a16:creationId xmlns:a16="http://schemas.microsoft.com/office/drawing/2014/main" id="{536AB900-A9D0-D89A-FF84-A729A679AE04}"/>
                      </a:ext>
                    </a:extLst>
                  </p:cNvPr>
                  <p:cNvGrpSpPr/>
                  <p:nvPr userDrawn="1"/>
                </p:nvGrpSpPr>
                <p:grpSpPr>
                  <a:xfrm>
                    <a:off x="-2866744" y="827071"/>
                    <a:ext cx="168701" cy="132575"/>
                    <a:chOff x="-2866744" y="827071"/>
                    <a:chExt cx="168701" cy="132575"/>
                  </a:xfrm>
                </p:grpSpPr>
                <p:cxnSp>
                  <p:nvCxnSpPr>
                    <p:cNvPr id="115" name="Rechte verbindingslijn 137">
                      <a:extLst>
                        <a:ext uri="{FF2B5EF4-FFF2-40B4-BE49-F238E27FC236}">
                          <a16:creationId xmlns:a16="http://schemas.microsoft.com/office/drawing/2014/main" id="{4C29EFBB-1420-F225-301F-A76F1906307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16" name="Rechte verbindingslijn 138">
                      <a:extLst>
                        <a:ext uri="{FF2B5EF4-FFF2-40B4-BE49-F238E27FC236}">
                          <a16:creationId xmlns:a16="http://schemas.microsoft.com/office/drawing/2014/main" id="{01761537-3DDE-8A38-38D3-5384F6B45C8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17" name="Rechte verbindingslijn 139">
                      <a:extLst>
                        <a:ext uri="{FF2B5EF4-FFF2-40B4-BE49-F238E27FC236}">
                          <a16:creationId xmlns:a16="http://schemas.microsoft.com/office/drawing/2014/main" id="{3DB7D70F-8690-0362-9B8D-E20DD4A663E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18" name="Rechte verbindingslijn 140">
                      <a:extLst>
                        <a:ext uri="{FF2B5EF4-FFF2-40B4-BE49-F238E27FC236}">
                          <a16:creationId xmlns:a16="http://schemas.microsoft.com/office/drawing/2014/main" id="{395A126B-ADEC-4B7A-5976-EE31918EAB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19" name="Rechte verbindingslijn 141">
                      <a:extLst>
                        <a:ext uri="{FF2B5EF4-FFF2-40B4-BE49-F238E27FC236}">
                          <a16:creationId xmlns:a16="http://schemas.microsoft.com/office/drawing/2014/main" id="{52A0A74C-19EC-4634-FB88-421542F7E23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14" name="Pijl: rechts 129">
                    <a:extLst>
                      <a:ext uri="{FF2B5EF4-FFF2-40B4-BE49-F238E27FC236}">
                        <a16:creationId xmlns:a16="http://schemas.microsoft.com/office/drawing/2014/main" id="{18809152-6A58-1A7A-9369-5B1FB3C2F58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3" name="Groep 105">
                  <a:extLst>
                    <a:ext uri="{FF2B5EF4-FFF2-40B4-BE49-F238E27FC236}">
                      <a16:creationId xmlns:a16="http://schemas.microsoft.com/office/drawing/2014/main" id="{CE18052A-8462-ECAE-152C-4300ABD4F26E}"/>
                    </a:ext>
                  </a:extLst>
                </p:cNvPr>
                <p:cNvGrpSpPr/>
                <p:nvPr userDrawn="1"/>
              </p:nvGrpSpPr>
              <p:grpSpPr>
                <a:xfrm>
                  <a:off x="-3605171" y="830871"/>
                  <a:ext cx="139423" cy="109566"/>
                  <a:chOff x="-2866744" y="518074"/>
                  <a:chExt cx="168701" cy="132575"/>
                </a:xfrm>
              </p:grpSpPr>
              <p:grpSp>
                <p:nvGrpSpPr>
                  <p:cNvPr id="106" name="Groep 128">
                    <a:extLst>
                      <a:ext uri="{FF2B5EF4-FFF2-40B4-BE49-F238E27FC236}">
                        <a16:creationId xmlns:a16="http://schemas.microsoft.com/office/drawing/2014/main" id="{85FF1F21-6B68-0C40-A666-6FAE625D829A}"/>
                      </a:ext>
                    </a:extLst>
                  </p:cNvPr>
                  <p:cNvGrpSpPr/>
                  <p:nvPr userDrawn="1"/>
                </p:nvGrpSpPr>
                <p:grpSpPr>
                  <a:xfrm>
                    <a:off x="-2866744" y="518074"/>
                    <a:ext cx="168701" cy="132575"/>
                    <a:chOff x="-2866744" y="518074"/>
                    <a:chExt cx="168701" cy="132575"/>
                  </a:xfrm>
                </p:grpSpPr>
                <p:cxnSp>
                  <p:nvCxnSpPr>
                    <p:cNvPr id="108" name="Rechte verbindingslijn 130">
                      <a:extLst>
                        <a:ext uri="{FF2B5EF4-FFF2-40B4-BE49-F238E27FC236}">
                          <a16:creationId xmlns:a16="http://schemas.microsoft.com/office/drawing/2014/main" id="{8F88EC0F-B996-4A36-FFAA-CCDBDDB5749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09" name="Rechte verbindingslijn 131">
                      <a:extLst>
                        <a:ext uri="{FF2B5EF4-FFF2-40B4-BE49-F238E27FC236}">
                          <a16:creationId xmlns:a16="http://schemas.microsoft.com/office/drawing/2014/main" id="{4DBA3EEA-1560-75E9-214A-CC71C4797C4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10" name="Rechte verbindingslijn 132">
                      <a:extLst>
                        <a:ext uri="{FF2B5EF4-FFF2-40B4-BE49-F238E27FC236}">
                          <a16:creationId xmlns:a16="http://schemas.microsoft.com/office/drawing/2014/main" id="{68FEC4B8-E1F7-B354-5A10-8671CAC0659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11" name="Rechte verbindingslijn 133">
                      <a:extLst>
                        <a:ext uri="{FF2B5EF4-FFF2-40B4-BE49-F238E27FC236}">
                          <a16:creationId xmlns:a16="http://schemas.microsoft.com/office/drawing/2014/main" id="{281C560B-56BD-4476-4278-1D813A90DCE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12" name="Rechte verbindingslijn 134">
                      <a:extLst>
                        <a:ext uri="{FF2B5EF4-FFF2-40B4-BE49-F238E27FC236}">
                          <a16:creationId xmlns:a16="http://schemas.microsoft.com/office/drawing/2014/main" id="{AFBB7A3F-CD7C-E311-A6ED-D99B9A32150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07" name="Pijl: rechts 122">
                    <a:extLst>
                      <a:ext uri="{FF2B5EF4-FFF2-40B4-BE49-F238E27FC236}">
                        <a16:creationId xmlns:a16="http://schemas.microsoft.com/office/drawing/2014/main" id="{ED3DB572-D01F-A942-1B44-6183827BAA8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84" name="Rechte verbindingslijn 106">
                  <a:extLst>
                    <a:ext uri="{FF2B5EF4-FFF2-40B4-BE49-F238E27FC236}">
                      <a16:creationId xmlns:a16="http://schemas.microsoft.com/office/drawing/2014/main" id="{9A6EF351-E617-4977-D18F-F140652A933A}"/>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85" name="Rechte verbindingslijn 107">
                  <a:extLst>
                    <a:ext uri="{FF2B5EF4-FFF2-40B4-BE49-F238E27FC236}">
                      <a16:creationId xmlns:a16="http://schemas.microsoft.com/office/drawing/2014/main" id="{F6649E26-F717-DB22-EBAE-FF2497D54121}"/>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86" name="Rechthoek 108">
                  <a:extLst>
                    <a:ext uri="{FF2B5EF4-FFF2-40B4-BE49-F238E27FC236}">
                      <a16:creationId xmlns:a16="http://schemas.microsoft.com/office/drawing/2014/main" id="{0E883455-39D4-D860-8EFE-7204D1BBBD4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87" name="Rechthoek 109">
                  <a:extLst>
                    <a:ext uri="{FF2B5EF4-FFF2-40B4-BE49-F238E27FC236}">
                      <a16:creationId xmlns:a16="http://schemas.microsoft.com/office/drawing/2014/main" id="{C2D9E701-6C23-AB2D-09F1-4EFAE0325AA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88" name="Groep 110">
                  <a:extLst>
                    <a:ext uri="{FF2B5EF4-FFF2-40B4-BE49-F238E27FC236}">
                      <a16:creationId xmlns:a16="http://schemas.microsoft.com/office/drawing/2014/main" id="{CC51AEB5-F6C7-4B14-87CC-C54EF629B080}"/>
                    </a:ext>
                  </a:extLst>
                </p:cNvPr>
                <p:cNvGrpSpPr/>
                <p:nvPr userDrawn="1"/>
              </p:nvGrpSpPr>
              <p:grpSpPr>
                <a:xfrm>
                  <a:off x="-2916763" y="769168"/>
                  <a:ext cx="268738" cy="248381"/>
                  <a:chOff x="-2916763" y="769168"/>
                  <a:chExt cx="268738" cy="248381"/>
                </a:xfrm>
              </p:grpSpPr>
              <p:sp>
                <p:nvSpPr>
                  <p:cNvPr id="98" name="Rechthoek 120">
                    <a:extLst>
                      <a:ext uri="{FF2B5EF4-FFF2-40B4-BE49-F238E27FC236}">
                        <a16:creationId xmlns:a16="http://schemas.microsoft.com/office/drawing/2014/main" id="{5CCED05A-2EF2-7AA7-D00B-01DA688141A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9" name="Groep 121">
                    <a:extLst>
                      <a:ext uri="{FF2B5EF4-FFF2-40B4-BE49-F238E27FC236}">
                        <a16:creationId xmlns:a16="http://schemas.microsoft.com/office/drawing/2014/main" id="{BC1F779C-8CF7-35C7-9E29-57992FA80069}"/>
                      </a:ext>
                    </a:extLst>
                  </p:cNvPr>
                  <p:cNvGrpSpPr/>
                  <p:nvPr userDrawn="1"/>
                </p:nvGrpSpPr>
                <p:grpSpPr>
                  <a:xfrm>
                    <a:off x="-2866744" y="827071"/>
                    <a:ext cx="168701" cy="132575"/>
                    <a:chOff x="-2866744" y="827071"/>
                    <a:chExt cx="168701" cy="132575"/>
                  </a:xfrm>
                </p:grpSpPr>
                <p:cxnSp>
                  <p:nvCxnSpPr>
                    <p:cNvPr id="101" name="Rechte verbindingslijn 123">
                      <a:extLst>
                        <a:ext uri="{FF2B5EF4-FFF2-40B4-BE49-F238E27FC236}">
                          <a16:creationId xmlns:a16="http://schemas.microsoft.com/office/drawing/2014/main" id="{BA3EE2C1-98A1-AE54-E0A4-4E1F1B78D4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2" name="Rechte verbindingslijn 124">
                      <a:extLst>
                        <a:ext uri="{FF2B5EF4-FFF2-40B4-BE49-F238E27FC236}">
                          <a16:creationId xmlns:a16="http://schemas.microsoft.com/office/drawing/2014/main" id="{B5D2914C-2628-AA39-07A5-1DC9EE93BB9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25">
                      <a:extLst>
                        <a:ext uri="{FF2B5EF4-FFF2-40B4-BE49-F238E27FC236}">
                          <a16:creationId xmlns:a16="http://schemas.microsoft.com/office/drawing/2014/main" id="{91D59D50-3228-9FD7-C418-8A6EE8C088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4" name="Rechte verbindingslijn 126">
                      <a:extLst>
                        <a:ext uri="{FF2B5EF4-FFF2-40B4-BE49-F238E27FC236}">
                          <a16:creationId xmlns:a16="http://schemas.microsoft.com/office/drawing/2014/main" id="{7B712DAA-66CB-75F7-0D89-E8B64D064CD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27">
                      <a:extLst>
                        <a:ext uri="{FF2B5EF4-FFF2-40B4-BE49-F238E27FC236}">
                          <a16:creationId xmlns:a16="http://schemas.microsoft.com/office/drawing/2014/main" id="{9910DD95-50B7-F766-CC33-EE653F723C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0" name="Pijl: rechts 115">
                    <a:extLst>
                      <a:ext uri="{FF2B5EF4-FFF2-40B4-BE49-F238E27FC236}">
                        <a16:creationId xmlns:a16="http://schemas.microsoft.com/office/drawing/2014/main" id="{1049776A-00DB-A6BC-E341-0CF97FEC4DE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89" name="Groep 111">
                  <a:extLst>
                    <a:ext uri="{FF2B5EF4-FFF2-40B4-BE49-F238E27FC236}">
                      <a16:creationId xmlns:a16="http://schemas.microsoft.com/office/drawing/2014/main" id="{A739F5F5-32FA-82DC-6640-7175E8BE0635}"/>
                    </a:ext>
                  </a:extLst>
                </p:cNvPr>
                <p:cNvGrpSpPr/>
                <p:nvPr userDrawn="1"/>
              </p:nvGrpSpPr>
              <p:grpSpPr>
                <a:xfrm>
                  <a:off x="-2916763" y="460171"/>
                  <a:ext cx="268738" cy="248381"/>
                  <a:chOff x="-2916763" y="460171"/>
                  <a:chExt cx="268738" cy="248381"/>
                </a:xfrm>
              </p:grpSpPr>
              <p:sp>
                <p:nvSpPr>
                  <p:cNvPr id="90" name="Rechthoek 112">
                    <a:extLst>
                      <a:ext uri="{FF2B5EF4-FFF2-40B4-BE49-F238E27FC236}">
                        <a16:creationId xmlns:a16="http://schemas.microsoft.com/office/drawing/2014/main" id="{1690193E-80F2-C611-498D-FB0F1D1D428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91" name="Groep 113">
                    <a:extLst>
                      <a:ext uri="{FF2B5EF4-FFF2-40B4-BE49-F238E27FC236}">
                        <a16:creationId xmlns:a16="http://schemas.microsoft.com/office/drawing/2014/main" id="{83D77625-A341-A8B8-C3D7-AEA21B86A116}"/>
                      </a:ext>
                    </a:extLst>
                  </p:cNvPr>
                  <p:cNvGrpSpPr/>
                  <p:nvPr userDrawn="1"/>
                </p:nvGrpSpPr>
                <p:grpSpPr>
                  <a:xfrm>
                    <a:off x="-2866744" y="518074"/>
                    <a:ext cx="168701" cy="132575"/>
                    <a:chOff x="-2866744" y="518074"/>
                    <a:chExt cx="168701" cy="132575"/>
                  </a:xfrm>
                </p:grpSpPr>
                <p:cxnSp>
                  <p:nvCxnSpPr>
                    <p:cNvPr id="93" name="Rechte verbindingslijn 115">
                      <a:extLst>
                        <a:ext uri="{FF2B5EF4-FFF2-40B4-BE49-F238E27FC236}">
                          <a16:creationId xmlns:a16="http://schemas.microsoft.com/office/drawing/2014/main" id="{6A4FF130-1723-6DBB-1390-19F20920007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4" name="Rechte verbindingslijn 116">
                      <a:extLst>
                        <a:ext uri="{FF2B5EF4-FFF2-40B4-BE49-F238E27FC236}">
                          <a16:creationId xmlns:a16="http://schemas.microsoft.com/office/drawing/2014/main" id="{5160CE76-199F-0EF6-EAE7-ADB3AC13E3B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5" name="Rechte verbindingslijn 117">
                      <a:extLst>
                        <a:ext uri="{FF2B5EF4-FFF2-40B4-BE49-F238E27FC236}">
                          <a16:creationId xmlns:a16="http://schemas.microsoft.com/office/drawing/2014/main" id="{C46910C5-D44A-A218-62EE-F942688B7D4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6" name="Rechte verbindingslijn 118">
                      <a:extLst>
                        <a:ext uri="{FF2B5EF4-FFF2-40B4-BE49-F238E27FC236}">
                          <a16:creationId xmlns:a16="http://schemas.microsoft.com/office/drawing/2014/main" id="{A96306C5-3FC0-8BEA-5EE7-3FBB8488D4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7" name="Rechte verbindingslijn 119">
                      <a:extLst>
                        <a:ext uri="{FF2B5EF4-FFF2-40B4-BE49-F238E27FC236}">
                          <a16:creationId xmlns:a16="http://schemas.microsoft.com/office/drawing/2014/main" id="{6D148F0D-F570-245A-E258-0EEF6B7763D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2" name="Pijl: rechts 107">
                    <a:extLst>
                      <a:ext uri="{FF2B5EF4-FFF2-40B4-BE49-F238E27FC236}">
                        <a16:creationId xmlns:a16="http://schemas.microsoft.com/office/drawing/2014/main" id="{C1CF760F-2413-C992-9E63-3341D098A51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72" name="Ovaal 95">
              <a:extLst>
                <a:ext uri="{FF2B5EF4-FFF2-40B4-BE49-F238E27FC236}">
                  <a16:creationId xmlns:a16="http://schemas.microsoft.com/office/drawing/2014/main" id="{8F86DB57-2CF1-AC6D-AEA4-FA8B6F57F43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73" name="Ovaal 96">
              <a:extLst>
                <a:ext uri="{FF2B5EF4-FFF2-40B4-BE49-F238E27FC236}">
                  <a16:creationId xmlns:a16="http://schemas.microsoft.com/office/drawing/2014/main" id="{F1CD3040-855E-41F5-5671-F7F3E427EB4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74" name="Ovaal 97">
              <a:extLst>
                <a:ext uri="{FF2B5EF4-FFF2-40B4-BE49-F238E27FC236}">
                  <a16:creationId xmlns:a16="http://schemas.microsoft.com/office/drawing/2014/main" id="{2D9EAF4E-A44A-0D7A-60D1-2D0499C818E4}"/>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75" name="Ovaal 98">
              <a:extLst>
                <a:ext uri="{FF2B5EF4-FFF2-40B4-BE49-F238E27FC236}">
                  <a16:creationId xmlns:a16="http://schemas.microsoft.com/office/drawing/2014/main" id="{11C49EFC-CDA1-B43A-1B8A-8822C4D086F8}"/>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20" name="Afbeelding 119">
            <a:extLst>
              <a:ext uri="{FF2B5EF4-FFF2-40B4-BE49-F238E27FC236}">
                <a16:creationId xmlns:a16="http://schemas.microsoft.com/office/drawing/2014/main" id="{8D05E366-ED4C-AE0B-0972-FEB32655744E}"/>
              </a:ext>
            </a:extLst>
          </p:cNvPr>
          <p:cNvPicPr>
            <a:picLocks noChangeAspect="1"/>
          </p:cNvPicPr>
          <p:nvPr userDrawn="1"/>
        </p:nvPicPr>
        <p:blipFill rotWithShape="1">
          <a:blip r:embed="rId4"/>
          <a:srcRect r="78928" b="68480"/>
          <a:stretch/>
        </p:blipFill>
        <p:spPr>
          <a:xfrm>
            <a:off x="-3022328" y="5820174"/>
            <a:ext cx="1524812" cy="955604"/>
          </a:xfrm>
          <a:prstGeom prst="rect">
            <a:avLst/>
          </a:prstGeom>
        </p:spPr>
      </p:pic>
      <p:sp>
        <p:nvSpPr>
          <p:cNvPr id="125" name="Titel 4">
            <a:extLst>
              <a:ext uri="{FF2B5EF4-FFF2-40B4-BE49-F238E27FC236}">
                <a16:creationId xmlns:a16="http://schemas.microsoft.com/office/drawing/2014/main" id="{F8C42B25-4738-F7FC-8865-F1760823B2C9}"/>
              </a:ext>
            </a:extLst>
          </p:cNvPr>
          <p:cNvSpPr>
            <a:spLocks noGrp="1"/>
          </p:cNvSpPr>
          <p:nvPr>
            <p:ph type="title" hasCustomPrompt="1"/>
          </p:nvPr>
        </p:nvSpPr>
        <p:spPr>
          <a:xfrm>
            <a:off x="838200" y="806728"/>
            <a:ext cx="3850038"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656502028"/>
      </p:ext>
    </p:extLst>
  </p:cSld>
  <p:clrMapOvr>
    <a:masterClrMapping/>
  </p:clrMapOvr>
  <p:extLst>
    <p:ext uri="{DCECCB84-F9BA-43D5-87BE-67443E8EF086}">
      <p15:sldGuideLst xmlns:p15="http://schemas.microsoft.com/office/powerpoint/2012/main"/>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00% Afb">
    <p:spTree>
      <p:nvGrpSpPr>
        <p:cNvPr id="1" name=""/>
        <p:cNvGrpSpPr/>
        <p:nvPr/>
      </p:nvGrpSpPr>
      <p:grpSpPr>
        <a:xfrm>
          <a:off x="0" y="0"/>
          <a:ext cx="0" cy="0"/>
          <a:chOff x="0" y="0"/>
          <a:chExt cx="0" cy="0"/>
        </a:xfrm>
      </p:grpSpPr>
      <p:sp>
        <p:nvSpPr>
          <p:cNvPr id="6" name="Tijdelijke aanduiding voor afbeelding 5">
            <a:extLst>
              <a:ext uri="{FF2B5EF4-FFF2-40B4-BE49-F238E27FC236}">
                <a16:creationId xmlns:a16="http://schemas.microsoft.com/office/drawing/2014/main" id="{38E08C36-478D-E238-B7DA-752E8CB380D7}"/>
              </a:ext>
            </a:extLst>
          </p:cNvPr>
          <p:cNvSpPr>
            <a:spLocks noGrp="1"/>
          </p:cNvSpPr>
          <p:nvPr>
            <p:ph type="pic" sz="quarter" idx="15" hasCustomPrompt="1"/>
          </p:nvPr>
        </p:nvSpPr>
        <p:spPr>
          <a:xfrm>
            <a:off x="0" y="0"/>
            <a:ext cx="12191999" cy="6864905"/>
          </a:xfrm>
          <a:custGeom>
            <a:avLst/>
            <a:gdLst>
              <a:gd name="connsiteX0" fmla="*/ 3339082 w 12191999"/>
              <a:gd name="connsiteY0" fmla="*/ 0 h 6864905"/>
              <a:gd name="connsiteX1" fmla="*/ 6960519 w 12191999"/>
              <a:gd name="connsiteY1" fmla="*/ 0 h 6864905"/>
              <a:gd name="connsiteX2" fmla="*/ 6960519 w 12191999"/>
              <a:gd name="connsiteY2" fmla="*/ 6905 h 6864905"/>
              <a:gd name="connsiteX3" fmla="*/ 12191999 w 12191999"/>
              <a:gd name="connsiteY3" fmla="*/ 6905 h 6864905"/>
              <a:gd name="connsiteX4" fmla="*/ 12191999 w 12191999"/>
              <a:gd name="connsiteY4" fmla="*/ 6864905 h 6864905"/>
              <a:gd name="connsiteX5" fmla="*/ 6725058 w 12191999"/>
              <a:gd name="connsiteY5" fmla="*/ 6864905 h 6864905"/>
              <a:gd name="connsiteX6" fmla="*/ 6725058 w 12191999"/>
              <a:gd name="connsiteY6" fmla="*/ 6857700 h 6864905"/>
              <a:gd name="connsiteX7" fmla="*/ 3467101 w 12191999"/>
              <a:gd name="connsiteY7" fmla="*/ 6857700 h 6864905"/>
              <a:gd name="connsiteX8" fmla="*/ 3467101 w 12191999"/>
              <a:gd name="connsiteY8" fmla="*/ 6858000 h 6864905"/>
              <a:gd name="connsiteX9" fmla="*/ 0 w 12191999"/>
              <a:gd name="connsiteY9" fmla="*/ 6858000 h 6864905"/>
              <a:gd name="connsiteX10" fmla="*/ 0 w 12191999"/>
              <a:gd name="connsiteY10" fmla="*/ 3968519 h 6864905"/>
              <a:gd name="connsiteX11" fmla="*/ 0 w 12191999"/>
              <a:gd name="connsiteY11" fmla="*/ 3791798 h 6864905"/>
              <a:gd name="connsiteX12" fmla="*/ 0 w 12191999"/>
              <a:gd name="connsiteY12" fmla="*/ 3065705 h 6864905"/>
              <a:gd name="connsiteX13" fmla="*/ 0 w 12191999"/>
              <a:gd name="connsiteY13" fmla="*/ 3054119 h 6864905"/>
              <a:gd name="connsiteX14" fmla="*/ 0 w 12191999"/>
              <a:gd name="connsiteY14" fmla="*/ 2334325 h 6864905"/>
              <a:gd name="connsiteX15" fmla="*/ 0 w 12191999"/>
              <a:gd name="connsiteY15" fmla="*/ 1722827 h 6864905"/>
              <a:gd name="connsiteX16" fmla="*/ 0 w 12191999"/>
              <a:gd name="connsiteY16" fmla="*/ 931988 h 6864905"/>
              <a:gd name="connsiteX17" fmla="*/ 0 w 12191999"/>
              <a:gd name="connsiteY17" fmla="*/ 499219 h 6864905"/>
              <a:gd name="connsiteX18" fmla="*/ 0 w 12191999"/>
              <a:gd name="connsiteY18" fmla="*/ 300 h 6864905"/>
              <a:gd name="connsiteX19" fmla="*/ 3339082 w 12191999"/>
              <a:gd name="connsiteY19"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9" h="6864905">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3968519"/>
                </a:lnTo>
                <a:lnTo>
                  <a:pt x="0" y="3791798"/>
                </a:lnTo>
                <a:lnTo>
                  <a:pt x="0" y="3065705"/>
                </a:lnTo>
                <a:lnTo>
                  <a:pt x="0" y="3054119"/>
                </a:lnTo>
                <a:lnTo>
                  <a:pt x="0" y="2334325"/>
                </a:lnTo>
                <a:lnTo>
                  <a:pt x="0" y="1722827"/>
                </a:lnTo>
                <a:lnTo>
                  <a:pt x="0" y="931988"/>
                </a:lnTo>
                <a:lnTo>
                  <a:pt x="0" y="499219"/>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11B3ACE1-1B89-4F7A-BC4B-92E5E9DD4C8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grpSp>
        <p:nvGrpSpPr>
          <p:cNvPr id="7" name="Groep 138">
            <a:extLst>
              <a:ext uri="{FF2B5EF4-FFF2-40B4-BE49-F238E27FC236}">
                <a16:creationId xmlns:a16="http://schemas.microsoft.com/office/drawing/2014/main" id="{98E29A61-B32D-E5F6-ED52-7E34BA898813}"/>
              </a:ext>
            </a:extLst>
          </p:cNvPr>
          <p:cNvGrpSpPr/>
          <p:nvPr userDrawn="1"/>
        </p:nvGrpSpPr>
        <p:grpSpPr>
          <a:xfrm>
            <a:off x="12335004" y="0"/>
            <a:ext cx="3593091" cy="6857999"/>
            <a:chOff x="12377866" y="-115008"/>
            <a:chExt cx="3593091" cy="6857999"/>
          </a:xfrm>
        </p:grpSpPr>
        <p:sp>
          <p:nvSpPr>
            <p:cNvPr id="8" name="Rechthoek 139">
              <a:extLst>
                <a:ext uri="{FF2B5EF4-FFF2-40B4-BE49-F238E27FC236}">
                  <a16:creationId xmlns:a16="http://schemas.microsoft.com/office/drawing/2014/main" id="{E99E4522-AEC2-42A6-B51D-3FEA02A359A2}"/>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9" name="Ovaal 140">
              <a:extLst>
                <a:ext uri="{FF2B5EF4-FFF2-40B4-BE49-F238E27FC236}">
                  <a16:creationId xmlns:a16="http://schemas.microsoft.com/office/drawing/2014/main" id="{3999640D-32C8-0AF7-0728-85E2421FC0FB}"/>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0" name="Rechthoek 141">
              <a:extLst>
                <a:ext uri="{FF2B5EF4-FFF2-40B4-BE49-F238E27FC236}">
                  <a16:creationId xmlns:a16="http://schemas.microsoft.com/office/drawing/2014/main" id="{770736DA-B1E6-5EC8-7EB2-32079B8DC876}"/>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EC17803C-39D9-C3AA-B09E-C0A0E5A3477A}"/>
                </a:ext>
              </a:extLst>
            </p:cNvPr>
            <p:cNvGrpSpPr/>
            <p:nvPr userDrawn="1"/>
          </p:nvGrpSpPr>
          <p:grpSpPr>
            <a:xfrm>
              <a:off x="12844616" y="1176737"/>
              <a:ext cx="294789" cy="318834"/>
              <a:chOff x="14466489" y="1001522"/>
              <a:chExt cx="290627" cy="314333"/>
            </a:xfrm>
          </p:grpSpPr>
          <p:sp>
            <p:nvSpPr>
              <p:cNvPr id="63" name="Rechthoek 196">
                <a:extLst>
                  <a:ext uri="{FF2B5EF4-FFF2-40B4-BE49-F238E27FC236}">
                    <a16:creationId xmlns:a16="http://schemas.microsoft.com/office/drawing/2014/main" id="{59FBB918-0B76-C459-3974-05F3D1CB1A0E}"/>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4" name="Ovaal 197">
                <a:extLst>
                  <a:ext uri="{FF2B5EF4-FFF2-40B4-BE49-F238E27FC236}">
                    <a16:creationId xmlns:a16="http://schemas.microsoft.com/office/drawing/2014/main" id="{0689CE49-65EB-6D6C-1DF8-242337FB859C}"/>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Vrije vorm: vorm 101">
                <a:extLst>
                  <a:ext uri="{FF2B5EF4-FFF2-40B4-BE49-F238E27FC236}">
                    <a16:creationId xmlns:a16="http://schemas.microsoft.com/office/drawing/2014/main" id="{9ED00F93-B625-FCA6-BF71-D72295A0845E}"/>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afgeronde hoeken 102">
                <a:extLst>
                  <a:ext uri="{FF2B5EF4-FFF2-40B4-BE49-F238E27FC236}">
                    <a16:creationId xmlns:a16="http://schemas.microsoft.com/office/drawing/2014/main" id="{18789209-00BF-787C-A888-B6F3CD8FE240}"/>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7" name="Rechte verbindingslijn 200">
                <a:extLst>
                  <a:ext uri="{FF2B5EF4-FFF2-40B4-BE49-F238E27FC236}">
                    <a16:creationId xmlns:a16="http://schemas.microsoft.com/office/drawing/2014/main" id="{FAA9CFD3-F4D2-8DD3-085D-A8708860EF96}"/>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Rechte verbindingslijn 201">
                <a:extLst>
                  <a:ext uri="{FF2B5EF4-FFF2-40B4-BE49-F238E27FC236}">
                    <a16:creationId xmlns:a16="http://schemas.microsoft.com/office/drawing/2014/main" id="{93A62C9B-9FDC-A6DE-D6F4-ECC2B2FFCED2}"/>
                  </a:ext>
                </a:extLst>
              </p:cNvPr>
              <p:cNvCxnSpPr>
                <a:cxnSpLocks/>
                <a:stCxn id="66"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 name="Ovaal 143">
              <a:extLst>
                <a:ext uri="{FF2B5EF4-FFF2-40B4-BE49-F238E27FC236}">
                  <a16:creationId xmlns:a16="http://schemas.microsoft.com/office/drawing/2014/main" id="{0205CEFA-4FFD-E1A3-B9B9-592D1A99C89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3" name="Rechthoek 144">
              <a:extLst>
                <a:ext uri="{FF2B5EF4-FFF2-40B4-BE49-F238E27FC236}">
                  <a16:creationId xmlns:a16="http://schemas.microsoft.com/office/drawing/2014/main" id="{417797B8-A91B-7183-100C-186407F6FFF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45">
              <a:extLst>
                <a:ext uri="{FF2B5EF4-FFF2-40B4-BE49-F238E27FC236}">
                  <a16:creationId xmlns:a16="http://schemas.microsoft.com/office/drawing/2014/main" id="{FDB9F134-AF4C-F310-D630-994EFEAFD32C}"/>
                </a:ext>
              </a:extLst>
            </p:cNvPr>
            <p:cNvGrpSpPr/>
            <p:nvPr userDrawn="1"/>
          </p:nvGrpSpPr>
          <p:grpSpPr>
            <a:xfrm>
              <a:off x="12852713" y="2027655"/>
              <a:ext cx="825500" cy="209550"/>
              <a:chOff x="13504624" y="2482850"/>
              <a:chExt cx="825500" cy="209550"/>
            </a:xfrm>
          </p:grpSpPr>
          <p:sp>
            <p:nvSpPr>
              <p:cNvPr id="60" name="Rechthoek 193">
                <a:extLst>
                  <a:ext uri="{FF2B5EF4-FFF2-40B4-BE49-F238E27FC236}">
                    <a16:creationId xmlns:a16="http://schemas.microsoft.com/office/drawing/2014/main" id="{39C11225-2323-2923-BCFA-12163C1B007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1" name="Rechte verbindingslijn 194">
                <a:extLst>
                  <a:ext uri="{FF2B5EF4-FFF2-40B4-BE49-F238E27FC236}">
                    <a16:creationId xmlns:a16="http://schemas.microsoft.com/office/drawing/2014/main" id="{313EE8CC-70EA-BCA6-9088-E9708E5914A3}"/>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2" name="Gelijkbenige driehoek 98">
                <a:extLst>
                  <a:ext uri="{FF2B5EF4-FFF2-40B4-BE49-F238E27FC236}">
                    <a16:creationId xmlns:a16="http://schemas.microsoft.com/office/drawing/2014/main" id="{29A79135-1A0F-3EEA-4FA8-F46C16414EC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46">
              <a:extLst>
                <a:ext uri="{FF2B5EF4-FFF2-40B4-BE49-F238E27FC236}">
                  <a16:creationId xmlns:a16="http://schemas.microsoft.com/office/drawing/2014/main" id="{C0A112AF-9C73-8B0A-71BF-2F55A96215D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6" name="Rechthoek 147">
              <a:extLst>
                <a:ext uri="{FF2B5EF4-FFF2-40B4-BE49-F238E27FC236}">
                  <a16:creationId xmlns:a16="http://schemas.microsoft.com/office/drawing/2014/main" id="{63B17423-63F1-070A-B238-BFF26A9412B3}"/>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8" name="Ovaal 148">
              <a:extLst>
                <a:ext uri="{FF2B5EF4-FFF2-40B4-BE49-F238E27FC236}">
                  <a16:creationId xmlns:a16="http://schemas.microsoft.com/office/drawing/2014/main" id="{302F7681-EBF2-A7B9-5A4A-66F2BC534A11}"/>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9" name="Rechthoek 149">
              <a:extLst>
                <a:ext uri="{FF2B5EF4-FFF2-40B4-BE49-F238E27FC236}">
                  <a16:creationId xmlns:a16="http://schemas.microsoft.com/office/drawing/2014/main" id="{090ECE55-6B41-E243-BBBC-8B104B6A20C7}"/>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0" name="Groep 150">
              <a:extLst>
                <a:ext uri="{FF2B5EF4-FFF2-40B4-BE49-F238E27FC236}">
                  <a16:creationId xmlns:a16="http://schemas.microsoft.com/office/drawing/2014/main" id="{A06B9462-0528-F020-1E0F-83BD19675EBF}"/>
                </a:ext>
              </a:extLst>
            </p:cNvPr>
            <p:cNvGrpSpPr/>
            <p:nvPr userDrawn="1"/>
          </p:nvGrpSpPr>
          <p:grpSpPr>
            <a:xfrm>
              <a:off x="12755738" y="5004946"/>
              <a:ext cx="622283" cy="612920"/>
              <a:chOff x="12617641" y="3403238"/>
              <a:chExt cx="752963" cy="741635"/>
            </a:xfrm>
          </p:grpSpPr>
          <p:grpSp>
            <p:nvGrpSpPr>
              <p:cNvPr id="44" name="Groep 177">
                <a:extLst>
                  <a:ext uri="{FF2B5EF4-FFF2-40B4-BE49-F238E27FC236}">
                    <a16:creationId xmlns:a16="http://schemas.microsoft.com/office/drawing/2014/main" id="{F260A233-4207-34B1-6671-BF3DB9257F1A}"/>
                  </a:ext>
                </a:extLst>
              </p:cNvPr>
              <p:cNvGrpSpPr/>
              <p:nvPr userDrawn="1"/>
            </p:nvGrpSpPr>
            <p:grpSpPr>
              <a:xfrm>
                <a:off x="12771550" y="3403238"/>
                <a:ext cx="467156" cy="448492"/>
                <a:chOff x="12782177" y="3403238"/>
                <a:chExt cx="467156" cy="448492"/>
              </a:xfrm>
            </p:grpSpPr>
            <p:grpSp>
              <p:nvGrpSpPr>
                <p:cNvPr id="47" name="Groep 180">
                  <a:extLst>
                    <a:ext uri="{FF2B5EF4-FFF2-40B4-BE49-F238E27FC236}">
                      <a16:creationId xmlns:a16="http://schemas.microsoft.com/office/drawing/2014/main" id="{2A0D9F50-2A8C-6C7D-AB60-1591FC80C12F}"/>
                    </a:ext>
                  </a:extLst>
                </p:cNvPr>
                <p:cNvGrpSpPr/>
                <p:nvPr userDrawn="1"/>
              </p:nvGrpSpPr>
              <p:grpSpPr>
                <a:xfrm>
                  <a:off x="12782177" y="3403238"/>
                  <a:ext cx="412972" cy="396132"/>
                  <a:chOff x="13554906" y="3320108"/>
                  <a:chExt cx="443912" cy="425811"/>
                </a:xfrm>
              </p:grpSpPr>
              <p:grpSp>
                <p:nvGrpSpPr>
                  <p:cNvPr id="54" name="Groep 187">
                    <a:extLst>
                      <a:ext uri="{FF2B5EF4-FFF2-40B4-BE49-F238E27FC236}">
                        <a16:creationId xmlns:a16="http://schemas.microsoft.com/office/drawing/2014/main" id="{239AFAAB-E956-EB15-73EC-2F478226C4B9}"/>
                      </a:ext>
                    </a:extLst>
                  </p:cNvPr>
                  <p:cNvGrpSpPr/>
                  <p:nvPr userDrawn="1"/>
                </p:nvGrpSpPr>
                <p:grpSpPr>
                  <a:xfrm>
                    <a:off x="13554906" y="3320108"/>
                    <a:ext cx="443912" cy="425811"/>
                    <a:chOff x="12909684" y="1276142"/>
                    <a:chExt cx="443912" cy="425811"/>
                  </a:xfrm>
                </p:grpSpPr>
                <p:sp>
                  <p:nvSpPr>
                    <p:cNvPr id="57" name="Rechthoek 190">
                      <a:extLst>
                        <a:ext uri="{FF2B5EF4-FFF2-40B4-BE49-F238E27FC236}">
                          <a16:creationId xmlns:a16="http://schemas.microsoft.com/office/drawing/2014/main" id="{5FB0764C-4683-2B52-F6AF-E92513EE7C7C}"/>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Rechthoek 191">
                      <a:extLst>
                        <a:ext uri="{FF2B5EF4-FFF2-40B4-BE49-F238E27FC236}">
                          <a16:creationId xmlns:a16="http://schemas.microsoft.com/office/drawing/2014/main" id="{EB7E8A00-2335-4C10-0AB8-E7CED32E0CC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9" name="Ovaal 192">
                      <a:extLst>
                        <a:ext uri="{FF2B5EF4-FFF2-40B4-BE49-F238E27FC236}">
                          <a16:creationId xmlns:a16="http://schemas.microsoft.com/office/drawing/2014/main" id="{0608FA81-23EE-D924-AD08-0FAC4378AF04}"/>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5" name="Afbeelding 188">
                    <a:extLst>
                      <a:ext uri="{FF2B5EF4-FFF2-40B4-BE49-F238E27FC236}">
                        <a16:creationId xmlns:a16="http://schemas.microsoft.com/office/drawing/2014/main" id="{F12B0B60-69EF-7756-2292-136BCF2F4B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6" name="Afbeelding 189">
                    <a:extLst>
                      <a:ext uri="{FF2B5EF4-FFF2-40B4-BE49-F238E27FC236}">
                        <a16:creationId xmlns:a16="http://schemas.microsoft.com/office/drawing/2014/main" id="{59ABD076-655C-7842-F377-75AB4F69854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8" name="Groep 181">
                  <a:extLst>
                    <a:ext uri="{FF2B5EF4-FFF2-40B4-BE49-F238E27FC236}">
                      <a16:creationId xmlns:a16="http://schemas.microsoft.com/office/drawing/2014/main" id="{0427E333-DE32-8979-2BEA-2F441E9AA1E7}"/>
                    </a:ext>
                  </a:extLst>
                </p:cNvPr>
                <p:cNvGrpSpPr/>
                <p:nvPr userDrawn="1"/>
              </p:nvGrpSpPr>
              <p:grpSpPr>
                <a:xfrm>
                  <a:off x="13103513" y="3705268"/>
                  <a:ext cx="145820" cy="146462"/>
                  <a:chOff x="13096169" y="3602278"/>
                  <a:chExt cx="145820" cy="146462"/>
                </a:xfrm>
              </p:grpSpPr>
              <p:sp>
                <p:nvSpPr>
                  <p:cNvPr id="52" name="Rechthoek 185">
                    <a:extLst>
                      <a:ext uri="{FF2B5EF4-FFF2-40B4-BE49-F238E27FC236}">
                        <a16:creationId xmlns:a16="http://schemas.microsoft.com/office/drawing/2014/main" id="{534E21E2-51C6-2A99-6DF3-533FAEB9C8C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86">
                    <a:extLst>
                      <a:ext uri="{FF2B5EF4-FFF2-40B4-BE49-F238E27FC236}">
                        <a16:creationId xmlns:a16="http://schemas.microsoft.com/office/drawing/2014/main" id="{65B8D26D-D9F5-C000-7C95-8860CC9D83E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82">
                  <a:extLst>
                    <a:ext uri="{FF2B5EF4-FFF2-40B4-BE49-F238E27FC236}">
                      <a16:creationId xmlns:a16="http://schemas.microsoft.com/office/drawing/2014/main" id="{99A9D903-FFB4-F486-9E18-A685A55E9977}"/>
                    </a:ext>
                  </a:extLst>
                </p:cNvPr>
                <p:cNvGrpSpPr/>
                <p:nvPr userDrawn="1"/>
              </p:nvGrpSpPr>
              <p:grpSpPr>
                <a:xfrm rot="10800000">
                  <a:off x="13061402" y="3665637"/>
                  <a:ext cx="145820" cy="146462"/>
                  <a:chOff x="13096169" y="3602278"/>
                  <a:chExt cx="145820" cy="146462"/>
                </a:xfrm>
              </p:grpSpPr>
              <p:sp>
                <p:nvSpPr>
                  <p:cNvPr id="50" name="Rechthoek 183">
                    <a:extLst>
                      <a:ext uri="{FF2B5EF4-FFF2-40B4-BE49-F238E27FC236}">
                        <a16:creationId xmlns:a16="http://schemas.microsoft.com/office/drawing/2014/main" id="{4E5A2E49-085B-9060-929A-1A26C27543E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84">
                    <a:extLst>
                      <a:ext uri="{FF2B5EF4-FFF2-40B4-BE49-F238E27FC236}">
                        <a16:creationId xmlns:a16="http://schemas.microsoft.com/office/drawing/2014/main" id="{AB5C3D57-2107-2802-2632-56DCFCB3007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5" name="Rechthoek 178">
                <a:extLst>
                  <a:ext uri="{FF2B5EF4-FFF2-40B4-BE49-F238E27FC236}">
                    <a16:creationId xmlns:a16="http://schemas.microsoft.com/office/drawing/2014/main" id="{BFE30F42-86DC-E268-A038-6CB08A781A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6" name="Gelijkbenige driehoek 78">
                <a:extLst>
                  <a:ext uri="{FF2B5EF4-FFF2-40B4-BE49-F238E27FC236}">
                    <a16:creationId xmlns:a16="http://schemas.microsoft.com/office/drawing/2014/main" id="{35F2ECEE-A15F-EBD8-2B02-3B6CD482EC0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1" name="Rechthoek 151">
              <a:extLst>
                <a:ext uri="{FF2B5EF4-FFF2-40B4-BE49-F238E27FC236}">
                  <a16:creationId xmlns:a16="http://schemas.microsoft.com/office/drawing/2014/main" id="{E2133F49-D2B2-E8FB-162F-6C6442F4D58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2" name="Groep 152">
              <a:extLst>
                <a:ext uri="{FF2B5EF4-FFF2-40B4-BE49-F238E27FC236}">
                  <a16:creationId xmlns:a16="http://schemas.microsoft.com/office/drawing/2014/main" id="{3E839998-D364-83C7-73F3-675CA8AA5479}"/>
                </a:ext>
              </a:extLst>
            </p:cNvPr>
            <p:cNvGrpSpPr/>
            <p:nvPr userDrawn="1"/>
          </p:nvGrpSpPr>
          <p:grpSpPr>
            <a:xfrm>
              <a:off x="13678554" y="3370363"/>
              <a:ext cx="1222990" cy="563933"/>
              <a:chOff x="-2485819" y="3399207"/>
              <a:chExt cx="1222990" cy="563933"/>
            </a:xfrm>
          </p:grpSpPr>
          <p:sp>
            <p:nvSpPr>
              <p:cNvPr id="23" name="Rechthoek 156">
                <a:extLst>
                  <a:ext uri="{FF2B5EF4-FFF2-40B4-BE49-F238E27FC236}">
                    <a16:creationId xmlns:a16="http://schemas.microsoft.com/office/drawing/2014/main" id="{0452600B-0596-18E3-DB01-584BB94428D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4" name="Rechthoek 157">
                <a:extLst>
                  <a:ext uri="{FF2B5EF4-FFF2-40B4-BE49-F238E27FC236}">
                    <a16:creationId xmlns:a16="http://schemas.microsoft.com/office/drawing/2014/main" id="{12035F7C-BDC5-2F42-81C8-B27555A04BB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8">
                <a:extLst>
                  <a:ext uri="{FF2B5EF4-FFF2-40B4-BE49-F238E27FC236}">
                    <a16:creationId xmlns:a16="http://schemas.microsoft.com/office/drawing/2014/main" id="{75D764FE-4583-DC39-7D4B-3B674E9879F7}"/>
                  </a:ext>
                </a:extLst>
              </p:cNvPr>
              <p:cNvGrpSpPr/>
              <p:nvPr userDrawn="1"/>
            </p:nvGrpSpPr>
            <p:grpSpPr>
              <a:xfrm>
                <a:off x="-2403869" y="3460544"/>
                <a:ext cx="155951" cy="131922"/>
                <a:chOff x="12968836" y="3354170"/>
                <a:chExt cx="404806" cy="342433"/>
              </a:xfrm>
            </p:grpSpPr>
            <p:sp>
              <p:nvSpPr>
                <p:cNvPr id="38" name="Rechthoek: afgeronde hoeken 61">
                  <a:extLst>
                    <a:ext uri="{FF2B5EF4-FFF2-40B4-BE49-F238E27FC236}">
                      <a16:creationId xmlns:a16="http://schemas.microsoft.com/office/drawing/2014/main" id="{25B46C0D-7B0A-9AD6-1619-0E4D2B48268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2">
                  <a:extLst>
                    <a:ext uri="{FF2B5EF4-FFF2-40B4-BE49-F238E27FC236}">
                      <a16:creationId xmlns:a16="http://schemas.microsoft.com/office/drawing/2014/main" id="{F7BFACE8-FC17-3EDC-66FD-70E3A559F95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3">
                  <a:extLst>
                    <a:ext uri="{FF2B5EF4-FFF2-40B4-BE49-F238E27FC236}">
                      <a16:creationId xmlns:a16="http://schemas.microsoft.com/office/drawing/2014/main" id="{8818B9D4-9B00-9E84-A3DF-C116C63B359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4">
                  <a:extLst>
                    <a:ext uri="{FF2B5EF4-FFF2-40B4-BE49-F238E27FC236}">
                      <a16:creationId xmlns:a16="http://schemas.microsoft.com/office/drawing/2014/main" id="{D6E35F34-01EE-C6C2-3E87-A287804579B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5">
                  <a:extLst>
                    <a:ext uri="{FF2B5EF4-FFF2-40B4-BE49-F238E27FC236}">
                      <a16:creationId xmlns:a16="http://schemas.microsoft.com/office/drawing/2014/main" id="{75B48688-5515-73F4-6328-3A6920FF42F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6">
                  <a:extLst>
                    <a:ext uri="{FF2B5EF4-FFF2-40B4-BE49-F238E27FC236}">
                      <a16:creationId xmlns:a16="http://schemas.microsoft.com/office/drawing/2014/main" id="{F430EBCA-8399-9E5C-2AE8-601FC4E2B2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6" name="Groep 159">
                <a:extLst>
                  <a:ext uri="{FF2B5EF4-FFF2-40B4-BE49-F238E27FC236}">
                    <a16:creationId xmlns:a16="http://schemas.microsoft.com/office/drawing/2014/main" id="{54A42F3F-D4D9-429E-8672-B7AE415966BE}"/>
                  </a:ext>
                </a:extLst>
              </p:cNvPr>
              <p:cNvGrpSpPr/>
              <p:nvPr userDrawn="1"/>
            </p:nvGrpSpPr>
            <p:grpSpPr>
              <a:xfrm>
                <a:off x="-2423424" y="3690208"/>
                <a:ext cx="166739" cy="218963"/>
                <a:chOff x="12940828" y="3950597"/>
                <a:chExt cx="432813" cy="568367"/>
              </a:xfrm>
            </p:grpSpPr>
            <p:grpSp>
              <p:nvGrpSpPr>
                <p:cNvPr id="30" name="Groep 163">
                  <a:extLst>
                    <a:ext uri="{FF2B5EF4-FFF2-40B4-BE49-F238E27FC236}">
                      <a16:creationId xmlns:a16="http://schemas.microsoft.com/office/drawing/2014/main" id="{80E9C0BF-D84B-D2E4-3A78-1988C4047F7B}"/>
                    </a:ext>
                  </a:extLst>
                </p:cNvPr>
                <p:cNvGrpSpPr/>
                <p:nvPr userDrawn="1"/>
              </p:nvGrpSpPr>
              <p:grpSpPr>
                <a:xfrm>
                  <a:off x="13000382" y="4006891"/>
                  <a:ext cx="373259" cy="315747"/>
                  <a:chOff x="12968836" y="3354170"/>
                  <a:chExt cx="404806" cy="342433"/>
                </a:xfrm>
              </p:grpSpPr>
              <p:sp>
                <p:nvSpPr>
                  <p:cNvPr id="32" name="Rechthoek: afgeronde hoeken 55">
                    <a:extLst>
                      <a:ext uri="{FF2B5EF4-FFF2-40B4-BE49-F238E27FC236}">
                        <a16:creationId xmlns:a16="http://schemas.microsoft.com/office/drawing/2014/main" id="{385C0C46-51D7-A2A5-E362-0663FA8E28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6">
                    <a:extLst>
                      <a:ext uri="{FF2B5EF4-FFF2-40B4-BE49-F238E27FC236}">
                        <a16:creationId xmlns:a16="http://schemas.microsoft.com/office/drawing/2014/main" id="{1B1E7DCD-063F-898B-8CC0-E9FE4A7C0B3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7">
                    <a:extLst>
                      <a:ext uri="{FF2B5EF4-FFF2-40B4-BE49-F238E27FC236}">
                        <a16:creationId xmlns:a16="http://schemas.microsoft.com/office/drawing/2014/main" id="{B250634F-3C91-3240-9BC9-27D7668004C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8">
                    <a:extLst>
                      <a:ext uri="{FF2B5EF4-FFF2-40B4-BE49-F238E27FC236}">
                        <a16:creationId xmlns:a16="http://schemas.microsoft.com/office/drawing/2014/main" id="{9CA21271-2F63-1F2C-E5F1-E5BAF3A5636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9">
                    <a:extLst>
                      <a:ext uri="{FF2B5EF4-FFF2-40B4-BE49-F238E27FC236}">
                        <a16:creationId xmlns:a16="http://schemas.microsoft.com/office/drawing/2014/main" id="{3A116ECF-2E7F-A74D-7C05-42355B1AFFE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70">
                    <a:extLst>
                      <a:ext uri="{FF2B5EF4-FFF2-40B4-BE49-F238E27FC236}">
                        <a16:creationId xmlns:a16="http://schemas.microsoft.com/office/drawing/2014/main" id="{99AB4CC9-5A99-CD3A-BD92-E9D577D5829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1" name="Boog 164">
                  <a:extLst>
                    <a:ext uri="{FF2B5EF4-FFF2-40B4-BE49-F238E27FC236}">
                      <a16:creationId xmlns:a16="http://schemas.microsoft.com/office/drawing/2014/main" id="{2F71F5CF-C633-18E4-102E-7E8AB9752A5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7" name="Tekstvak 160">
                <a:extLst>
                  <a:ext uri="{FF2B5EF4-FFF2-40B4-BE49-F238E27FC236}">
                    <a16:creationId xmlns:a16="http://schemas.microsoft.com/office/drawing/2014/main" id="{D238CD04-1C9C-0BBD-DA90-DA1E294315E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8" name="Tekstvak 161">
                <a:extLst>
                  <a:ext uri="{FF2B5EF4-FFF2-40B4-BE49-F238E27FC236}">
                    <a16:creationId xmlns:a16="http://schemas.microsoft.com/office/drawing/2014/main" id="{A3ADC248-6A39-13B3-DC06-F0A78258D73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9" name="Vrije vorm: vorm 52">
                <a:extLst>
                  <a:ext uri="{FF2B5EF4-FFF2-40B4-BE49-F238E27FC236}">
                    <a16:creationId xmlns:a16="http://schemas.microsoft.com/office/drawing/2014/main" id="{1406B0FC-C538-E355-5B01-0C7E9D1F3C2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3045648065"/>
      </p:ext>
    </p:extLst>
  </p:cSld>
  <p:clrMapOvr>
    <a:masterClrMapping/>
  </p:clrMapOvr>
  <p:extLst>
    <p:ext uri="{DCECCB84-F9BA-43D5-87BE-67443E8EF086}">
      <p15:sldGuideLst xmlns:p15="http://schemas.microsoft.com/office/powerpoint/2012/main"/>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100% Afb Log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D8C39AFF-0ED6-E158-8801-72AFE2431788}"/>
              </a:ext>
            </a:extLst>
          </p:cNvPr>
          <p:cNvSpPr>
            <a:spLocks noGrp="1"/>
          </p:cNvSpPr>
          <p:nvPr>
            <p:ph type="pic" sz="quarter" idx="15" hasCustomPrompt="1"/>
          </p:nvPr>
        </p:nvSpPr>
        <p:spPr>
          <a:xfrm>
            <a:off x="0" y="0"/>
            <a:ext cx="12191999" cy="6864905"/>
          </a:xfrm>
          <a:custGeom>
            <a:avLst/>
            <a:gdLst>
              <a:gd name="connsiteX0" fmla="*/ 904821 w 12191999"/>
              <a:gd name="connsiteY0" fmla="*/ 844172 h 6864905"/>
              <a:gd name="connsiteX1" fmla="*/ 834478 w 12191999"/>
              <a:gd name="connsiteY1" fmla="*/ 914442 h 6864905"/>
              <a:gd name="connsiteX2" fmla="*/ 834478 w 12191999"/>
              <a:gd name="connsiteY2" fmla="*/ 1521049 h 6864905"/>
              <a:gd name="connsiteX3" fmla="*/ 904821 w 12191999"/>
              <a:gd name="connsiteY3" fmla="*/ 1591052 h 6864905"/>
              <a:gd name="connsiteX4" fmla="*/ 1821677 w 12191999"/>
              <a:gd name="connsiteY4" fmla="*/ 1591052 h 6864905"/>
              <a:gd name="connsiteX5" fmla="*/ 1892020 w 12191999"/>
              <a:gd name="connsiteY5" fmla="*/ 1521049 h 6864905"/>
              <a:gd name="connsiteX6" fmla="*/ 1892020 w 12191999"/>
              <a:gd name="connsiteY6" fmla="*/ 914442 h 6864905"/>
              <a:gd name="connsiteX7" fmla="*/ 1821677 w 12191999"/>
              <a:gd name="connsiteY7" fmla="*/ 844172 h 6864905"/>
              <a:gd name="connsiteX8" fmla="*/ 3339082 w 12191999"/>
              <a:gd name="connsiteY8" fmla="*/ 0 h 6864905"/>
              <a:gd name="connsiteX9" fmla="*/ 6960519 w 12191999"/>
              <a:gd name="connsiteY9" fmla="*/ 0 h 6864905"/>
              <a:gd name="connsiteX10" fmla="*/ 6960519 w 12191999"/>
              <a:gd name="connsiteY10" fmla="*/ 6905 h 6864905"/>
              <a:gd name="connsiteX11" fmla="*/ 12191999 w 12191999"/>
              <a:gd name="connsiteY11" fmla="*/ 6905 h 6864905"/>
              <a:gd name="connsiteX12" fmla="*/ 12191999 w 12191999"/>
              <a:gd name="connsiteY12" fmla="*/ 6864905 h 6864905"/>
              <a:gd name="connsiteX13" fmla="*/ 6725058 w 12191999"/>
              <a:gd name="connsiteY13" fmla="*/ 6864905 h 6864905"/>
              <a:gd name="connsiteX14" fmla="*/ 6725058 w 12191999"/>
              <a:gd name="connsiteY14" fmla="*/ 6857700 h 6864905"/>
              <a:gd name="connsiteX15" fmla="*/ 3467101 w 12191999"/>
              <a:gd name="connsiteY15" fmla="*/ 6857700 h 6864905"/>
              <a:gd name="connsiteX16" fmla="*/ 3467101 w 12191999"/>
              <a:gd name="connsiteY16" fmla="*/ 6858000 h 6864905"/>
              <a:gd name="connsiteX17" fmla="*/ 0 w 12191999"/>
              <a:gd name="connsiteY17" fmla="*/ 6858000 h 6864905"/>
              <a:gd name="connsiteX18" fmla="*/ 0 w 12191999"/>
              <a:gd name="connsiteY18" fmla="*/ 4270330 h 6864905"/>
              <a:gd name="connsiteX19" fmla="*/ 0 w 12191999"/>
              <a:gd name="connsiteY19" fmla="*/ 3791798 h 6864905"/>
              <a:gd name="connsiteX20" fmla="*/ 0 w 12191999"/>
              <a:gd name="connsiteY20" fmla="*/ 3065705 h 6864905"/>
              <a:gd name="connsiteX21" fmla="*/ 0 w 12191999"/>
              <a:gd name="connsiteY21" fmla="*/ 2435224 h 6864905"/>
              <a:gd name="connsiteX22" fmla="*/ 0 w 12191999"/>
              <a:gd name="connsiteY22" fmla="*/ 300 h 6864905"/>
              <a:gd name="connsiteX23" fmla="*/ 3339082 w 12191999"/>
              <a:gd name="connsiteY23" fmla="*/ 300 h 686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91999" h="6864905">
                <a:moveTo>
                  <a:pt x="904821" y="844172"/>
                </a:moveTo>
                <a:cubicBezTo>
                  <a:pt x="866186" y="844172"/>
                  <a:pt x="834478" y="875847"/>
                  <a:pt x="834478" y="914442"/>
                </a:cubicBezTo>
                <a:lnTo>
                  <a:pt x="834478" y="1521049"/>
                </a:lnTo>
                <a:cubicBezTo>
                  <a:pt x="834478" y="1559644"/>
                  <a:pt x="866186" y="1591052"/>
                  <a:pt x="904821" y="1591052"/>
                </a:cubicBezTo>
                <a:lnTo>
                  <a:pt x="1821677" y="1591052"/>
                </a:lnTo>
                <a:cubicBezTo>
                  <a:pt x="1860313" y="1591052"/>
                  <a:pt x="1892020" y="1559644"/>
                  <a:pt x="1892020" y="1521049"/>
                </a:cubicBezTo>
                <a:lnTo>
                  <a:pt x="1892020" y="914442"/>
                </a:lnTo>
                <a:cubicBezTo>
                  <a:pt x="1892020" y="875847"/>
                  <a:pt x="1860313" y="844172"/>
                  <a:pt x="1821677" y="844172"/>
                </a:cubicBezTo>
                <a:close/>
                <a:moveTo>
                  <a:pt x="3339082" y="0"/>
                </a:moveTo>
                <a:lnTo>
                  <a:pt x="6960519" y="0"/>
                </a:lnTo>
                <a:lnTo>
                  <a:pt x="6960519" y="6905"/>
                </a:lnTo>
                <a:lnTo>
                  <a:pt x="12191999" y="6905"/>
                </a:lnTo>
                <a:lnTo>
                  <a:pt x="12191999" y="6864905"/>
                </a:lnTo>
                <a:lnTo>
                  <a:pt x="6725058" y="6864905"/>
                </a:lnTo>
                <a:lnTo>
                  <a:pt x="6725058" y="6857700"/>
                </a:lnTo>
                <a:lnTo>
                  <a:pt x="3467101" y="6857700"/>
                </a:lnTo>
                <a:lnTo>
                  <a:pt x="3467101" y="6858000"/>
                </a:lnTo>
                <a:lnTo>
                  <a:pt x="0" y="6858000"/>
                </a:lnTo>
                <a:lnTo>
                  <a:pt x="0" y="4270330"/>
                </a:lnTo>
                <a:lnTo>
                  <a:pt x="0" y="3791798"/>
                </a:lnTo>
                <a:lnTo>
                  <a:pt x="0" y="3065705"/>
                </a:lnTo>
                <a:lnTo>
                  <a:pt x="0" y="2435224"/>
                </a:lnTo>
                <a:lnTo>
                  <a:pt x="0" y="300"/>
                </a:lnTo>
                <a:lnTo>
                  <a:pt x="3339082" y="300"/>
                </a:lnTo>
                <a:close/>
              </a:path>
            </a:pathLst>
          </a:custGeo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lvl1pPr>
              <a:defRPr>
                <a:solidFill>
                  <a:schemeClr val="bg2"/>
                </a:solidFill>
              </a:defRPr>
            </a:lvl1pPr>
          </a:lstStyle>
          <a:p>
            <a:fld id="{B71C20C5-8C69-4155-ABDD-473B332B1D32}"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lvl1pPr>
              <a:defRPr>
                <a:solidFill>
                  <a:schemeClr val="bg2"/>
                </a:solidFill>
              </a:defRPr>
            </a:lvl1p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lvl1pPr>
              <a:defRPr>
                <a:solidFill>
                  <a:schemeClr val="bg2"/>
                </a:solidFill>
              </a:defRPr>
            </a:lvl1pPr>
          </a:lstStyle>
          <a:p>
            <a:fld id="{6C1E8484-8518-DC47-9BDC-02855AE2DA04}" type="slidenum">
              <a:rPr lang="nl-NL" smtClean="0"/>
              <a:pPr/>
              <a:t>‹nr.›</a:t>
            </a:fld>
            <a:endParaRPr lang="nl-NL"/>
          </a:p>
        </p:txBody>
      </p:sp>
      <p:sp>
        <p:nvSpPr>
          <p:cNvPr id="7" name="Vrije vorm 6">
            <a:extLst>
              <a:ext uri="{FF2B5EF4-FFF2-40B4-BE49-F238E27FC236}">
                <a16:creationId xmlns:a16="http://schemas.microsoft.com/office/drawing/2014/main" id="{294F5646-7A77-8FC3-BD7F-7D19FC6AA58E}"/>
              </a:ext>
            </a:extLst>
          </p:cNvPr>
          <p:cNvSpPr/>
          <p:nvPr/>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sp>
        <p:nvSpPr>
          <p:cNvPr id="5" name="Vrije vorm 6">
            <a:extLst>
              <a:ext uri="{FF2B5EF4-FFF2-40B4-BE49-F238E27FC236}">
                <a16:creationId xmlns:a16="http://schemas.microsoft.com/office/drawing/2014/main" id="{A63B35B5-4E27-D572-BBB5-E19794D5C09F}"/>
              </a:ext>
            </a:extLst>
          </p:cNvPr>
          <p:cNvSpPr/>
          <p:nvPr userDrawn="1"/>
        </p:nvSpPr>
        <p:spPr>
          <a:xfrm>
            <a:off x="834478" y="844172"/>
            <a:ext cx="1057542" cy="746880"/>
          </a:xfrm>
          <a:custGeom>
            <a:avLst/>
            <a:gdLst>
              <a:gd name="connsiteX0" fmla="*/ 605316 w 3770950"/>
              <a:gd name="connsiteY0" fmla="*/ 1304626 h 2663204"/>
              <a:gd name="connsiteX1" fmla="*/ 697372 w 3770950"/>
              <a:gd name="connsiteY1" fmla="*/ 1416072 h 2663204"/>
              <a:gd name="connsiteX2" fmla="*/ 598561 w 3770950"/>
              <a:gd name="connsiteY2" fmla="*/ 1578370 h 2663204"/>
              <a:gd name="connsiteX3" fmla="*/ 449396 w 3770950"/>
              <a:gd name="connsiteY3" fmla="*/ 1462578 h 2663204"/>
              <a:gd name="connsiteX4" fmla="*/ 549156 w 3770950"/>
              <a:gd name="connsiteY4" fmla="*/ 1305975 h 2663204"/>
              <a:gd name="connsiteX5" fmla="*/ 605316 w 3770950"/>
              <a:gd name="connsiteY5" fmla="*/ 1304626 h 2663204"/>
              <a:gd name="connsiteX6" fmla="*/ 3368106 w 3770950"/>
              <a:gd name="connsiteY6" fmla="*/ 1218657 h 2663204"/>
              <a:gd name="connsiteX7" fmla="*/ 3268346 w 3770950"/>
              <a:gd name="connsiteY7" fmla="*/ 1360074 h 2663204"/>
              <a:gd name="connsiteX8" fmla="*/ 3410861 w 3770950"/>
              <a:gd name="connsiteY8" fmla="*/ 1460680 h 2663204"/>
              <a:gd name="connsiteX9" fmla="*/ 3511571 w 3770950"/>
              <a:gd name="connsiteY9" fmla="*/ 1317364 h 2663204"/>
              <a:gd name="connsiteX10" fmla="*/ 3368106 w 3770950"/>
              <a:gd name="connsiteY10" fmla="*/ 1218657 h 2663204"/>
              <a:gd name="connsiteX11" fmla="*/ 1359620 w 3770950"/>
              <a:gd name="connsiteY11" fmla="*/ 1170577 h 2663204"/>
              <a:gd name="connsiteX12" fmla="*/ 1493557 w 3770950"/>
              <a:gd name="connsiteY12" fmla="*/ 1336347 h 2663204"/>
              <a:gd name="connsiteX13" fmla="*/ 1494507 w 3770950"/>
              <a:gd name="connsiteY13" fmla="*/ 1344889 h 2663204"/>
              <a:gd name="connsiteX14" fmla="*/ 1220878 w 3770950"/>
              <a:gd name="connsiteY14" fmla="*/ 1393294 h 2663204"/>
              <a:gd name="connsiteX15" fmla="*/ 1325389 w 3770950"/>
              <a:gd name="connsiteY15" fmla="*/ 1173100 h 2663204"/>
              <a:gd name="connsiteX16" fmla="*/ 1359620 w 3770950"/>
              <a:gd name="connsiteY16" fmla="*/ 1170577 h 2663204"/>
              <a:gd name="connsiteX17" fmla="*/ 1374659 w 3770950"/>
              <a:gd name="connsiteY17" fmla="*/ 1027606 h 2663204"/>
              <a:gd name="connsiteX18" fmla="*/ 1297836 w 3770950"/>
              <a:gd name="connsiteY18" fmla="*/ 1034530 h 2663204"/>
              <a:gd name="connsiteX19" fmla="*/ 1027058 w 3770950"/>
              <a:gd name="connsiteY19" fmla="*/ 1497696 h 2663204"/>
              <a:gd name="connsiteX20" fmla="*/ 1464104 w 3770950"/>
              <a:gd name="connsiteY20" fmla="*/ 1827037 h 2663204"/>
              <a:gd name="connsiteX21" fmla="*/ 1731082 w 3770950"/>
              <a:gd name="connsiteY21" fmla="*/ 1675180 h 2663204"/>
              <a:gd name="connsiteX22" fmla="*/ 1627521 w 3770950"/>
              <a:gd name="connsiteY22" fmla="*/ 1576472 h 2663204"/>
              <a:gd name="connsiteX23" fmla="*/ 1456503 w 3770950"/>
              <a:gd name="connsiteY23" fmla="*/ 1674231 h 2663204"/>
              <a:gd name="connsiteX24" fmla="*/ 1244631 w 3770950"/>
              <a:gd name="connsiteY24" fmla="*/ 1518576 h 2663204"/>
              <a:gd name="connsiteX25" fmla="*/ 1713980 w 3770950"/>
              <a:gd name="connsiteY25" fmla="*/ 1436004 h 2663204"/>
              <a:gd name="connsiteX26" fmla="*/ 1704479 w 3770950"/>
              <a:gd name="connsiteY26" fmla="*/ 1356279 h 2663204"/>
              <a:gd name="connsiteX27" fmla="*/ 1374659 w 3770950"/>
              <a:gd name="connsiteY27" fmla="*/ 1027606 h 2663204"/>
              <a:gd name="connsiteX28" fmla="*/ 856989 w 3770950"/>
              <a:gd name="connsiteY28" fmla="*/ 1020293 h 2663204"/>
              <a:gd name="connsiteX29" fmla="*/ 521603 w 3770950"/>
              <a:gd name="connsiteY29" fmla="*/ 1173100 h 2663204"/>
              <a:gd name="connsiteX30" fmla="*/ 248924 w 3770950"/>
              <a:gd name="connsiteY30" fmla="*/ 1501492 h 2663204"/>
              <a:gd name="connsiteX31" fmla="*/ 419943 w 3770950"/>
              <a:gd name="connsiteY31" fmla="*/ 1692263 h 2663204"/>
              <a:gd name="connsiteX32" fmla="*/ 357236 w 3770950"/>
              <a:gd name="connsiteY32" fmla="*/ 1847917 h 2663204"/>
              <a:gd name="connsiteX33" fmla="*/ 606162 w 3770950"/>
              <a:gd name="connsiteY33" fmla="*/ 1956116 h 2663204"/>
              <a:gd name="connsiteX34" fmla="*/ 716374 w 3770950"/>
              <a:gd name="connsiteY34" fmla="*/ 1936184 h 2663204"/>
              <a:gd name="connsiteX35" fmla="*/ 848438 w 3770950"/>
              <a:gd name="connsiteY35" fmla="*/ 1997877 h 2663204"/>
              <a:gd name="connsiteX36" fmla="*/ 688821 w 3770950"/>
              <a:gd name="connsiteY36" fmla="*/ 2121261 h 2663204"/>
              <a:gd name="connsiteX37" fmla="*/ 495951 w 3770950"/>
              <a:gd name="connsiteY37" fmla="*/ 2050078 h 2663204"/>
              <a:gd name="connsiteX38" fmla="*/ 315431 w 3770950"/>
              <a:gd name="connsiteY38" fmla="*/ 2081398 h 2663204"/>
              <a:gd name="connsiteX39" fmla="*/ 707823 w 3770950"/>
              <a:gd name="connsiteY39" fmla="*/ 2258882 h 2663204"/>
              <a:gd name="connsiteX40" fmla="*/ 1047959 w 3770950"/>
              <a:gd name="connsiteY40" fmla="*/ 1947574 h 2663204"/>
              <a:gd name="connsiteX41" fmla="*/ 730626 w 3770950"/>
              <a:gd name="connsiteY41" fmla="*/ 1781479 h 2663204"/>
              <a:gd name="connsiteX42" fmla="*/ 615663 w 3770950"/>
              <a:gd name="connsiteY42" fmla="*/ 1801411 h 2663204"/>
              <a:gd name="connsiteX43" fmla="*/ 520653 w 3770950"/>
              <a:gd name="connsiteY43" fmla="*/ 1767243 h 2663204"/>
              <a:gd name="connsiteX44" fmla="*/ 540605 w 3770950"/>
              <a:gd name="connsiteY44" fmla="*/ 1712194 h 2663204"/>
              <a:gd name="connsiteX45" fmla="*/ 629915 w 3770950"/>
              <a:gd name="connsiteY45" fmla="*/ 1706500 h 2663204"/>
              <a:gd name="connsiteX46" fmla="*/ 894993 w 3770950"/>
              <a:gd name="connsiteY46" fmla="*/ 1399937 h 2663204"/>
              <a:gd name="connsiteX47" fmla="*/ 722075 w 3770950"/>
              <a:gd name="connsiteY47" fmla="*/ 1231945 h 2663204"/>
              <a:gd name="connsiteX48" fmla="*/ 933947 w 3770950"/>
              <a:gd name="connsiteY48" fmla="*/ 1166456 h 2663204"/>
              <a:gd name="connsiteX49" fmla="*/ 2253461 w 3770950"/>
              <a:gd name="connsiteY49" fmla="*/ 870573 h 2663204"/>
              <a:gd name="connsiteX50" fmla="*/ 2206132 w 3770950"/>
              <a:gd name="connsiteY50" fmla="*/ 874130 h 2663204"/>
              <a:gd name="connsiteX51" fmla="*/ 1997110 w 3770950"/>
              <a:gd name="connsiteY51" fmla="*/ 1032632 h 2663204"/>
              <a:gd name="connsiteX52" fmla="*/ 1964807 w 3770950"/>
              <a:gd name="connsiteY52" fmla="*/ 940568 h 2663204"/>
              <a:gd name="connsiteX53" fmla="*/ 1789988 w 3770950"/>
              <a:gd name="connsiteY53" fmla="*/ 970940 h 2663204"/>
              <a:gd name="connsiteX54" fmla="*/ 1923002 w 3770950"/>
              <a:gd name="connsiteY54" fmla="*/ 1721686 h 2663204"/>
              <a:gd name="connsiteX55" fmla="*/ 2124424 w 3770950"/>
              <a:gd name="connsiteY55" fmla="*/ 1686569 h 2663204"/>
              <a:gd name="connsiteX56" fmla="*/ 2033214 w 3770950"/>
              <a:gd name="connsiteY56" fmla="*/ 1168355 h 2663204"/>
              <a:gd name="connsiteX57" fmla="*/ 2159577 w 3770950"/>
              <a:gd name="connsiteY57" fmla="*/ 1038326 h 2663204"/>
              <a:gd name="connsiteX58" fmla="*/ 2261238 w 3770950"/>
              <a:gd name="connsiteY58" fmla="*/ 1134187 h 2663204"/>
              <a:gd name="connsiteX59" fmla="*/ 2351498 w 3770950"/>
              <a:gd name="connsiteY59" fmla="*/ 1647655 h 2663204"/>
              <a:gd name="connsiteX60" fmla="*/ 2552919 w 3770950"/>
              <a:gd name="connsiteY60" fmla="*/ 1612538 h 2663204"/>
              <a:gd name="connsiteX61" fmla="*/ 2456009 w 3770950"/>
              <a:gd name="connsiteY61" fmla="*/ 1065851 h 2663204"/>
              <a:gd name="connsiteX62" fmla="*/ 2253461 w 3770950"/>
              <a:gd name="connsiteY62" fmla="*/ 870573 h 2663204"/>
              <a:gd name="connsiteX63" fmla="*/ 3288297 w 3770950"/>
              <a:gd name="connsiteY63" fmla="*/ 707087 h 2663204"/>
              <a:gd name="connsiteX64" fmla="*/ 3188537 w 3770950"/>
              <a:gd name="connsiteY64" fmla="*/ 848504 h 2663204"/>
              <a:gd name="connsiteX65" fmla="*/ 3331052 w 3770950"/>
              <a:gd name="connsiteY65" fmla="*/ 949110 h 2663204"/>
              <a:gd name="connsiteX66" fmla="*/ 3431762 w 3770950"/>
              <a:gd name="connsiteY66" fmla="*/ 805794 h 2663204"/>
              <a:gd name="connsiteX67" fmla="*/ 3288297 w 3770950"/>
              <a:gd name="connsiteY67" fmla="*/ 707087 h 2663204"/>
              <a:gd name="connsiteX68" fmla="*/ 2798046 w 3770950"/>
              <a:gd name="connsiteY68" fmla="*/ 600786 h 2663204"/>
              <a:gd name="connsiteX69" fmla="*/ 2600425 w 3770950"/>
              <a:gd name="connsiteY69" fmla="*/ 660580 h 2663204"/>
              <a:gd name="connsiteX70" fmla="*/ 2629878 w 3770950"/>
              <a:gd name="connsiteY70" fmla="*/ 824776 h 2663204"/>
              <a:gd name="connsiteX71" fmla="*/ 2517766 w 3770950"/>
              <a:gd name="connsiteY71" fmla="*/ 844707 h 2663204"/>
              <a:gd name="connsiteX72" fmla="*/ 2542469 w 3770950"/>
              <a:gd name="connsiteY72" fmla="*/ 987074 h 2663204"/>
              <a:gd name="connsiteX73" fmla="*/ 2654580 w 3770950"/>
              <a:gd name="connsiteY73" fmla="*/ 967143 h 2663204"/>
              <a:gd name="connsiteX74" fmla="*/ 2721088 w 3770950"/>
              <a:gd name="connsiteY74" fmla="*/ 1341092 h 2663204"/>
              <a:gd name="connsiteX75" fmla="*/ 3002317 w 3770950"/>
              <a:gd name="connsiteY75" fmla="*/ 1557489 h 2663204"/>
              <a:gd name="connsiteX76" fmla="*/ 3187587 w 3770950"/>
              <a:gd name="connsiteY76" fmla="*/ 1465425 h 2663204"/>
              <a:gd name="connsiteX77" fmla="*/ 3095427 w 3770950"/>
              <a:gd name="connsiteY77" fmla="*/ 1348685 h 2663204"/>
              <a:gd name="connsiteX78" fmla="*/ 3014669 w 3770950"/>
              <a:gd name="connsiteY78" fmla="*/ 1390446 h 2663204"/>
              <a:gd name="connsiteX79" fmla="*/ 2921559 w 3770950"/>
              <a:gd name="connsiteY79" fmla="*/ 1301230 h 2663204"/>
              <a:gd name="connsiteX80" fmla="*/ 2856002 w 3770950"/>
              <a:gd name="connsiteY80" fmla="*/ 931076 h 2663204"/>
              <a:gd name="connsiteX81" fmla="*/ 3008968 w 3770950"/>
              <a:gd name="connsiteY81" fmla="*/ 904501 h 2663204"/>
              <a:gd name="connsiteX82" fmla="*/ 3004218 w 3770950"/>
              <a:gd name="connsiteY82" fmla="*/ 759287 h 2663204"/>
              <a:gd name="connsiteX83" fmla="*/ 2831299 w 3770950"/>
              <a:gd name="connsiteY83" fmla="*/ 789659 h 2663204"/>
              <a:gd name="connsiteX84" fmla="*/ 250827 w 3770950"/>
              <a:gd name="connsiteY84" fmla="*/ 0 h 2663204"/>
              <a:gd name="connsiteX85" fmla="*/ 3520123 w 3770950"/>
              <a:gd name="connsiteY85" fmla="*/ 0 h 2663204"/>
              <a:gd name="connsiteX86" fmla="*/ 3770950 w 3770950"/>
              <a:gd name="connsiteY86" fmla="*/ 250565 h 2663204"/>
              <a:gd name="connsiteX87" fmla="*/ 3770950 w 3770950"/>
              <a:gd name="connsiteY87" fmla="*/ 2413588 h 2663204"/>
              <a:gd name="connsiteX88" fmla="*/ 3520123 w 3770950"/>
              <a:gd name="connsiteY88" fmla="*/ 2663204 h 2663204"/>
              <a:gd name="connsiteX89" fmla="*/ 250827 w 3770950"/>
              <a:gd name="connsiteY89" fmla="*/ 2663204 h 2663204"/>
              <a:gd name="connsiteX90" fmla="*/ 0 w 3770950"/>
              <a:gd name="connsiteY90" fmla="*/ 2413588 h 2663204"/>
              <a:gd name="connsiteX91" fmla="*/ 0 w 3770950"/>
              <a:gd name="connsiteY91" fmla="*/ 250565 h 2663204"/>
              <a:gd name="connsiteX92" fmla="*/ 250827 w 3770950"/>
              <a:gd name="connsiteY92" fmla="*/ 0 h 266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70950" h="2663204">
                <a:moveTo>
                  <a:pt x="605316" y="1304626"/>
                </a:moveTo>
                <a:cubicBezTo>
                  <a:pt x="654973" y="1312679"/>
                  <a:pt x="685258" y="1349160"/>
                  <a:pt x="697372" y="1416072"/>
                </a:cubicBezTo>
                <a:cubicBezTo>
                  <a:pt x="713524" y="1508136"/>
                  <a:pt x="679320" y="1564133"/>
                  <a:pt x="598561" y="1578370"/>
                </a:cubicBezTo>
                <a:cubicBezTo>
                  <a:pt x="521603" y="1591657"/>
                  <a:pt x="464597" y="1548947"/>
                  <a:pt x="449396" y="1462578"/>
                </a:cubicBezTo>
                <a:cubicBezTo>
                  <a:pt x="435144" y="1380955"/>
                  <a:pt x="473148" y="1320212"/>
                  <a:pt x="549156" y="1305975"/>
                </a:cubicBezTo>
                <a:cubicBezTo>
                  <a:pt x="570058" y="1302416"/>
                  <a:pt x="588763" y="1301942"/>
                  <a:pt x="605316" y="1304626"/>
                </a:cubicBezTo>
                <a:close/>
                <a:moveTo>
                  <a:pt x="3368106" y="1218657"/>
                </a:moveTo>
                <a:cubicBezTo>
                  <a:pt x="3300649" y="1230046"/>
                  <a:pt x="3256944" y="1294585"/>
                  <a:pt x="3268346" y="1360074"/>
                </a:cubicBezTo>
                <a:cubicBezTo>
                  <a:pt x="3280697" y="1426512"/>
                  <a:pt x="3344354" y="1472069"/>
                  <a:pt x="3410861" y="1460680"/>
                </a:cubicBezTo>
                <a:cubicBezTo>
                  <a:pt x="3479268" y="1448341"/>
                  <a:pt x="3522972" y="1383802"/>
                  <a:pt x="3511571" y="1317364"/>
                </a:cubicBezTo>
                <a:cubicBezTo>
                  <a:pt x="3500170" y="1251876"/>
                  <a:pt x="3436513" y="1206318"/>
                  <a:pt x="3368106" y="1218657"/>
                </a:cubicBezTo>
                <a:close/>
                <a:moveTo>
                  <a:pt x="1359620" y="1170577"/>
                </a:moveTo>
                <a:cubicBezTo>
                  <a:pt x="1434636" y="1173574"/>
                  <a:pt x="1476099" y="1237521"/>
                  <a:pt x="1493557" y="1336347"/>
                </a:cubicBezTo>
                <a:lnTo>
                  <a:pt x="1494507" y="1344889"/>
                </a:lnTo>
                <a:lnTo>
                  <a:pt x="1220878" y="1393294"/>
                </a:lnTo>
                <a:cubicBezTo>
                  <a:pt x="1205677" y="1249978"/>
                  <a:pt x="1245581" y="1187337"/>
                  <a:pt x="1325389" y="1173100"/>
                </a:cubicBezTo>
                <a:cubicBezTo>
                  <a:pt x="1337503" y="1170964"/>
                  <a:pt x="1348904" y="1170149"/>
                  <a:pt x="1359620" y="1170577"/>
                </a:cubicBezTo>
                <a:close/>
                <a:moveTo>
                  <a:pt x="1374659" y="1027606"/>
                </a:moveTo>
                <a:cubicBezTo>
                  <a:pt x="1350077" y="1027501"/>
                  <a:pt x="1324439" y="1029784"/>
                  <a:pt x="1297836" y="1034530"/>
                </a:cubicBezTo>
                <a:cubicBezTo>
                  <a:pt x="1078363" y="1073444"/>
                  <a:pt x="987153" y="1270859"/>
                  <a:pt x="1027058" y="1497696"/>
                </a:cubicBezTo>
                <a:cubicBezTo>
                  <a:pt x="1068862" y="1733075"/>
                  <a:pt x="1222778" y="1869747"/>
                  <a:pt x="1464104" y="1827037"/>
                </a:cubicBezTo>
                <a:cubicBezTo>
                  <a:pt x="1581917" y="1807106"/>
                  <a:pt x="1667426" y="1747312"/>
                  <a:pt x="1731082" y="1675180"/>
                </a:cubicBezTo>
                <a:lnTo>
                  <a:pt x="1627521" y="1576472"/>
                </a:lnTo>
                <a:cubicBezTo>
                  <a:pt x="1570515" y="1633419"/>
                  <a:pt x="1520160" y="1662841"/>
                  <a:pt x="1456503" y="1674231"/>
                </a:cubicBezTo>
                <a:cubicBezTo>
                  <a:pt x="1359593" y="1691315"/>
                  <a:pt x="1284535" y="1660943"/>
                  <a:pt x="1244631" y="1518576"/>
                </a:cubicBezTo>
                <a:lnTo>
                  <a:pt x="1713980" y="1436004"/>
                </a:lnTo>
                <a:cubicBezTo>
                  <a:pt x="1711130" y="1415124"/>
                  <a:pt x="1708280" y="1382854"/>
                  <a:pt x="1704479" y="1356279"/>
                </a:cubicBezTo>
                <a:cubicBezTo>
                  <a:pt x="1667069" y="1146170"/>
                  <a:pt x="1546733" y="1028346"/>
                  <a:pt x="1374659" y="1027606"/>
                </a:cubicBezTo>
                <a:close/>
                <a:moveTo>
                  <a:pt x="856989" y="1020293"/>
                </a:moveTo>
                <a:cubicBezTo>
                  <a:pt x="775280" y="1087680"/>
                  <a:pt x="695472" y="1146525"/>
                  <a:pt x="521603" y="1173100"/>
                </a:cubicBezTo>
                <a:cubicBezTo>
                  <a:pt x="332533" y="1206319"/>
                  <a:pt x="219471" y="1335398"/>
                  <a:pt x="248924" y="1501492"/>
                </a:cubicBezTo>
                <a:cubicBezTo>
                  <a:pt x="266026" y="1598301"/>
                  <a:pt x="317332" y="1658095"/>
                  <a:pt x="419943" y="1692263"/>
                </a:cubicBezTo>
                <a:cubicBezTo>
                  <a:pt x="372438" y="1735922"/>
                  <a:pt x="347735" y="1793818"/>
                  <a:pt x="357236" y="1847917"/>
                </a:cubicBezTo>
                <a:cubicBezTo>
                  <a:pt x="371487" y="1927643"/>
                  <a:pt x="448446" y="1983640"/>
                  <a:pt x="606162" y="1956116"/>
                </a:cubicBezTo>
                <a:lnTo>
                  <a:pt x="716374" y="1936184"/>
                </a:lnTo>
                <a:cubicBezTo>
                  <a:pt x="795232" y="1921948"/>
                  <a:pt x="839887" y="1946625"/>
                  <a:pt x="848438" y="1997877"/>
                </a:cubicBezTo>
                <a:cubicBezTo>
                  <a:pt x="857939" y="2051976"/>
                  <a:pt x="827536" y="2096584"/>
                  <a:pt x="688821" y="2121261"/>
                </a:cubicBezTo>
                <a:cubicBezTo>
                  <a:pt x="545356" y="2146887"/>
                  <a:pt x="508302" y="2121261"/>
                  <a:pt x="495951" y="2050078"/>
                </a:cubicBezTo>
                <a:lnTo>
                  <a:pt x="315431" y="2081398"/>
                </a:lnTo>
                <a:cubicBezTo>
                  <a:pt x="342034" y="2231358"/>
                  <a:pt x="432294" y="2307287"/>
                  <a:pt x="707823" y="2258882"/>
                </a:cubicBezTo>
                <a:cubicBezTo>
                  <a:pt x="958650" y="2214274"/>
                  <a:pt x="1074562" y="2099431"/>
                  <a:pt x="1047959" y="1947574"/>
                </a:cubicBezTo>
                <a:cubicBezTo>
                  <a:pt x="1026107" y="1823240"/>
                  <a:pt x="900694" y="1751108"/>
                  <a:pt x="730626" y="1781479"/>
                </a:cubicBezTo>
                <a:lnTo>
                  <a:pt x="615663" y="1801411"/>
                </a:lnTo>
                <a:cubicBezTo>
                  <a:pt x="542506" y="1814698"/>
                  <a:pt x="525404" y="1792869"/>
                  <a:pt x="520653" y="1767243"/>
                </a:cubicBezTo>
                <a:cubicBezTo>
                  <a:pt x="517803" y="1747312"/>
                  <a:pt x="525404" y="1726431"/>
                  <a:pt x="540605" y="1712194"/>
                </a:cubicBezTo>
                <a:cubicBezTo>
                  <a:pt x="568158" y="1714093"/>
                  <a:pt x="597611" y="1712194"/>
                  <a:pt x="629915" y="1706500"/>
                </a:cubicBezTo>
                <a:cubicBezTo>
                  <a:pt x="821835" y="1673281"/>
                  <a:pt x="920646" y="1546100"/>
                  <a:pt x="894993" y="1399937"/>
                </a:cubicBezTo>
                <a:cubicBezTo>
                  <a:pt x="877891" y="1305026"/>
                  <a:pt x="821835" y="1256621"/>
                  <a:pt x="722075" y="1231945"/>
                </a:cubicBezTo>
                <a:cubicBezTo>
                  <a:pt x="813284" y="1216759"/>
                  <a:pt x="882642" y="1196828"/>
                  <a:pt x="933947" y="1166456"/>
                </a:cubicBezTo>
                <a:close/>
                <a:moveTo>
                  <a:pt x="2253461" y="870573"/>
                </a:moveTo>
                <a:cubicBezTo>
                  <a:pt x="2238316" y="870348"/>
                  <a:pt x="2222521" y="871520"/>
                  <a:pt x="2206132" y="874130"/>
                </a:cubicBezTo>
                <a:cubicBezTo>
                  <a:pt x="2110172" y="891214"/>
                  <a:pt x="2044615" y="947212"/>
                  <a:pt x="1997110" y="1032632"/>
                </a:cubicBezTo>
                <a:lnTo>
                  <a:pt x="1964807" y="940568"/>
                </a:lnTo>
                <a:lnTo>
                  <a:pt x="1789988" y="970940"/>
                </a:lnTo>
                <a:lnTo>
                  <a:pt x="1923002" y="1721686"/>
                </a:lnTo>
                <a:lnTo>
                  <a:pt x="2124424" y="1686569"/>
                </a:lnTo>
                <a:lnTo>
                  <a:pt x="2033214" y="1168355"/>
                </a:lnTo>
                <a:cubicBezTo>
                  <a:pt x="2062667" y="1095273"/>
                  <a:pt x="2101621" y="1048767"/>
                  <a:pt x="2159577" y="1038326"/>
                </a:cubicBezTo>
                <a:cubicBezTo>
                  <a:pt x="2210883" y="1028835"/>
                  <a:pt x="2246036" y="1047818"/>
                  <a:pt x="2261238" y="1134187"/>
                </a:cubicBezTo>
                <a:lnTo>
                  <a:pt x="2351498" y="1647655"/>
                </a:lnTo>
                <a:lnTo>
                  <a:pt x="2552919" y="1612538"/>
                </a:lnTo>
                <a:lnTo>
                  <a:pt x="2456009" y="1065851"/>
                </a:lnTo>
                <a:cubicBezTo>
                  <a:pt x="2433562" y="942110"/>
                  <a:pt x="2359469" y="872143"/>
                  <a:pt x="2253461" y="870573"/>
                </a:cubicBezTo>
                <a:close/>
                <a:moveTo>
                  <a:pt x="3288297" y="707087"/>
                </a:moveTo>
                <a:cubicBezTo>
                  <a:pt x="3220840" y="718476"/>
                  <a:pt x="3177135" y="783015"/>
                  <a:pt x="3188537" y="848504"/>
                </a:cubicBezTo>
                <a:cubicBezTo>
                  <a:pt x="3200888" y="914942"/>
                  <a:pt x="3264545" y="960499"/>
                  <a:pt x="3331052" y="949110"/>
                </a:cubicBezTo>
                <a:cubicBezTo>
                  <a:pt x="3399459" y="936771"/>
                  <a:pt x="3443163" y="872232"/>
                  <a:pt x="3431762" y="805794"/>
                </a:cubicBezTo>
                <a:cubicBezTo>
                  <a:pt x="3420361" y="740306"/>
                  <a:pt x="3356704" y="694748"/>
                  <a:pt x="3288297" y="707087"/>
                </a:cubicBezTo>
                <a:close/>
                <a:moveTo>
                  <a:pt x="2798046" y="600786"/>
                </a:moveTo>
                <a:lnTo>
                  <a:pt x="2600425" y="660580"/>
                </a:lnTo>
                <a:lnTo>
                  <a:pt x="2629878" y="824776"/>
                </a:lnTo>
                <a:lnTo>
                  <a:pt x="2517766" y="844707"/>
                </a:lnTo>
                <a:lnTo>
                  <a:pt x="2542469" y="987074"/>
                </a:lnTo>
                <a:lnTo>
                  <a:pt x="2654580" y="967143"/>
                </a:lnTo>
                <a:lnTo>
                  <a:pt x="2721088" y="1341092"/>
                </a:lnTo>
                <a:cubicBezTo>
                  <a:pt x="2750541" y="1508135"/>
                  <a:pt x="2845551" y="1583115"/>
                  <a:pt x="3002317" y="1557489"/>
                </a:cubicBezTo>
                <a:cubicBezTo>
                  <a:pt x="3068824" y="1545151"/>
                  <a:pt x="3139132" y="1512881"/>
                  <a:pt x="3187587" y="1465425"/>
                </a:cubicBezTo>
                <a:lnTo>
                  <a:pt x="3095427" y="1348685"/>
                </a:lnTo>
                <a:cubicBezTo>
                  <a:pt x="3066924" y="1372413"/>
                  <a:pt x="3041272" y="1385700"/>
                  <a:pt x="3014669" y="1390446"/>
                </a:cubicBezTo>
                <a:cubicBezTo>
                  <a:pt x="2963363" y="1398988"/>
                  <a:pt x="2934860" y="1375260"/>
                  <a:pt x="2921559" y="1301230"/>
                </a:cubicBezTo>
                <a:lnTo>
                  <a:pt x="2856002" y="931076"/>
                </a:lnTo>
                <a:lnTo>
                  <a:pt x="3008968" y="904501"/>
                </a:lnTo>
                <a:lnTo>
                  <a:pt x="3004218" y="759287"/>
                </a:lnTo>
                <a:lnTo>
                  <a:pt x="2831299" y="789659"/>
                </a:lnTo>
                <a:close/>
                <a:moveTo>
                  <a:pt x="250827" y="0"/>
                </a:moveTo>
                <a:lnTo>
                  <a:pt x="3520123" y="0"/>
                </a:lnTo>
                <a:cubicBezTo>
                  <a:pt x="3657888" y="0"/>
                  <a:pt x="3770950" y="112944"/>
                  <a:pt x="3770950" y="250565"/>
                </a:cubicBezTo>
                <a:lnTo>
                  <a:pt x="3770950" y="2413588"/>
                </a:lnTo>
                <a:cubicBezTo>
                  <a:pt x="3770950" y="2551209"/>
                  <a:pt x="3657888" y="2663204"/>
                  <a:pt x="3520123" y="2663204"/>
                </a:cubicBezTo>
                <a:lnTo>
                  <a:pt x="250827" y="2663204"/>
                </a:lnTo>
                <a:cubicBezTo>
                  <a:pt x="113062" y="2663204"/>
                  <a:pt x="0" y="2551209"/>
                  <a:pt x="0" y="2413588"/>
                </a:cubicBezTo>
                <a:lnTo>
                  <a:pt x="0" y="250565"/>
                </a:lnTo>
                <a:cubicBezTo>
                  <a:pt x="0" y="112944"/>
                  <a:pt x="113062" y="0"/>
                  <a:pt x="250827" y="0"/>
                </a:cubicBezTo>
                <a:close/>
              </a:path>
            </a:pathLst>
          </a:custGeom>
          <a:solidFill>
            <a:schemeClr val="accent1"/>
          </a:solidFill>
          <a:ln w="9501" cap="flat">
            <a:noFill/>
            <a:prstDash val="solid"/>
            <a:miter/>
          </a:ln>
        </p:spPr>
        <p:txBody>
          <a:bodyPr rtlCol="0" anchor="ctr"/>
          <a:lstStyle/>
          <a:p>
            <a:endParaRPr lang="nl-NL"/>
          </a:p>
        </p:txBody>
      </p:sp>
      <p:grpSp>
        <p:nvGrpSpPr>
          <p:cNvPr id="11" name="Groep 138">
            <a:extLst>
              <a:ext uri="{FF2B5EF4-FFF2-40B4-BE49-F238E27FC236}">
                <a16:creationId xmlns:a16="http://schemas.microsoft.com/office/drawing/2014/main" id="{9230B21B-4035-EAA3-9D13-2869063AEA65}"/>
              </a:ext>
            </a:extLst>
          </p:cNvPr>
          <p:cNvGrpSpPr/>
          <p:nvPr userDrawn="1"/>
        </p:nvGrpSpPr>
        <p:grpSpPr>
          <a:xfrm>
            <a:off x="12335004" y="0"/>
            <a:ext cx="3593091" cy="6857999"/>
            <a:chOff x="12377866" y="-115008"/>
            <a:chExt cx="3593091" cy="6857999"/>
          </a:xfrm>
        </p:grpSpPr>
        <p:sp>
          <p:nvSpPr>
            <p:cNvPr id="12" name="Rechthoek 139">
              <a:extLst>
                <a:ext uri="{FF2B5EF4-FFF2-40B4-BE49-F238E27FC236}">
                  <a16:creationId xmlns:a16="http://schemas.microsoft.com/office/drawing/2014/main" id="{23E4AABE-53AF-CBD9-C002-87649E888B81}"/>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3" name="Ovaal 140">
              <a:extLst>
                <a:ext uri="{FF2B5EF4-FFF2-40B4-BE49-F238E27FC236}">
                  <a16:creationId xmlns:a16="http://schemas.microsoft.com/office/drawing/2014/main" id="{07BC2924-92D9-A30A-3446-FC72AEED4AB9}"/>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4" name="Rechthoek 141">
              <a:extLst>
                <a:ext uri="{FF2B5EF4-FFF2-40B4-BE49-F238E27FC236}">
                  <a16:creationId xmlns:a16="http://schemas.microsoft.com/office/drawing/2014/main" id="{2A9BE09B-81C1-B4B3-639A-AAE29AEAE12F}"/>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5" name="Groep 142">
              <a:extLst>
                <a:ext uri="{FF2B5EF4-FFF2-40B4-BE49-F238E27FC236}">
                  <a16:creationId xmlns:a16="http://schemas.microsoft.com/office/drawing/2014/main" id="{5B8D6AC5-4923-134F-061B-4FB5897235B2}"/>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5718BFEB-9451-5BEA-D6C9-0A129AC14BF2}"/>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49DCFD06-04E4-EE46-C4C5-CCA8B8D6BAE6}"/>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4FA10AEB-9280-2710-D0D7-C781D2A46603}"/>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799178D1-5010-49D2-13AB-AFC0F692B9CA}"/>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AFF052D1-0E8F-44C6-7755-8EFC763B4437}"/>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5680B89E-EBC8-42F6-0B36-1334B301322E}"/>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894070EA-9529-A0B6-B4DE-D7B2AE5C3BED}"/>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F89D5D19-69F7-D306-3EB9-4B89D37CBC7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64AAF17D-BC8C-01DE-B147-BFF5D67494F9}"/>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73EB8E07-52D7-0CC6-EB11-CD337139F004}"/>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ED59A8FA-4B33-AC55-7ED8-DCC72C84A63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3152BE62-DD00-F266-502B-B0D79C4484E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13933B2-5FA9-F671-50E4-B224A4C63E25}"/>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272610E2-3664-D25A-EDBC-3C9077409EA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37115F7E-F949-FC8E-9E4E-09AB86834DC7}"/>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B293AD60-DEF2-01DB-BB70-70258829E1D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34DBFC40-6A76-F6CB-EDB6-CE4675D0282E}"/>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A6F719F2-C427-257E-84E7-5A0A53B2B773}"/>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29FFA4BA-EF25-98FF-6B2D-8AB991252647}"/>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6FC29881-1A56-AFFF-FFE7-779AAFD4584F}"/>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A1C8C6DD-6119-6FA2-C35E-E8E7BDB053C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A3C7EAF-793F-5BEF-ED72-B0F523042B7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4925E07D-D2A4-CFC4-671B-C67B9DB46169}"/>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B4C1A9FB-087A-1D87-4548-E1AE33F065B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E63F7E05-12C8-8D9C-A8A8-FDB30F269FF4}"/>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BE74DE11-AA2B-5A54-26B6-75B4BAC5CE85}"/>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5F2E9D94-77AC-F79E-FE6B-FC308BCF05C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CBD22CA6-B85F-A3A0-FB47-F3F139FFB83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F1FE728-9C74-203D-CF49-E14C29E85375}"/>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075D0B24-C9A7-728D-43AB-876EC0F64D9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C65F9838-9A60-015D-7805-4C9C8E45921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24984D98-56FD-3D9A-1F78-6DEB96ABAB2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CB9866C7-A146-4CE9-A3C5-7A406BAB743F}"/>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B44A9781-44AD-9666-2AEF-7332B5D99FA3}"/>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4684E4E0-43C8-1D03-854A-7B3C924499FF}"/>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9AA956D4-3707-E533-BC4A-A56A9647E63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D7D822A9-6F8E-EBC4-3B10-9CBF11F2062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947F57B4-5BEC-21E1-AAFB-D317E8D89941}"/>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1D099EE-D75A-B4F6-EB60-EB3805E97A2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CE6ACE29-A755-FD02-7A74-D75E655168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4F7F037A-97BB-D826-BA6C-1393B5C3584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C505FC41-86A9-2896-CDB5-907E69C9E0D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F033E8F3-BFE6-2951-F9AB-C56BBA39C5B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BEFC3FD9-65AF-F924-6203-93FB5FD4D1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2DD6129B-D581-CF65-832A-A4800E54D169}"/>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14B18241-C9B7-162A-F584-E98888D64D06}"/>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1DE8DBAA-76F5-F1B4-5D88-2A97FA8FB5C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21B65247-BAD9-BC5C-7276-0EDC29A535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23A8FE9F-376D-A021-C443-2844C87DBF8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BBCB7CC9-12FB-8836-0B07-CAE57596EB0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9AD10759-ACC9-6C66-B919-295021E52F2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F263D08A-B1AD-5F00-8EDE-EF043B0663F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2049F8FE-F7E4-2FC1-ACCB-911807C4E33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DC81135-9712-AC7B-FABE-EC1CECB2537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7F937802-6188-F4DF-0641-BE89A0C4E6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EC1C4913-F628-22B9-2072-D2490A088D0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579092501"/>
      </p:ext>
    </p:extLst>
  </p:cSld>
  <p:clrMapOvr>
    <a:masterClrMapping/>
  </p:clrMapOvr>
  <p:extLst>
    <p:ext uri="{DCECCB84-F9BA-43D5-87BE-67443E8EF086}">
      <p15:sldGuideLst xmlns:p15="http://schemas.microsoft.com/office/powerpoint/2012/main"/>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00%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65BB4063-580A-4FB4-A748-E9AF513A21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838200" y="1658841"/>
            <a:ext cx="10515600" cy="4396880"/>
          </a:xfrm>
        </p:spPr>
        <p:txBody>
          <a:bodyPr/>
          <a:lstStyle>
            <a:lvl1pPr algn="l">
              <a:defRPr/>
            </a:lvl1pPr>
          </a:lstStyle>
          <a:p>
            <a:r>
              <a:rPr lang="nl-NL" dirty="0"/>
              <a:t>Klik op het pictogram als je een grafiek wilt toevoegen</a:t>
            </a:r>
          </a:p>
        </p:txBody>
      </p:sp>
      <p:grpSp>
        <p:nvGrpSpPr>
          <p:cNvPr id="6" name="Groep 6">
            <a:extLst>
              <a:ext uri="{FF2B5EF4-FFF2-40B4-BE49-F238E27FC236}">
                <a16:creationId xmlns:a16="http://schemas.microsoft.com/office/drawing/2014/main" id="{912284B8-6217-9CBA-0461-F64101AB1A8F}"/>
              </a:ext>
            </a:extLst>
          </p:cNvPr>
          <p:cNvGrpSpPr/>
          <p:nvPr userDrawn="1"/>
        </p:nvGrpSpPr>
        <p:grpSpPr>
          <a:xfrm>
            <a:off x="12377867" y="1"/>
            <a:ext cx="3593091" cy="5328246"/>
            <a:chOff x="12377867" y="1"/>
            <a:chExt cx="3593091" cy="5328246"/>
          </a:xfrm>
        </p:grpSpPr>
        <p:sp>
          <p:nvSpPr>
            <p:cNvPr id="7" name="Rechthoek 7">
              <a:extLst>
                <a:ext uri="{FF2B5EF4-FFF2-40B4-BE49-F238E27FC236}">
                  <a16:creationId xmlns:a16="http://schemas.microsoft.com/office/drawing/2014/main" id="{3E61BFF9-C111-B18C-E049-F99921E13817}"/>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9" name="Ovaal 8">
              <a:extLst>
                <a:ext uri="{FF2B5EF4-FFF2-40B4-BE49-F238E27FC236}">
                  <a16:creationId xmlns:a16="http://schemas.microsoft.com/office/drawing/2014/main" id="{B69625B1-86CE-BD4C-DAC6-94A3857C8FB0}"/>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1" name="Rechthoek 9">
              <a:extLst>
                <a:ext uri="{FF2B5EF4-FFF2-40B4-BE49-F238E27FC236}">
                  <a16:creationId xmlns:a16="http://schemas.microsoft.com/office/drawing/2014/main" id="{F48E13C3-3228-F767-A92B-C42A5ADA19C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2" name="Groep 10">
              <a:extLst>
                <a:ext uri="{FF2B5EF4-FFF2-40B4-BE49-F238E27FC236}">
                  <a16:creationId xmlns:a16="http://schemas.microsoft.com/office/drawing/2014/main" id="{AD82266A-0A4B-8AF4-0067-9132A0050B7C}"/>
                </a:ext>
              </a:extLst>
            </p:cNvPr>
            <p:cNvGrpSpPr/>
            <p:nvPr userDrawn="1"/>
          </p:nvGrpSpPr>
          <p:grpSpPr>
            <a:xfrm>
              <a:off x="12849211" y="4480038"/>
              <a:ext cx="1495189" cy="563933"/>
              <a:chOff x="-3314821" y="3310415"/>
              <a:chExt cx="1495189" cy="563933"/>
            </a:xfrm>
          </p:grpSpPr>
          <p:sp>
            <p:nvSpPr>
              <p:cNvPr id="28" name="Rechthoek 28">
                <a:extLst>
                  <a:ext uri="{FF2B5EF4-FFF2-40B4-BE49-F238E27FC236}">
                    <a16:creationId xmlns:a16="http://schemas.microsoft.com/office/drawing/2014/main" id="{50A89572-B1A4-850B-7584-DDBB8AE57FE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29" name="Rechthoek 29">
                <a:extLst>
                  <a:ext uri="{FF2B5EF4-FFF2-40B4-BE49-F238E27FC236}">
                    <a16:creationId xmlns:a16="http://schemas.microsoft.com/office/drawing/2014/main" id="{19A3BF69-AA06-4E44-6483-8348A0B7269E}"/>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0" name="Tekstvak 30">
                <a:extLst>
                  <a:ext uri="{FF2B5EF4-FFF2-40B4-BE49-F238E27FC236}">
                    <a16:creationId xmlns:a16="http://schemas.microsoft.com/office/drawing/2014/main" id="{AD46E337-5C1B-DAD3-133C-0950F401FF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1" name="Tekstvak 31">
                <a:extLst>
                  <a:ext uri="{FF2B5EF4-FFF2-40B4-BE49-F238E27FC236}">
                    <a16:creationId xmlns:a16="http://schemas.microsoft.com/office/drawing/2014/main" id="{25EDCFF3-CED5-C4D4-AB74-20223FF9AF4E}"/>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2" name="Vrije vorm: vorm 61">
                <a:extLst>
                  <a:ext uri="{FF2B5EF4-FFF2-40B4-BE49-F238E27FC236}">
                    <a16:creationId xmlns:a16="http://schemas.microsoft.com/office/drawing/2014/main" id="{3FF78F1A-116F-2C6B-944D-2A1BEB92A7F4}"/>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3" name="Groep 33">
                <a:extLst>
                  <a:ext uri="{FF2B5EF4-FFF2-40B4-BE49-F238E27FC236}">
                    <a16:creationId xmlns:a16="http://schemas.microsoft.com/office/drawing/2014/main" id="{578B12D4-F69B-D5D1-BC2E-82640E165667}"/>
                  </a:ext>
                </a:extLst>
              </p:cNvPr>
              <p:cNvGrpSpPr/>
              <p:nvPr userDrawn="1"/>
            </p:nvGrpSpPr>
            <p:grpSpPr>
              <a:xfrm>
                <a:off x="-3261976" y="3361742"/>
                <a:ext cx="139861" cy="152244"/>
                <a:chOff x="12574450" y="6053892"/>
                <a:chExt cx="169232" cy="184215"/>
              </a:xfrm>
            </p:grpSpPr>
            <p:sp>
              <p:nvSpPr>
                <p:cNvPr id="53" name="Rechthoek 53">
                  <a:extLst>
                    <a:ext uri="{FF2B5EF4-FFF2-40B4-BE49-F238E27FC236}">
                      <a16:creationId xmlns:a16="http://schemas.microsoft.com/office/drawing/2014/main" id="{4F1FC4E2-1789-AA3B-A6FD-F75B9EDCF457}"/>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4" name="Rechthoek 54">
                  <a:extLst>
                    <a:ext uri="{FF2B5EF4-FFF2-40B4-BE49-F238E27FC236}">
                      <a16:creationId xmlns:a16="http://schemas.microsoft.com/office/drawing/2014/main" id="{815BEEC0-3FA7-CE0F-333C-C984FB9CED5B}"/>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5">
                  <a:extLst>
                    <a:ext uri="{FF2B5EF4-FFF2-40B4-BE49-F238E27FC236}">
                      <a16:creationId xmlns:a16="http://schemas.microsoft.com/office/drawing/2014/main" id="{DB3E7953-63AE-F86C-EE69-50DC0EE5765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4" name="Groep 34">
                <a:extLst>
                  <a:ext uri="{FF2B5EF4-FFF2-40B4-BE49-F238E27FC236}">
                    <a16:creationId xmlns:a16="http://schemas.microsoft.com/office/drawing/2014/main" id="{ABE8B8CD-6982-345F-B9D1-EF36DA13C870}"/>
                  </a:ext>
                </a:extLst>
              </p:cNvPr>
              <p:cNvGrpSpPr/>
              <p:nvPr userDrawn="1"/>
            </p:nvGrpSpPr>
            <p:grpSpPr>
              <a:xfrm>
                <a:off x="-3261070" y="3635199"/>
                <a:ext cx="168905" cy="104490"/>
                <a:chOff x="-3261070" y="3620931"/>
                <a:chExt cx="193920" cy="119965"/>
              </a:xfrm>
            </p:grpSpPr>
            <p:sp>
              <p:nvSpPr>
                <p:cNvPr id="35" name="Rechthoek 35">
                  <a:extLst>
                    <a:ext uri="{FF2B5EF4-FFF2-40B4-BE49-F238E27FC236}">
                      <a16:creationId xmlns:a16="http://schemas.microsoft.com/office/drawing/2014/main" id="{0E67C79B-1D6D-13B0-8230-285D7E1B14C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6">
                  <a:extLst>
                    <a:ext uri="{FF2B5EF4-FFF2-40B4-BE49-F238E27FC236}">
                      <a16:creationId xmlns:a16="http://schemas.microsoft.com/office/drawing/2014/main" id="{3C9D195B-18DF-3D47-DBD5-3683738A9610}"/>
                    </a:ext>
                  </a:extLst>
                </p:cNvPr>
                <p:cNvGrpSpPr/>
                <p:nvPr userDrawn="1"/>
              </p:nvGrpSpPr>
              <p:grpSpPr>
                <a:xfrm>
                  <a:off x="-3261070" y="3622063"/>
                  <a:ext cx="141113" cy="117345"/>
                  <a:chOff x="1094874" y="-878306"/>
                  <a:chExt cx="867364" cy="613611"/>
                </a:xfrm>
              </p:grpSpPr>
              <p:cxnSp>
                <p:nvCxnSpPr>
                  <p:cNvPr id="46" name="Rechte verbindingslijn 46">
                    <a:extLst>
                      <a:ext uri="{FF2B5EF4-FFF2-40B4-BE49-F238E27FC236}">
                        <a16:creationId xmlns:a16="http://schemas.microsoft.com/office/drawing/2014/main" id="{9BA66E7B-5F56-DB00-F725-081BDAC3E14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7">
                    <a:extLst>
                      <a:ext uri="{FF2B5EF4-FFF2-40B4-BE49-F238E27FC236}">
                        <a16:creationId xmlns:a16="http://schemas.microsoft.com/office/drawing/2014/main" id="{164F8832-6C6B-5BEB-D709-33BEC4E156A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8" name="Groep 48">
                    <a:extLst>
                      <a:ext uri="{FF2B5EF4-FFF2-40B4-BE49-F238E27FC236}">
                        <a16:creationId xmlns:a16="http://schemas.microsoft.com/office/drawing/2014/main" id="{D3340A15-69B7-493E-2669-E4960AA789B1}"/>
                      </a:ext>
                    </a:extLst>
                  </p:cNvPr>
                  <p:cNvGrpSpPr/>
                  <p:nvPr userDrawn="1"/>
                </p:nvGrpSpPr>
                <p:grpSpPr>
                  <a:xfrm>
                    <a:off x="1270535" y="-878306"/>
                    <a:ext cx="526983" cy="613611"/>
                    <a:chOff x="1270535" y="-745959"/>
                    <a:chExt cx="526983" cy="481264"/>
                  </a:xfrm>
                </p:grpSpPr>
                <p:cxnSp>
                  <p:nvCxnSpPr>
                    <p:cNvPr id="49" name="Rechte verbindingslijn 49">
                      <a:extLst>
                        <a:ext uri="{FF2B5EF4-FFF2-40B4-BE49-F238E27FC236}">
                          <a16:creationId xmlns:a16="http://schemas.microsoft.com/office/drawing/2014/main" id="{47BCBD04-4EE4-3B06-D459-E483400FBEC8}"/>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50">
                      <a:extLst>
                        <a:ext uri="{FF2B5EF4-FFF2-40B4-BE49-F238E27FC236}">
                          <a16:creationId xmlns:a16="http://schemas.microsoft.com/office/drawing/2014/main" id="{F638F7B9-8325-E172-3CB0-4B8DA243E27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1">
                      <a:extLst>
                        <a:ext uri="{FF2B5EF4-FFF2-40B4-BE49-F238E27FC236}">
                          <a16:creationId xmlns:a16="http://schemas.microsoft.com/office/drawing/2014/main" id="{8FAEA05E-AFC0-D8FA-99F1-B336CB204C1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2">
                      <a:extLst>
                        <a:ext uri="{FF2B5EF4-FFF2-40B4-BE49-F238E27FC236}">
                          <a16:creationId xmlns:a16="http://schemas.microsoft.com/office/drawing/2014/main" id="{85A2C6DD-0E39-C2F7-7760-5DE67AC79AF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7" name="Rechte verbindingslijn 37">
                  <a:extLst>
                    <a:ext uri="{FF2B5EF4-FFF2-40B4-BE49-F238E27FC236}">
                      <a16:creationId xmlns:a16="http://schemas.microsoft.com/office/drawing/2014/main" id="{D55A3E73-B9CB-7EA1-5B5D-C00A5D77A940}"/>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8" name="Rechte verbindingslijn 38">
                  <a:extLst>
                    <a:ext uri="{FF2B5EF4-FFF2-40B4-BE49-F238E27FC236}">
                      <a16:creationId xmlns:a16="http://schemas.microsoft.com/office/drawing/2014/main" id="{C1A64359-5005-71E0-2883-2EDFCBF5D90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9">
                  <a:extLst>
                    <a:ext uri="{FF2B5EF4-FFF2-40B4-BE49-F238E27FC236}">
                      <a16:creationId xmlns:a16="http://schemas.microsoft.com/office/drawing/2014/main" id="{718B350A-3AEA-0B6F-D316-A2CC506A2869}"/>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40">
                  <a:extLst>
                    <a:ext uri="{FF2B5EF4-FFF2-40B4-BE49-F238E27FC236}">
                      <a16:creationId xmlns:a16="http://schemas.microsoft.com/office/drawing/2014/main" id="{2EC05FA2-8EE2-ED63-43C2-B3D7AEDE691D}"/>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1" name="Rechthoek 41">
                  <a:extLst>
                    <a:ext uri="{FF2B5EF4-FFF2-40B4-BE49-F238E27FC236}">
                      <a16:creationId xmlns:a16="http://schemas.microsoft.com/office/drawing/2014/main" id="{4874EBDD-96F0-2BCB-AB6C-0FD81511FCE4}"/>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2" name="Groep 42">
                  <a:extLst>
                    <a:ext uri="{FF2B5EF4-FFF2-40B4-BE49-F238E27FC236}">
                      <a16:creationId xmlns:a16="http://schemas.microsoft.com/office/drawing/2014/main" id="{9738D82B-0E47-E77F-AE6D-B966BD0106CC}"/>
                    </a:ext>
                  </a:extLst>
                </p:cNvPr>
                <p:cNvGrpSpPr/>
                <p:nvPr userDrawn="1"/>
              </p:nvGrpSpPr>
              <p:grpSpPr>
                <a:xfrm rot="2700000">
                  <a:off x="-3158000" y="3650045"/>
                  <a:ext cx="34350" cy="147351"/>
                  <a:chOff x="3148392" y="-836646"/>
                  <a:chExt cx="132124" cy="596095"/>
                </a:xfrm>
                <a:solidFill>
                  <a:srgbClr val="3399FF"/>
                </a:solidFill>
              </p:grpSpPr>
              <p:sp>
                <p:nvSpPr>
                  <p:cNvPr id="43" name="Rechthoek 43">
                    <a:extLst>
                      <a:ext uri="{FF2B5EF4-FFF2-40B4-BE49-F238E27FC236}">
                        <a16:creationId xmlns:a16="http://schemas.microsoft.com/office/drawing/2014/main" id="{1890EA9F-0E61-2AF2-C115-8DF45572F987}"/>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4" name="Rechthoek: afgeronde bovenhoeken 74">
                    <a:extLst>
                      <a:ext uri="{FF2B5EF4-FFF2-40B4-BE49-F238E27FC236}">
                        <a16:creationId xmlns:a16="http://schemas.microsoft.com/office/drawing/2014/main" id="{A9AFA097-B3EC-7EDD-4773-86C2B091197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Gelijkbenige driehoek 75">
                    <a:extLst>
                      <a:ext uri="{FF2B5EF4-FFF2-40B4-BE49-F238E27FC236}">
                        <a16:creationId xmlns:a16="http://schemas.microsoft.com/office/drawing/2014/main" id="{15312793-8010-237F-1E20-47D3CE8981CF}"/>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3" name="Rechthoek 11">
              <a:extLst>
                <a:ext uri="{FF2B5EF4-FFF2-40B4-BE49-F238E27FC236}">
                  <a16:creationId xmlns:a16="http://schemas.microsoft.com/office/drawing/2014/main" id="{F1AE261D-D657-A6BB-CFAE-9708039ED37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4" name="Ovaal 12">
              <a:extLst>
                <a:ext uri="{FF2B5EF4-FFF2-40B4-BE49-F238E27FC236}">
                  <a16:creationId xmlns:a16="http://schemas.microsoft.com/office/drawing/2014/main" id="{AA2440C7-0429-94CB-C279-6715A419A64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5" name="Rechthoek 13">
              <a:extLst>
                <a:ext uri="{FF2B5EF4-FFF2-40B4-BE49-F238E27FC236}">
                  <a16:creationId xmlns:a16="http://schemas.microsoft.com/office/drawing/2014/main" id="{AE0DE30D-093B-60D1-3B66-C049FBD3A806}"/>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6" name="Ovaal 14">
              <a:extLst>
                <a:ext uri="{FF2B5EF4-FFF2-40B4-BE49-F238E27FC236}">
                  <a16:creationId xmlns:a16="http://schemas.microsoft.com/office/drawing/2014/main" id="{1C5D4964-C5E8-0F20-7A94-B2F077F3DE56}"/>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7" name="Rechthoek 15">
              <a:extLst>
                <a:ext uri="{FF2B5EF4-FFF2-40B4-BE49-F238E27FC236}">
                  <a16:creationId xmlns:a16="http://schemas.microsoft.com/office/drawing/2014/main" id="{8A6B9B69-83B1-7582-C8C7-61D26CF7233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8" name="Groep 16">
              <a:extLst>
                <a:ext uri="{FF2B5EF4-FFF2-40B4-BE49-F238E27FC236}">
                  <a16:creationId xmlns:a16="http://schemas.microsoft.com/office/drawing/2014/main" id="{DBABD2B5-5027-633E-633D-AB22C05B238E}"/>
                </a:ext>
              </a:extLst>
            </p:cNvPr>
            <p:cNvGrpSpPr/>
            <p:nvPr userDrawn="1"/>
          </p:nvGrpSpPr>
          <p:grpSpPr>
            <a:xfrm>
              <a:off x="12852713" y="2164285"/>
              <a:ext cx="825500" cy="209550"/>
              <a:chOff x="13504624" y="2482850"/>
              <a:chExt cx="825500" cy="209550"/>
            </a:xfrm>
          </p:grpSpPr>
          <p:sp>
            <p:nvSpPr>
              <p:cNvPr id="25" name="Rechthoek 25">
                <a:extLst>
                  <a:ext uri="{FF2B5EF4-FFF2-40B4-BE49-F238E27FC236}">
                    <a16:creationId xmlns:a16="http://schemas.microsoft.com/office/drawing/2014/main" id="{7C315006-B633-D9B0-A30C-E096402E41C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6" name="Rechte verbindingslijn 26">
                <a:extLst>
                  <a:ext uri="{FF2B5EF4-FFF2-40B4-BE49-F238E27FC236}">
                    <a16:creationId xmlns:a16="http://schemas.microsoft.com/office/drawing/2014/main" id="{CE9BDAB8-CDB8-7B65-3DBC-D5975F26851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7" name="Gelijkbenige driehoek 56">
                <a:extLst>
                  <a:ext uri="{FF2B5EF4-FFF2-40B4-BE49-F238E27FC236}">
                    <a16:creationId xmlns:a16="http://schemas.microsoft.com/office/drawing/2014/main" id="{C8D31EF3-3594-1B2F-DED3-6031F0683EB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19" name="Groep 17">
              <a:extLst>
                <a:ext uri="{FF2B5EF4-FFF2-40B4-BE49-F238E27FC236}">
                  <a16:creationId xmlns:a16="http://schemas.microsoft.com/office/drawing/2014/main" id="{10F7DCBF-C732-28D8-EF7A-1356F77DDCEF}"/>
                </a:ext>
              </a:extLst>
            </p:cNvPr>
            <p:cNvGrpSpPr/>
            <p:nvPr userDrawn="1"/>
          </p:nvGrpSpPr>
          <p:grpSpPr>
            <a:xfrm>
              <a:off x="12847433" y="1232480"/>
              <a:ext cx="289372" cy="314992"/>
              <a:chOff x="7322769" y="-310267"/>
              <a:chExt cx="289372" cy="314992"/>
            </a:xfrm>
          </p:grpSpPr>
          <p:sp>
            <p:nvSpPr>
              <p:cNvPr id="22" name="Rechthoek 20">
                <a:extLst>
                  <a:ext uri="{FF2B5EF4-FFF2-40B4-BE49-F238E27FC236}">
                    <a16:creationId xmlns:a16="http://schemas.microsoft.com/office/drawing/2014/main" id="{42B51461-8F8B-05ED-20C6-538568E020B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3" name="Rechthoek 23">
                <a:extLst>
                  <a:ext uri="{FF2B5EF4-FFF2-40B4-BE49-F238E27FC236}">
                    <a16:creationId xmlns:a16="http://schemas.microsoft.com/office/drawing/2014/main" id="{F5BCB56C-EAC4-A581-8158-5E1E721EDFF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4">
                <a:extLst>
                  <a:ext uri="{FF2B5EF4-FFF2-40B4-BE49-F238E27FC236}">
                    <a16:creationId xmlns:a16="http://schemas.microsoft.com/office/drawing/2014/main" id="{25A94796-EF05-85BA-10D8-1118957B91C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0" name="Ovaal 18">
              <a:extLst>
                <a:ext uri="{FF2B5EF4-FFF2-40B4-BE49-F238E27FC236}">
                  <a16:creationId xmlns:a16="http://schemas.microsoft.com/office/drawing/2014/main" id="{64522F00-A4D8-E787-F9D7-64E6DC4330F2}"/>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1" name="Rechthoek 19">
              <a:extLst>
                <a:ext uri="{FF2B5EF4-FFF2-40B4-BE49-F238E27FC236}">
                  <a16:creationId xmlns:a16="http://schemas.microsoft.com/office/drawing/2014/main" id="{F7FB051A-A5D7-859D-88E6-7EDD3F178BA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sp>
        <p:nvSpPr>
          <p:cNvPr id="63" name="Titel 4">
            <a:extLst>
              <a:ext uri="{FF2B5EF4-FFF2-40B4-BE49-F238E27FC236}">
                <a16:creationId xmlns:a16="http://schemas.microsoft.com/office/drawing/2014/main" id="{BA44FF24-68A7-7BEB-F74A-E883F42E54DE}"/>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96062993"/>
      </p:ext>
    </p:extLst>
  </p:cSld>
  <p:clrMapOvr>
    <a:masterClrMapping/>
  </p:clrMapOvr>
  <p:extLst>
    <p:ext uri="{DCECCB84-F9BA-43D5-87BE-67443E8EF086}">
      <p15:sldGuideLst xmlns:p15="http://schemas.microsoft.com/office/powerpoint/2012/main"/>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Tekst + Grafiek">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2BBA36D-1962-4650-86D6-3F6107754B2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E6EC92EB-2B15-36FE-E19B-018ECFB0976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F545ED54-BBBF-8B89-9D1E-E95CB7EF293A}"/>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16672141-0E21-3ADA-78F8-849638964541}"/>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466B22D2-C9A5-436C-65AD-2AE6FC2E55F8}"/>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1213A058-A89C-86E3-2645-D5B637655FF6}"/>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38949FBC-B8DA-D8C1-30CE-5067F0B4A2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699818C8-D051-E704-5C8C-F9D5308487D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002F355C-FBF1-BA6B-D40F-9DD9F964968D}"/>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1AECE8F2-4F6E-F91B-0D35-95B407D1D25A}"/>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176C24DF-3206-0EB0-8B3F-B37235905918}"/>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DB9B16E-729B-01AC-3C31-4BCBD96474D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3132EC4F-6B8B-FE35-5C1B-0FAEA6BDC2E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65926185-7229-238C-AA7E-F3E66EA5DF96}"/>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FE18819E-5300-30E8-9168-56F2596E5487}"/>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B95B9119-BBF2-00CC-C60E-C4A4654C07B2}"/>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EAF43800-5180-901E-AF64-FDA5EF5D4A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760F7D6C-1C14-5A2B-F7E3-625BEA87CFFF}"/>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72136CF-E7EB-5429-641D-A35F0DA6C6C3}"/>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ECAFBFDE-3910-5D43-BA4F-7580A91BCA0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79124284-93E3-23D7-EA4B-DD7FB72914A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CBA19AC0-2AAF-90B2-104A-CCD1DE98ECB7}"/>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80573814-8EA6-1AF0-04B4-FBC7FBDCF3BB}"/>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7240A8AD-07FB-C0AC-62ED-57AED20D1760}"/>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4C65D473-7DB8-048F-5B36-B4531CEE574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680BE994-96CC-481D-4765-09D67A189198}"/>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3EC84F4A-D922-D20A-00C9-96F9FA3F5D94}"/>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F1542FDD-D3D1-6222-358C-051E6319D24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328CEA32-A30B-52CB-28A7-7E40882A5368}"/>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F7E05C62-36FC-706C-615D-FD39CA7C93A0}"/>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BD702874-35F9-7318-F179-658B16A08497}"/>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48DD8D62-5E35-7494-0905-6DCD53DC838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DF07515B-1597-E60E-793B-8E653914E0A7}"/>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19CC0AF4-2EC2-0315-FD02-959A9EBA9BEE}"/>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640C91AD-C66A-A4D0-E218-E1C588ADBF9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5A90CC15-91A6-FBD2-5116-CD2E3C7D6B5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10676BA4-8C4A-CD4E-279A-038127869E91}"/>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010857D7-CE60-8DAB-E148-710EBC6E8681}"/>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1EA34E33-466F-32E8-A6D9-8687D6A1D2DE}"/>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CE73E2D6-E383-DD18-7A97-523AB9CCE4C2}"/>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47C2EE0C-1008-C55F-B20D-373AD80E900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AF8E13D5-61C2-40E7-2405-7E1AD75194B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AC4D7889-BC97-D080-1125-A88B364EC8A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9062EE0C-6E19-84EB-2C6B-348D0FD3CB60}"/>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F5446681-F1A8-70D8-8D72-E8DE0D6A5BB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B1BD92D5-A33D-619F-F6EB-569088F30602}"/>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54A2AF6F-76AB-20F3-EFA9-EB72834BB9FE}"/>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2EF5624E-88BB-B28F-91F4-83DA9A780F7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992BE65C-3AC5-B019-F6D7-A29BF400218B}"/>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921DAD29-0214-8B09-3C6C-67AD65EBD972}"/>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5D8B9A97-C10D-8D3F-7796-A4EA2D06EF9F}"/>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2A00AD1A-CE41-2C28-157A-5A17E7F7098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A7CC64-6AC9-51F5-BF99-F5B42345D30D}"/>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42E333C9-B858-9096-3738-065D7D2FC384}"/>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C7400C58-F576-F9E3-4BF5-E224F66FA55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BEA9A6AD-DB07-3436-6FA7-0821C1A9CC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309F7D6C-FCB9-4D9F-51D9-6C68E5C3F5B2}"/>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69F5A17B-3A7C-F44A-18CE-0266123DB6BB}"/>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8BD7399D-7235-06E4-130D-F8CF8FD2098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B1D08087-7498-D5FD-267A-E6F3B0BFE97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E49C53D6-EA97-B763-981D-AE022C9FFC8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319858BF-DA15-E45C-62B5-2CAB1C518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F2DFC57E-B81D-BB3F-CD82-1E0EE1F2FFB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485FDA30-7070-FFE9-F922-0805EB4ACE6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DA09F5B8-1832-3BA6-772B-8C44AF747A91}"/>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DE6ECE22-2312-70D7-728F-37FD399A43FB}"/>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06A39D5F-93A2-420C-8B2B-A7E2D4B9D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786B8513-16F1-EB8E-5C66-6A27DEA8F3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145A0A80-F945-377F-F751-C532C464897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6AF78D7-D26F-DAE8-8DCC-3EFDCFC82D5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D3AC2043-B8A5-2B98-0FAD-D232C9D7AAA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71984CDB-6A8F-A264-8915-98557CBDE24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250D9E30-168A-DA05-13CC-D7214F50E7F7}"/>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F0CD3CE-5B2D-FF24-F6CB-B7DE3A5D87D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D0B21507-EB65-D5A1-68B7-EB0AF16A7DD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EEC4113B-03B2-21ED-F7D3-C978C5AD44D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00B6F63A-3E5F-F5DC-C394-D072817FD18B}"/>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9C670CB-9104-C732-0AD1-D3763B310DFC}"/>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15E520CA-F00A-77F4-12DF-1AFA3CD7C546}"/>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CAA3B496-6AFA-71C2-E1E7-2F156B97069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5EDD27CF-E803-FC30-0788-31A2A284505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6375A7E1-8F4B-053C-718F-473C8B2CA9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F6841C9F-6F35-1F7D-9993-0BDDECB3531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0A6D51D5-B5DA-66D4-8E3E-939A94B9945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AC4CC5A1-7FDA-416B-0406-537CFA0EC2B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82711CC5-5CBF-5E77-3806-B0E2DE3FEA1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234F8BBB-E24C-17FB-FDE8-C625039E850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BEB11E46-4E73-8D9B-C765-2757D6D0CAA2}"/>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A62AC021-1A0B-2273-3799-CE18DA982B35}"/>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48B45B64-31BC-A3E1-7AC7-D49BD68EE4C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A0D6B7C7-82E2-8636-D97E-D8D6E567CC1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B87EDD8D-472B-5435-2D02-E27FE2DAFD3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0B74A3C4-D7AE-91AB-6A3B-05E36933752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49E0988C-581C-E402-4458-A6D9BDF0E42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128A82AC-7173-89E8-5164-77977131E00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9C7EEDE1-C350-4106-C6D2-759FA1B55A1C}"/>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73C4755A-C3A0-98BB-1F2C-2F4715FF97B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0219F3C1-3A13-A29E-7DDF-ACB295A6ADE6}"/>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C0E2544F-0721-F88C-10D2-0DB4288FB685}"/>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3" name="Tijdelijke aanduiding voor grafiek 9">
            <a:extLst>
              <a:ext uri="{FF2B5EF4-FFF2-40B4-BE49-F238E27FC236}">
                <a16:creationId xmlns:a16="http://schemas.microsoft.com/office/drawing/2014/main" id="{7FFDC2BE-0FA5-0FDE-4FA1-86854A29D141}"/>
              </a:ext>
            </a:extLst>
          </p:cNvPr>
          <p:cNvSpPr>
            <a:spLocks noGrp="1"/>
          </p:cNvSpPr>
          <p:nvPr>
            <p:ph type="chart" sz="quarter" idx="17"/>
          </p:nvPr>
        </p:nvSpPr>
        <p:spPr>
          <a:xfrm>
            <a:off x="6288238" y="1658841"/>
            <a:ext cx="5059680" cy="4396879"/>
          </a:xfrm>
          <a:prstGeom prst="rect">
            <a:avLst/>
          </a:prstGeom>
        </p:spPr>
        <p:txBody>
          <a:bodyPr/>
          <a:lstStyle/>
          <a:p>
            <a:r>
              <a:rPr lang="nl-NL" dirty="0"/>
              <a:t>Klik op het pictogram als je een grafiek wilt toevoegen</a:t>
            </a:r>
          </a:p>
        </p:txBody>
      </p:sp>
      <p:sp>
        <p:nvSpPr>
          <p:cNvPr id="118" name="Titel 4">
            <a:extLst>
              <a:ext uri="{FF2B5EF4-FFF2-40B4-BE49-F238E27FC236}">
                <a16:creationId xmlns:a16="http://schemas.microsoft.com/office/drawing/2014/main" id="{00386ED6-0D07-7B6B-0939-53866EDCAF5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180406146"/>
      </p:ext>
    </p:extLst>
  </p:cSld>
  <p:clrMapOvr>
    <a:masterClrMapping/>
  </p:clrMapOvr>
  <p:extLst>
    <p:ext uri="{DCECCB84-F9BA-43D5-87BE-67443E8EF086}">
      <p15:sldGuideLst xmlns:p15="http://schemas.microsoft.com/office/powerpoint/2012/main"/>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Tekst + Grafiek v2">
    <p:spTree>
      <p:nvGrpSpPr>
        <p:cNvPr id="1" name=""/>
        <p:cNvGrpSpPr/>
        <p:nvPr/>
      </p:nvGrpSpPr>
      <p:grpSpPr>
        <a:xfrm>
          <a:off x="0" y="0"/>
          <a:ext cx="0" cy="0"/>
          <a:chOff x="0" y="0"/>
          <a:chExt cx="0" cy="0"/>
        </a:xfrm>
      </p:grpSpPr>
      <p:sp>
        <p:nvSpPr>
          <p:cNvPr id="6" name="Rectangle 14">
            <a:extLst>
              <a:ext uri="{FF2B5EF4-FFF2-40B4-BE49-F238E27FC236}">
                <a16:creationId xmlns:a16="http://schemas.microsoft.com/office/drawing/2014/main" id="{7E70F5AB-D695-AFF7-7F23-B13C17D0557A}"/>
              </a:ext>
            </a:extLst>
          </p:cNvPr>
          <p:cNvSpPr/>
          <p:nvPr userDrawn="1"/>
        </p:nvSpPr>
        <p:spPr>
          <a:xfrm>
            <a:off x="4367213" y="0"/>
            <a:ext cx="7824787" cy="685800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Rectangle 14">
            <a:extLst>
              <a:ext uri="{FF2B5EF4-FFF2-40B4-BE49-F238E27FC236}">
                <a16:creationId xmlns:a16="http://schemas.microsoft.com/office/drawing/2014/main" id="{F6B798F5-EFF4-0EF2-0CDF-189602D5860F}"/>
              </a:ext>
            </a:extLst>
          </p:cNvPr>
          <p:cNvSpPr/>
          <p:nvPr/>
        </p:nvSpPr>
        <p:spPr>
          <a:xfrm>
            <a:off x="4367213" y="0"/>
            <a:ext cx="7824787" cy="6858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5F5B2E2-670F-4714-AE6C-37C0D6400CA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0"/>
            <a:ext cx="3208020" cy="4396880"/>
          </a:xfrm>
        </p:spPr>
        <p:txBody>
          <a:bodyPr anchor="t"/>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10" name="Tijdelijke aanduiding voor grafiek 9">
            <a:extLst>
              <a:ext uri="{FF2B5EF4-FFF2-40B4-BE49-F238E27FC236}">
                <a16:creationId xmlns:a16="http://schemas.microsoft.com/office/drawing/2014/main" id="{94171D77-C9B1-5DB5-795B-13C90E7330BC}"/>
              </a:ext>
            </a:extLst>
          </p:cNvPr>
          <p:cNvSpPr>
            <a:spLocks noGrp="1"/>
          </p:cNvSpPr>
          <p:nvPr>
            <p:ph type="chart" sz="quarter" idx="16" hasCustomPrompt="1"/>
          </p:nvPr>
        </p:nvSpPr>
        <p:spPr>
          <a:xfrm>
            <a:off x="5205413" y="848240"/>
            <a:ext cx="6148387" cy="5209660"/>
          </a:xfrm>
          <a:solidFill>
            <a:schemeClr val="bg1"/>
          </a:solidFill>
        </p:spPr>
        <p:txBody>
          <a:bodyPr vert="horz" wrap="square" lIns="91440" tIns="45720" rIns="91440" bIns="45720" rtlCol="0" anchor="ctr">
            <a:noAutofit/>
          </a:bodyPr>
          <a:lstStyle>
            <a:lvl1pPr algn="ctr">
              <a:defRPr lang="nl-NL" sz="1200"/>
            </a:lvl1pPr>
          </a:lstStyle>
          <a:p>
            <a:pPr lvl="0" algn="ctr">
              <a:lnSpc>
                <a:spcPct val="90000"/>
              </a:lnSpc>
            </a:pPr>
            <a:r>
              <a:rPr lang="nl-NL" dirty="0"/>
              <a:t>Klik op het pictogram als je een grafiek wilt toevoegen</a:t>
            </a:r>
          </a:p>
        </p:txBody>
      </p:sp>
      <p:grpSp>
        <p:nvGrpSpPr>
          <p:cNvPr id="11" name="Groep 6">
            <a:extLst>
              <a:ext uri="{FF2B5EF4-FFF2-40B4-BE49-F238E27FC236}">
                <a16:creationId xmlns:a16="http://schemas.microsoft.com/office/drawing/2014/main" id="{E4E9DE86-2EA5-69AC-A89A-BF142E44B44B}"/>
              </a:ext>
            </a:extLst>
          </p:cNvPr>
          <p:cNvGrpSpPr/>
          <p:nvPr userDrawn="1"/>
        </p:nvGrpSpPr>
        <p:grpSpPr>
          <a:xfrm>
            <a:off x="12377867" y="1"/>
            <a:ext cx="3593091" cy="5328246"/>
            <a:chOff x="12377867" y="1"/>
            <a:chExt cx="3593091" cy="5328246"/>
          </a:xfrm>
        </p:grpSpPr>
        <p:sp>
          <p:nvSpPr>
            <p:cNvPr id="12" name="Rechthoek 7">
              <a:extLst>
                <a:ext uri="{FF2B5EF4-FFF2-40B4-BE49-F238E27FC236}">
                  <a16:creationId xmlns:a16="http://schemas.microsoft.com/office/drawing/2014/main" id="{B3CE9458-7E19-53DA-8EAB-65FB42A839FE}"/>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3" name="Ovaal 8">
              <a:extLst>
                <a:ext uri="{FF2B5EF4-FFF2-40B4-BE49-F238E27FC236}">
                  <a16:creationId xmlns:a16="http://schemas.microsoft.com/office/drawing/2014/main" id="{41484327-E8D6-007B-1090-A2E7D8771834}"/>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4" name="Rechthoek 9">
              <a:extLst>
                <a:ext uri="{FF2B5EF4-FFF2-40B4-BE49-F238E27FC236}">
                  <a16:creationId xmlns:a16="http://schemas.microsoft.com/office/drawing/2014/main" id="{A30873AC-B194-8B7E-45B0-98102B485916}"/>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5" name="Groep 10">
              <a:extLst>
                <a:ext uri="{FF2B5EF4-FFF2-40B4-BE49-F238E27FC236}">
                  <a16:creationId xmlns:a16="http://schemas.microsoft.com/office/drawing/2014/main" id="{E7441481-6465-99B2-4EC2-E23B8BBF21D1}"/>
                </a:ext>
              </a:extLst>
            </p:cNvPr>
            <p:cNvGrpSpPr/>
            <p:nvPr userDrawn="1"/>
          </p:nvGrpSpPr>
          <p:grpSpPr>
            <a:xfrm>
              <a:off x="12849211" y="4480038"/>
              <a:ext cx="1495189" cy="563933"/>
              <a:chOff x="-3314821" y="3310415"/>
              <a:chExt cx="1495189" cy="563933"/>
            </a:xfrm>
          </p:grpSpPr>
          <p:sp>
            <p:nvSpPr>
              <p:cNvPr id="31" name="Rechthoek 28">
                <a:extLst>
                  <a:ext uri="{FF2B5EF4-FFF2-40B4-BE49-F238E27FC236}">
                    <a16:creationId xmlns:a16="http://schemas.microsoft.com/office/drawing/2014/main" id="{F439E76A-D777-42E0-724B-609E6CB2326C}"/>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2" name="Rechthoek 29">
                <a:extLst>
                  <a:ext uri="{FF2B5EF4-FFF2-40B4-BE49-F238E27FC236}">
                    <a16:creationId xmlns:a16="http://schemas.microsoft.com/office/drawing/2014/main" id="{93A69A1D-C481-BEBB-AF27-A121EB1223F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3" name="Tekstvak 30">
                <a:extLst>
                  <a:ext uri="{FF2B5EF4-FFF2-40B4-BE49-F238E27FC236}">
                    <a16:creationId xmlns:a16="http://schemas.microsoft.com/office/drawing/2014/main" id="{BB90834D-68A4-A32B-294A-CF17B900D3A5}"/>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4" name="Tekstvak 31">
                <a:extLst>
                  <a:ext uri="{FF2B5EF4-FFF2-40B4-BE49-F238E27FC236}">
                    <a16:creationId xmlns:a16="http://schemas.microsoft.com/office/drawing/2014/main" id="{BA80A266-5A3E-043E-27FA-A2E543FE20C9}"/>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5" name="Vrije vorm: vorm 61">
                <a:extLst>
                  <a:ext uri="{FF2B5EF4-FFF2-40B4-BE49-F238E27FC236}">
                    <a16:creationId xmlns:a16="http://schemas.microsoft.com/office/drawing/2014/main" id="{C4DA8FCF-160F-312E-C28F-D70A55678039}"/>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6" name="Groep 33">
                <a:extLst>
                  <a:ext uri="{FF2B5EF4-FFF2-40B4-BE49-F238E27FC236}">
                    <a16:creationId xmlns:a16="http://schemas.microsoft.com/office/drawing/2014/main" id="{5A1CFA0E-50BC-1961-E473-D162C63FF39F}"/>
                  </a:ext>
                </a:extLst>
              </p:cNvPr>
              <p:cNvGrpSpPr/>
              <p:nvPr userDrawn="1"/>
            </p:nvGrpSpPr>
            <p:grpSpPr>
              <a:xfrm>
                <a:off x="-3261976" y="3361742"/>
                <a:ext cx="139861" cy="152244"/>
                <a:chOff x="12574450" y="6053892"/>
                <a:chExt cx="169232" cy="184215"/>
              </a:xfrm>
            </p:grpSpPr>
            <p:sp>
              <p:nvSpPr>
                <p:cNvPr id="56" name="Rechthoek 53">
                  <a:extLst>
                    <a:ext uri="{FF2B5EF4-FFF2-40B4-BE49-F238E27FC236}">
                      <a16:creationId xmlns:a16="http://schemas.microsoft.com/office/drawing/2014/main" id="{537299D0-7703-E75E-CAB0-1E2313337325}"/>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7" name="Rechthoek 54">
                  <a:extLst>
                    <a:ext uri="{FF2B5EF4-FFF2-40B4-BE49-F238E27FC236}">
                      <a16:creationId xmlns:a16="http://schemas.microsoft.com/office/drawing/2014/main" id="{728D97AD-1FE6-AE69-E893-ADEBE6E9F42F}"/>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8" name="Rechthoek 55">
                  <a:extLst>
                    <a:ext uri="{FF2B5EF4-FFF2-40B4-BE49-F238E27FC236}">
                      <a16:creationId xmlns:a16="http://schemas.microsoft.com/office/drawing/2014/main" id="{5FD2F42E-E466-2709-1705-03820156F3ED}"/>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7" name="Groep 34">
                <a:extLst>
                  <a:ext uri="{FF2B5EF4-FFF2-40B4-BE49-F238E27FC236}">
                    <a16:creationId xmlns:a16="http://schemas.microsoft.com/office/drawing/2014/main" id="{F980F58F-FD53-1EA7-B913-B944AD09D405}"/>
                  </a:ext>
                </a:extLst>
              </p:cNvPr>
              <p:cNvGrpSpPr/>
              <p:nvPr userDrawn="1"/>
            </p:nvGrpSpPr>
            <p:grpSpPr>
              <a:xfrm>
                <a:off x="-3261070" y="3635199"/>
                <a:ext cx="168905" cy="104490"/>
                <a:chOff x="-3261070" y="3620931"/>
                <a:chExt cx="193920" cy="119965"/>
              </a:xfrm>
            </p:grpSpPr>
            <p:sp>
              <p:nvSpPr>
                <p:cNvPr id="38" name="Rechthoek 35">
                  <a:extLst>
                    <a:ext uri="{FF2B5EF4-FFF2-40B4-BE49-F238E27FC236}">
                      <a16:creationId xmlns:a16="http://schemas.microsoft.com/office/drawing/2014/main" id="{C7661587-4804-1415-4C80-F9FF56738A7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9" name="Groep 36">
                  <a:extLst>
                    <a:ext uri="{FF2B5EF4-FFF2-40B4-BE49-F238E27FC236}">
                      <a16:creationId xmlns:a16="http://schemas.microsoft.com/office/drawing/2014/main" id="{74EEA7F9-C43A-B7BE-0621-2A4977284041}"/>
                    </a:ext>
                  </a:extLst>
                </p:cNvPr>
                <p:cNvGrpSpPr/>
                <p:nvPr userDrawn="1"/>
              </p:nvGrpSpPr>
              <p:grpSpPr>
                <a:xfrm>
                  <a:off x="-3261070" y="3622063"/>
                  <a:ext cx="141113" cy="117345"/>
                  <a:chOff x="1094874" y="-878306"/>
                  <a:chExt cx="867364" cy="613611"/>
                </a:xfrm>
              </p:grpSpPr>
              <p:cxnSp>
                <p:nvCxnSpPr>
                  <p:cNvPr id="49" name="Rechte verbindingslijn 46">
                    <a:extLst>
                      <a:ext uri="{FF2B5EF4-FFF2-40B4-BE49-F238E27FC236}">
                        <a16:creationId xmlns:a16="http://schemas.microsoft.com/office/drawing/2014/main" id="{416674A6-6B86-7DF2-8ACD-D6A908013E97}"/>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7">
                    <a:extLst>
                      <a:ext uri="{FF2B5EF4-FFF2-40B4-BE49-F238E27FC236}">
                        <a16:creationId xmlns:a16="http://schemas.microsoft.com/office/drawing/2014/main" id="{BBCC6E63-07BD-6214-0485-D46036B5BF2C}"/>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51" name="Groep 48">
                    <a:extLst>
                      <a:ext uri="{FF2B5EF4-FFF2-40B4-BE49-F238E27FC236}">
                        <a16:creationId xmlns:a16="http://schemas.microsoft.com/office/drawing/2014/main" id="{D8324083-99BE-E848-BD94-470B79C59107}"/>
                      </a:ext>
                    </a:extLst>
                  </p:cNvPr>
                  <p:cNvGrpSpPr/>
                  <p:nvPr userDrawn="1"/>
                </p:nvGrpSpPr>
                <p:grpSpPr>
                  <a:xfrm>
                    <a:off x="1270535" y="-878306"/>
                    <a:ext cx="526983" cy="613611"/>
                    <a:chOff x="1270535" y="-745959"/>
                    <a:chExt cx="526983" cy="481264"/>
                  </a:xfrm>
                </p:grpSpPr>
                <p:cxnSp>
                  <p:nvCxnSpPr>
                    <p:cNvPr id="52" name="Rechte verbindingslijn 49">
                      <a:extLst>
                        <a:ext uri="{FF2B5EF4-FFF2-40B4-BE49-F238E27FC236}">
                          <a16:creationId xmlns:a16="http://schemas.microsoft.com/office/drawing/2014/main" id="{9E8C383B-F65F-68FF-3A5A-4FF2C7560EBD}"/>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0">
                      <a:extLst>
                        <a:ext uri="{FF2B5EF4-FFF2-40B4-BE49-F238E27FC236}">
                          <a16:creationId xmlns:a16="http://schemas.microsoft.com/office/drawing/2014/main" id="{15E8BEC9-244A-05A6-FFC9-FB6B0353E876}"/>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4" name="Rechte verbindingslijn 51">
                      <a:extLst>
                        <a:ext uri="{FF2B5EF4-FFF2-40B4-BE49-F238E27FC236}">
                          <a16:creationId xmlns:a16="http://schemas.microsoft.com/office/drawing/2014/main" id="{F6E3CA99-19AA-8690-EEA6-CE2299CD250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5" name="Rechte verbindingslijn 52">
                      <a:extLst>
                        <a:ext uri="{FF2B5EF4-FFF2-40B4-BE49-F238E27FC236}">
                          <a16:creationId xmlns:a16="http://schemas.microsoft.com/office/drawing/2014/main" id="{C92A5842-CEB8-2357-0167-1D07CA3F1D8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40" name="Rechte verbindingslijn 37">
                  <a:extLst>
                    <a:ext uri="{FF2B5EF4-FFF2-40B4-BE49-F238E27FC236}">
                      <a16:creationId xmlns:a16="http://schemas.microsoft.com/office/drawing/2014/main" id="{DBD38195-06CB-A972-5FEF-BBA65074BD12}"/>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38">
                  <a:extLst>
                    <a:ext uri="{FF2B5EF4-FFF2-40B4-BE49-F238E27FC236}">
                      <a16:creationId xmlns:a16="http://schemas.microsoft.com/office/drawing/2014/main" id="{9E838734-2A1C-6DD2-F243-E0DC6C3900A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2" name="Rechte verbindingslijn 39">
                  <a:extLst>
                    <a:ext uri="{FF2B5EF4-FFF2-40B4-BE49-F238E27FC236}">
                      <a16:creationId xmlns:a16="http://schemas.microsoft.com/office/drawing/2014/main" id="{28A90F29-B016-69E0-649F-3AF03808F3A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3" name="Rechte verbindingslijn 40">
                  <a:extLst>
                    <a:ext uri="{FF2B5EF4-FFF2-40B4-BE49-F238E27FC236}">
                      <a16:creationId xmlns:a16="http://schemas.microsoft.com/office/drawing/2014/main" id="{CD6905B1-F30E-0D6F-1E5D-50B316DBBC5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4" name="Rechthoek 41">
                  <a:extLst>
                    <a:ext uri="{FF2B5EF4-FFF2-40B4-BE49-F238E27FC236}">
                      <a16:creationId xmlns:a16="http://schemas.microsoft.com/office/drawing/2014/main" id="{B9159228-CA63-3E71-633F-A52FA67914F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5" name="Groep 42">
                  <a:extLst>
                    <a:ext uri="{FF2B5EF4-FFF2-40B4-BE49-F238E27FC236}">
                      <a16:creationId xmlns:a16="http://schemas.microsoft.com/office/drawing/2014/main" id="{B2A5F7D6-DF50-553E-7BC7-B8968E771842}"/>
                    </a:ext>
                  </a:extLst>
                </p:cNvPr>
                <p:cNvGrpSpPr/>
                <p:nvPr userDrawn="1"/>
              </p:nvGrpSpPr>
              <p:grpSpPr>
                <a:xfrm rot="2700000">
                  <a:off x="-3158000" y="3650045"/>
                  <a:ext cx="34350" cy="147351"/>
                  <a:chOff x="3148392" y="-836646"/>
                  <a:chExt cx="132124" cy="596095"/>
                </a:xfrm>
                <a:solidFill>
                  <a:srgbClr val="3399FF"/>
                </a:solidFill>
              </p:grpSpPr>
              <p:sp>
                <p:nvSpPr>
                  <p:cNvPr id="46" name="Rechthoek 43">
                    <a:extLst>
                      <a:ext uri="{FF2B5EF4-FFF2-40B4-BE49-F238E27FC236}">
                        <a16:creationId xmlns:a16="http://schemas.microsoft.com/office/drawing/2014/main" id="{6E41F198-7650-5C45-3F4B-E2BF6617B8C5}"/>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7" name="Rechthoek: afgeronde bovenhoeken 74">
                    <a:extLst>
                      <a:ext uri="{FF2B5EF4-FFF2-40B4-BE49-F238E27FC236}">
                        <a16:creationId xmlns:a16="http://schemas.microsoft.com/office/drawing/2014/main" id="{4CCB703F-6FBF-46F9-43F1-55B15ADCD66B}"/>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8" name="Gelijkbenige driehoek 75">
                    <a:extLst>
                      <a:ext uri="{FF2B5EF4-FFF2-40B4-BE49-F238E27FC236}">
                        <a16:creationId xmlns:a16="http://schemas.microsoft.com/office/drawing/2014/main" id="{7626B382-251C-756E-1218-87F4BFFA3D06}"/>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6" name="Rechthoek 11">
              <a:extLst>
                <a:ext uri="{FF2B5EF4-FFF2-40B4-BE49-F238E27FC236}">
                  <a16:creationId xmlns:a16="http://schemas.microsoft.com/office/drawing/2014/main" id="{20FA1869-2C1D-B65F-BF87-DDC7D2A683FA}"/>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7" name="Ovaal 12">
              <a:extLst>
                <a:ext uri="{FF2B5EF4-FFF2-40B4-BE49-F238E27FC236}">
                  <a16:creationId xmlns:a16="http://schemas.microsoft.com/office/drawing/2014/main" id="{1A72310F-9BBA-F1A9-2D36-558437F75C71}"/>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8" name="Rechthoek 13">
              <a:extLst>
                <a:ext uri="{FF2B5EF4-FFF2-40B4-BE49-F238E27FC236}">
                  <a16:creationId xmlns:a16="http://schemas.microsoft.com/office/drawing/2014/main" id="{3FFFA2EF-864D-0053-3987-D01312F1F20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9" name="Ovaal 14">
              <a:extLst>
                <a:ext uri="{FF2B5EF4-FFF2-40B4-BE49-F238E27FC236}">
                  <a16:creationId xmlns:a16="http://schemas.microsoft.com/office/drawing/2014/main" id="{D3BC9B1E-1F72-9A8F-919C-26424B97B19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20" name="Rechthoek 15">
              <a:extLst>
                <a:ext uri="{FF2B5EF4-FFF2-40B4-BE49-F238E27FC236}">
                  <a16:creationId xmlns:a16="http://schemas.microsoft.com/office/drawing/2014/main" id="{067F5A17-E586-DD90-1729-6A46957C0147}"/>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21" name="Groep 16">
              <a:extLst>
                <a:ext uri="{FF2B5EF4-FFF2-40B4-BE49-F238E27FC236}">
                  <a16:creationId xmlns:a16="http://schemas.microsoft.com/office/drawing/2014/main" id="{49D33F36-2948-662A-0060-AD6C68584B2C}"/>
                </a:ext>
              </a:extLst>
            </p:cNvPr>
            <p:cNvGrpSpPr/>
            <p:nvPr userDrawn="1"/>
          </p:nvGrpSpPr>
          <p:grpSpPr>
            <a:xfrm>
              <a:off x="12852713" y="2164285"/>
              <a:ext cx="825500" cy="209550"/>
              <a:chOff x="13504624" y="2482850"/>
              <a:chExt cx="825500" cy="209550"/>
            </a:xfrm>
          </p:grpSpPr>
          <p:sp>
            <p:nvSpPr>
              <p:cNvPr id="28" name="Rechthoek 25">
                <a:extLst>
                  <a:ext uri="{FF2B5EF4-FFF2-40B4-BE49-F238E27FC236}">
                    <a16:creationId xmlns:a16="http://schemas.microsoft.com/office/drawing/2014/main" id="{D9B50B00-2C0B-E377-41C2-68B888F391A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9" name="Rechte verbindingslijn 26">
                <a:extLst>
                  <a:ext uri="{FF2B5EF4-FFF2-40B4-BE49-F238E27FC236}">
                    <a16:creationId xmlns:a16="http://schemas.microsoft.com/office/drawing/2014/main" id="{404A96D3-6303-09EE-8908-6B721F9F629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0" name="Gelijkbenige driehoek 56">
                <a:extLst>
                  <a:ext uri="{FF2B5EF4-FFF2-40B4-BE49-F238E27FC236}">
                    <a16:creationId xmlns:a16="http://schemas.microsoft.com/office/drawing/2014/main" id="{44FDC8C2-E9FA-0462-2584-3FB16A4E81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2" name="Groep 17">
              <a:extLst>
                <a:ext uri="{FF2B5EF4-FFF2-40B4-BE49-F238E27FC236}">
                  <a16:creationId xmlns:a16="http://schemas.microsoft.com/office/drawing/2014/main" id="{5F0A9928-456D-DF86-C965-167846656A36}"/>
                </a:ext>
              </a:extLst>
            </p:cNvPr>
            <p:cNvGrpSpPr/>
            <p:nvPr userDrawn="1"/>
          </p:nvGrpSpPr>
          <p:grpSpPr>
            <a:xfrm>
              <a:off x="12847433" y="1232480"/>
              <a:ext cx="289372" cy="314992"/>
              <a:chOff x="7322769" y="-310267"/>
              <a:chExt cx="289372" cy="314992"/>
            </a:xfrm>
          </p:grpSpPr>
          <p:sp>
            <p:nvSpPr>
              <p:cNvPr id="25" name="Rechthoek 20">
                <a:extLst>
                  <a:ext uri="{FF2B5EF4-FFF2-40B4-BE49-F238E27FC236}">
                    <a16:creationId xmlns:a16="http://schemas.microsoft.com/office/drawing/2014/main" id="{36A609C1-A87F-9D8D-0FA8-39D8DE97A13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6" name="Rechthoek 23">
                <a:extLst>
                  <a:ext uri="{FF2B5EF4-FFF2-40B4-BE49-F238E27FC236}">
                    <a16:creationId xmlns:a16="http://schemas.microsoft.com/office/drawing/2014/main" id="{8693E732-68A1-0FD7-E722-CF658D84EA31}"/>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7" name="Rechthoek 24">
                <a:extLst>
                  <a:ext uri="{FF2B5EF4-FFF2-40B4-BE49-F238E27FC236}">
                    <a16:creationId xmlns:a16="http://schemas.microsoft.com/office/drawing/2014/main" id="{2B101B57-765F-5355-E319-88B114F798BC}"/>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3" name="Ovaal 18">
              <a:extLst>
                <a:ext uri="{FF2B5EF4-FFF2-40B4-BE49-F238E27FC236}">
                  <a16:creationId xmlns:a16="http://schemas.microsoft.com/office/drawing/2014/main" id="{1A090712-5830-E0F5-DAC3-2479F5E5AB3F}"/>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4" name="Rechthoek 19">
              <a:extLst>
                <a:ext uri="{FF2B5EF4-FFF2-40B4-BE49-F238E27FC236}">
                  <a16:creationId xmlns:a16="http://schemas.microsoft.com/office/drawing/2014/main" id="{1E661B4E-FBAF-F0DD-0FC9-2E378ECB677C}"/>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9" name="Groep 58">
            <a:extLst>
              <a:ext uri="{FF2B5EF4-FFF2-40B4-BE49-F238E27FC236}">
                <a16:creationId xmlns:a16="http://schemas.microsoft.com/office/drawing/2014/main" id="{3F8AED79-8FD3-BD03-86ED-08DA400FDA0C}"/>
              </a:ext>
            </a:extLst>
          </p:cNvPr>
          <p:cNvGrpSpPr/>
          <p:nvPr userDrawn="1"/>
        </p:nvGrpSpPr>
        <p:grpSpPr>
          <a:xfrm>
            <a:off x="-3593091" y="3899480"/>
            <a:ext cx="3593091" cy="2958520"/>
            <a:chOff x="-3593091" y="3899480"/>
            <a:chExt cx="3593091" cy="2958520"/>
          </a:xfrm>
        </p:grpSpPr>
        <p:grpSp>
          <p:nvGrpSpPr>
            <p:cNvPr id="60" name="Groep 94">
              <a:extLst>
                <a:ext uri="{FF2B5EF4-FFF2-40B4-BE49-F238E27FC236}">
                  <a16:creationId xmlns:a16="http://schemas.microsoft.com/office/drawing/2014/main" id="{FAA0DF06-C915-4DC2-4C3C-7739C5D3FB35}"/>
                </a:ext>
              </a:extLst>
            </p:cNvPr>
            <p:cNvGrpSpPr/>
            <p:nvPr userDrawn="1"/>
          </p:nvGrpSpPr>
          <p:grpSpPr>
            <a:xfrm>
              <a:off x="-3593091" y="3899480"/>
              <a:ext cx="3593091" cy="2958520"/>
              <a:chOff x="-3593091" y="2754611"/>
              <a:chExt cx="3593091" cy="2958520"/>
            </a:xfrm>
          </p:grpSpPr>
          <p:sp>
            <p:nvSpPr>
              <p:cNvPr id="66" name="Rechthoek 99">
                <a:extLst>
                  <a:ext uri="{FF2B5EF4-FFF2-40B4-BE49-F238E27FC236}">
                    <a16:creationId xmlns:a16="http://schemas.microsoft.com/office/drawing/2014/main" id="{5A24A9F7-64C4-9859-52D7-17D9C28D26B0}"/>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7" name="Rechthoek 100">
                <a:extLst>
                  <a:ext uri="{FF2B5EF4-FFF2-40B4-BE49-F238E27FC236}">
                    <a16:creationId xmlns:a16="http://schemas.microsoft.com/office/drawing/2014/main" id="{69A0919B-6765-090A-1120-205F8AA765EF}"/>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8" name="VOORBEELD">
                <a:extLst>
                  <a:ext uri="{FF2B5EF4-FFF2-40B4-BE49-F238E27FC236}">
                    <a16:creationId xmlns:a16="http://schemas.microsoft.com/office/drawing/2014/main" id="{7AB03B6B-781E-7B56-E9A0-8F98BDC50677}"/>
                  </a:ext>
                </a:extLst>
              </p:cNvPr>
              <p:cNvGrpSpPr/>
              <p:nvPr userDrawn="1"/>
            </p:nvGrpSpPr>
            <p:grpSpPr>
              <a:xfrm>
                <a:off x="-3412097" y="3250745"/>
                <a:ext cx="3234311" cy="604518"/>
                <a:chOff x="-3605171" y="458674"/>
                <a:chExt cx="3234311" cy="558875"/>
              </a:xfrm>
            </p:grpSpPr>
            <p:sp>
              <p:nvSpPr>
                <p:cNvPr id="69" name="Rechthoek 102">
                  <a:extLst>
                    <a:ext uri="{FF2B5EF4-FFF2-40B4-BE49-F238E27FC236}">
                      <a16:creationId xmlns:a16="http://schemas.microsoft.com/office/drawing/2014/main" id="{C3844D6E-F5BE-B3DC-E48A-9FBC9C9A640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70" name="Rechthoek 103">
                  <a:extLst>
                    <a:ext uri="{FF2B5EF4-FFF2-40B4-BE49-F238E27FC236}">
                      <a16:creationId xmlns:a16="http://schemas.microsoft.com/office/drawing/2014/main" id="{905A185F-40D6-C332-E608-36FEFB7BC58D}"/>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71" name="Groep 104">
                  <a:extLst>
                    <a:ext uri="{FF2B5EF4-FFF2-40B4-BE49-F238E27FC236}">
                      <a16:creationId xmlns:a16="http://schemas.microsoft.com/office/drawing/2014/main" id="{04BA57C4-954E-2BD5-DE7C-182F3CF309F3}"/>
                    </a:ext>
                  </a:extLst>
                </p:cNvPr>
                <p:cNvGrpSpPr/>
                <p:nvPr userDrawn="1"/>
              </p:nvGrpSpPr>
              <p:grpSpPr>
                <a:xfrm>
                  <a:off x="-3386247" y="830871"/>
                  <a:ext cx="139423" cy="109566"/>
                  <a:chOff x="-2866744" y="827071"/>
                  <a:chExt cx="168701" cy="132575"/>
                </a:xfrm>
              </p:grpSpPr>
              <p:grpSp>
                <p:nvGrpSpPr>
                  <p:cNvPr id="102" name="Groep 135">
                    <a:extLst>
                      <a:ext uri="{FF2B5EF4-FFF2-40B4-BE49-F238E27FC236}">
                        <a16:creationId xmlns:a16="http://schemas.microsoft.com/office/drawing/2014/main" id="{A3ADE056-B18B-F85D-102A-1E382DB4A774}"/>
                      </a:ext>
                    </a:extLst>
                  </p:cNvPr>
                  <p:cNvGrpSpPr/>
                  <p:nvPr userDrawn="1"/>
                </p:nvGrpSpPr>
                <p:grpSpPr>
                  <a:xfrm>
                    <a:off x="-2866744" y="827071"/>
                    <a:ext cx="168701" cy="132575"/>
                    <a:chOff x="-2866744" y="827071"/>
                    <a:chExt cx="168701" cy="132575"/>
                  </a:xfrm>
                </p:grpSpPr>
                <p:cxnSp>
                  <p:nvCxnSpPr>
                    <p:cNvPr id="104" name="Rechte verbindingslijn 137">
                      <a:extLst>
                        <a:ext uri="{FF2B5EF4-FFF2-40B4-BE49-F238E27FC236}">
                          <a16:creationId xmlns:a16="http://schemas.microsoft.com/office/drawing/2014/main" id="{5AB3F470-D703-ECBC-5336-6050B373E42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5" name="Rechte verbindingslijn 138">
                      <a:extLst>
                        <a:ext uri="{FF2B5EF4-FFF2-40B4-BE49-F238E27FC236}">
                          <a16:creationId xmlns:a16="http://schemas.microsoft.com/office/drawing/2014/main" id="{D2C475C7-F16C-14B2-5A18-0FC00A80439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6" name="Rechte verbindingslijn 139">
                      <a:extLst>
                        <a:ext uri="{FF2B5EF4-FFF2-40B4-BE49-F238E27FC236}">
                          <a16:creationId xmlns:a16="http://schemas.microsoft.com/office/drawing/2014/main" id="{EE79B472-A5AA-53D2-268D-CC629C0B767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7" name="Rechte verbindingslijn 140">
                      <a:extLst>
                        <a:ext uri="{FF2B5EF4-FFF2-40B4-BE49-F238E27FC236}">
                          <a16:creationId xmlns:a16="http://schemas.microsoft.com/office/drawing/2014/main" id="{5FC594E0-6E08-5784-1530-D401C08EA98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8" name="Rechte verbindingslijn 141">
                      <a:extLst>
                        <a:ext uri="{FF2B5EF4-FFF2-40B4-BE49-F238E27FC236}">
                          <a16:creationId xmlns:a16="http://schemas.microsoft.com/office/drawing/2014/main" id="{2A8EF485-0E3E-2BB3-5F56-4A8170FBBAD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3" name="Pijl: rechts 129">
                    <a:extLst>
                      <a:ext uri="{FF2B5EF4-FFF2-40B4-BE49-F238E27FC236}">
                        <a16:creationId xmlns:a16="http://schemas.microsoft.com/office/drawing/2014/main" id="{801B3C9F-8762-689A-37F3-2FBD788C4C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2" name="Groep 105">
                  <a:extLst>
                    <a:ext uri="{FF2B5EF4-FFF2-40B4-BE49-F238E27FC236}">
                      <a16:creationId xmlns:a16="http://schemas.microsoft.com/office/drawing/2014/main" id="{71740941-9B8C-883E-D245-370D7E8EA2DB}"/>
                    </a:ext>
                  </a:extLst>
                </p:cNvPr>
                <p:cNvGrpSpPr/>
                <p:nvPr userDrawn="1"/>
              </p:nvGrpSpPr>
              <p:grpSpPr>
                <a:xfrm>
                  <a:off x="-3605171" y="830871"/>
                  <a:ext cx="139423" cy="109566"/>
                  <a:chOff x="-2866744" y="518074"/>
                  <a:chExt cx="168701" cy="132575"/>
                </a:xfrm>
              </p:grpSpPr>
              <p:grpSp>
                <p:nvGrpSpPr>
                  <p:cNvPr id="95" name="Groep 128">
                    <a:extLst>
                      <a:ext uri="{FF2B5EF4-FFF2-40B4-BE49-F238E27FC236}">
                        <a16:creationId xmlns:a16="http://schemas.microsoft.com/office/drawing/2014/main" id="{CD96D628-CCC4-2F49-2B3E-8819C9599733}"/>
                      </a:ext>
                    </a:extLst>
                  </p:cNvPr>
                  <p:cNvGrpSpPr/>
                  <p:nvPr userDrawn="1"/>
                </p:nvGrpSpPr>
                <p:grpSpPr>
                  <a:xfrm>
                    <a:off x="-2866744" y="518074"/>
                    <a:ext cx="168701" cy="132575"/>
                    <a:chOff x="-2866744" y="518074"/>
                    <a:chExt cx="168701" cy="132575"/>
                  </a:xfrm>
                </p:grpSpPr>
                <p:cxnSp>
                  <p:nvCxnSpPr>
                    <p:cNvPr id="97" name="Rechte verbindingslijn 130">
                      <a:extLst>
                        <a:ext uri="{FF2B5EF4-FFF2-40B4-BE49-F238E27FC236}">
                          <a16:creationId xmlns:a16="http://schemas.microsoft.com/office/drawing/2014/main" id="{D25B9FC5-F43E-7236-65E1-9390D93EE9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8" name="Rechte verbindingslijn 131">
                      <a:extLst>
                        <a:ext uri="{FF2B5EF4-FFF2-40B4-BE49-F238E27FC236}">
                          <a16:creationId xmlns:a16="http://schemas.microsoft.com/office/drawing/2014/main" id="{201837CE-8777-868D-861A-6B274DEF4140}"/>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9" name="Rechte verbindingslijn 132">
                      <a:extLst>
                        <a:ext uri="{FF2B5EF4-FFF2-40B4-BE49-F238E27FC236}">
                          <a16:creationId xmlns:a16="http://schemas.microsoft.com/office/drawing/2014/main" id="{7465E135-5A82-E968-5606-C0C85FE398F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00" name="Rechte verbindingslijn 133">
                      <a:extLst>
                        <a:ext uri="{FF2B5EF4-FFF2-40B4-BE49-F238E27FC236}">
                          <a16:creationId xmlns:a16="http://schemas.microsoft.com/office/drawing/2014/main" id="{9CBD2A34-9F9C-CF58-EBC0-7F01D792CFD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01" name="Rechte verbindingslijn 134">
                      <a:extLst>
                        <a:ext uri="{FF2B5EF4-FFF2-40B4-BE49-F238E27FC236}">
                          <a16:creationId xmlns:a16="http://schemas.microsoft.com/office/drawing/2014/main" id="{064538EA-A934-295C-36AC-44248BF9582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6" name="Pijl: rechts 122">
                    <a:extLst>
                      <a:ext uri="{FF2B5EF4-FFF2-40B4-BE49-F238E27FC236}">
                        <a16:creationId xmlns:a16="http://schemas.microsoft.com/office/drawing/2014/main" id="{0DB6E96F-E375-2706-CBF4-B91AB10DC4F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3" name="Rechte verbindingslijn 106">
                  <a:extLst>
                    <a:ext uri="{FF2B5EF4-FFF2-40B4-BE49-F238E27FC236}">
                      <a16:creationId xmlns:a16="http://schemas.microsoft.com/office/drawing/2014/main" id="{79B6C4BF-7B55-6A4A-AA52-A4AC460414F8}"/>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4" name="Rechte verbindingslijn 107">
                  <a:extLst>
                    <a:ext uri="{FF2B5EF4-FFF2-40B4-BE49-F238E27FC236}">
                      <a16:creationId xmlns:a16="http://schemas.microsoft.com/office/drawing/2014/main" id="{68921A97-0894-589F-0D24-305C887D9E69}"/>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5" name="Rechthoek 108">
                  <a:extLst>
                    <a:ext uri="{FF2B5EF4-FFF2-40B4-BE49-F238E27FC236}">
                      <a16:creationId xmlns:a16="http://schemas.microsoft.com/office/drawing/2014/main" id="{A12B89F0-4DCF-623F-902A-5F2157D6DA7D}"/>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6" name="Rechthoek 109">
                  <a:extLst>
                    <a:ext uri="{FF2B5EF4-FFF2-40B4-BE49-F238E27FC236}">
                      <a16:creationId xmlns:a16="http://schemas.microsoft.com/office/drawing/2014/main" id="{41AEBBCC-8CB3-B15C-9477-6A1B6A5AC8D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7" name="Groep 110">
                  <a:extLst>
                    <a:ext uri="{FF2B5EF4-FFF2-40B4-BE49-F238E27FC236}">
                      <a16:creationId xmlns:a16="http://schemas.microsoft.com/office/drawing/2014/main" id="{998FFE5D-602B-F273-E3E8-4C3477688A3A}"/>
                    </a:ext>
                  </a:extLst>
                </p:cNvPr>
                <p:cNvGrpSpPr/>
                <p:nvPr userDrawn="1"/>
              </p:nvGrpSpPr>
              <p:grpSpPr>
                <a:xfrm>
                  <a:off x="-2916763" y="769168"/>
                  <a:ext cx="268738" cy="248381"/>
                  <a:chOff x="-2916763" y="769168"/>
                  <a:chExt cx="268738" cy="248381"/>
                </a:xfrm>
              </p:grpSpPr>
              <p:sp>
                <p:nvSpPr>
                  <p:cNvPr id="87" name="Rechthoek 120">
                    <a:extLst>
                      <a:ext uri="{FF2B5EF4-FFF2-40B4-BE49-F238E27FC236}">
                        <a16:creationId xmlns:a16="http://schemas.microsoft.com/office/drawing/2014/main" id="{5A89B543-F4F0-CCC6-65A5-69A233E75F6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8" name="Groep 121">
                    <a:extLst>
                      <a:ext uri="{FF2B5EF4-FFF2-40B4-BE49-F238E27FC236}">
                        <a16:creationId xmlns:a16="http://schemas.microsoft.com/office/drawing/2014/main" id="{DCDC306D-B2E1-809B-2884-8CC9147D55DF}"/>
                      </a:ext>
                    </a:extLst>
                  </p:cNvPr>
                  <p:cNvGrpSpPr/>
                  <p:nvPr userDrawn="1"/>
                </p:nvGrpSpPr>
                <p:grpSpPr>
                  <a:xfrm>
                    <a:off x="-2866744" y="827071"/>
                    <a:ext cx="168701" cy="132575"/>
                    <a:chOff x="-2866744" y="827071"/>
                    <a:chExt cx="168701" cy="132575"/>
                  </a:xfrm>
                </p:grpSpPr>
                <p:cxnSp>
                  <p:nvCxnSpPr>
                    <p:cNvPr id="90" name="Rechte verbindingslijn 123">
                      <a:extLst>
                        <a:ext uri="{FF2B5EF4-FFF2-40B4-BE49-F238E27FC236}">
                          <a16:creationId xmlns:a16="http://schemas.microsoft.com/office/drawing/2014/main" id="{AF865088-0152-8657-D52A-E7DE6C7E07C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91" name="Rechte verbindingslijn 124">
                      <a:extLst>
                        <a:ext uri="{FF2B5EF4-FFF2-40B4-BE49-F238E27FC236}">
                          <a16:creationId xmlns:a16="http://schemas.microsoft.com/office/drawing/2014/main" id="{FF3DF07D-6962-59A8-C07F-DB9B372C488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2" name="Rechte verbindingslijn 125">
                      <a:extLst>
                        <a:ext uri="{FF2B5EF4-FFF2-40B4-BE49-F238E27FC236}">
                          <a16:creationId xmlns:a16="http://schemas.microsoft.com/office/drawing/2014/main" id="{458E037B-9905-0549-CC24-C562599A4F5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3" name="Rechte verbindingslijn 126">
                      <a:extLst>
                        <a:ext uri="{FF2B5EF4-FFF2-40B4-BE49-F238E27FC236}">
                          <a16:creationId xmlns:a16="http://schemas.microsoft.com/office/drawing/2014/main" id="{8F2A53FF-10DE-5EC8-0EA2-3B2961F5FC7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4" name="Rechte verbindingslijn 127">
                      <a:extLst>
                        <a:ext uri="{FF2B5EF4-FFF2-40B4-BE49-F238E27FC236}">
                          <a16:creationId xmlns:a16="http://schemas.microsoft.com/office/drawing/2014/main" id="{BBF8D533-5FC2-2EC7-AF9C-235AF76B764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9" name="Pijl: rechts 115">
                    <a:extLst>
                      <a:ext uri="{FF2B5EF4-FFF2-40B4-BE49-F238E27FC236}">
                        <a16:creationId xmlns:a16="http://schemas.microsoft.com/office/drawing/2014/main" id="{B6F1AB00-9697-DF33-6D8A-008E4947CB5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8" name="Groep 111">
                  <a:extLst>
                    <a:ext uri="{FF2B5EF4-FFF2-40B4-BE49-F238E27FC236}">
                      <a16:creationId xmlns:a16="http://schemas.microsoft.com/office/drawing/2014/main" id="{0FEB14AA-C664-EC21-8450-B20E8D2AC02D}"/>
                    </a:ext>
                  </a:extLst>
                </p:cNvPr>
                <p:cNvGrpSpPr/>
                <p:nvPr userDrawn="1"/>
              </p:nvGrpSpPr>
              <p:grpSpPr>
                <a:xfrm>
                  <a:off x="-2916763" y="460171"/>
                  <a:ext cx="268738" cy="248381"/>
                  <a:chOff x="-2916763" y="460171"/>
                  <a:chExt cx="268738" cy="248381"/>
                </a:xfrm>
              </p:grpSpPr>
              <p:sp>
                <p:nvSpPr>
                  <p:cNvPr id="79" name="Rechthoek 112">
                    <a:extLst>
                      <a:ext uri="{FF2B5EF4-FFF2-40B4-BE49-F238E27FC236}">
                        <a16:creationId xmlns:a16="http://schemas.microsoft.com/office/drawing/2014/main" id="{0908A82E-9919-2106-E242-C0CB3CD0478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0" name="Groep 113">
                    <a:extLst>
                      <a:ext uri="{FF2B5EF4-FFF2-40B4-BE49-F238E27FC236}">
                        <a16:creationId xmlns:a16="http://schemas.microsoft.com/office/drawing/2014/main" id="{83FA875B-6FE5-A436-B6A9-3DC498B35B1D}"/>
                      </a:ext>
                    </a:extLst>
                  </p:cNvPr>
                  <p:cNvGrpSpPr/>
                  <p:nvPr userDrawn="1"/>
                </p:nvGrpSpPr>
                <p:grpSpPr>
                  <a:xfrm>
                    <a:off x="-2866744" y="518074"/>
                    <a:ext cx="168701" cy="132575"/>
                    <a:chOff x="-2866744" y="518074"/>
                    <a:chExt cx="168701" cy="132575"/>
                  </a:xfrm>
                </p:grpSpPr>
                <p:cxnSp>
                  <p:nvCxnSpPr>
                    <p:cNvPr id="82" name="Rechte verbindingslijn 115">
                      <a:extLst>
                        <a:ext uri="{FF2B5EF4-FFF2-40B4-BE49-F238E27FC236}">
                          <a16:creationId xmlns:a16="http://schemas.microsoft.com/office/drawing/2014/main" id="{D53F5C89-209C-EB8F-A67B-830A79017AA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16">
                      <a:extLst>
                        <a:ext uri="{FF2B5EF4-FFF2-40B4-BE49-F238E27FC236}">
                          <a16:creationId xmlns:a16="http://schemas.microsoft.com/office/drawing/2014/main" id="{D25A3887-3896-843C-9A72-90B1D44EFC71}"/>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4" name="Rechte verbindingslijn 117">
                      <a:extLst>
                        <a:ext uri="{FF2B5EF4-FFF2-40B4-BE49-F238E27FC236}">
                          <a16:creationId xmlns:a16="http://schemas.microsoft.com/office/drawing/2014/main" id="{3C711293-7150-07B7-C543-322110D350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18">
                      <a:extLst>
                        <a:ext uri="{FF2B5EF4-FFF2-40B4-BE49-F238E27FC236}">
                          <a16:creationId xmlns:a16="http://schemas.microsoft.com/office/drawing/2014/main" id="{A0D1452D-C12E-9D49-B0C8-BAD9A7BF96E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6" name="Rechte verbindingslijn 119">
                      <a:extLst>
                        <a:ext uri="{FF2B5EF4-FFF2-40B4-BE49-F238E27FC236}">
                          <a16:creationId xmlns:a16="http://schemas.microsoft.com/office/drawing/2014/main" id="{08157417-AA3D-4B3D-DA86-F06D988E34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81" name="Pijl: rechts 107">
                    <a:extLst>
                      <a:ext uri="{FF2B5EF4-FFF2-40B4-BE49-F238E27FC236}">
                        <a16:creationId xmlns:a16="http://schemas.microsoft.com/office/drawing/2014/main" id="{AA272619-A700-8A1A-5005-34C1EC2ED33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61" name="Ovaal 95">
              <a:extLst>
                <a:ext uri="{FF2B5EF4-FFF2-40B4-BE49-F238E27FC236}">
                  <a16:creationId xmlns:a16="http://schemas.microsoft.com/office/drawing/2014/main" id="{8E0C63D0-049D-888B-7492-D0E1E0EFC1B9}"/>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2" name="Ovaal 96">
              <a:extLst>
                <a:ext uri="{FF2B5EF4-FFF2-40B4-BE49-F238E27FC236}">
                  <a16:creationId xmlns:a16="http://schemas.microsoft.com/office/drawing/2014/main" id="{AF6DA7E5-FE41-5D4F-B7B2-67AA3D7E92C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3" name="Ovaal 97">
              <a:extLst>
                <a:ext uri="{FF2B5EF4-FFF2-40B4-BE49-F238E27FC236}">
                  <a16:creationId xmlns:a16="http://schemas.microsoft.com/office/drawing/2014/main" id="{12CAF9E8-BF15-76B7-A4DC-82EAFFDD5D0B}"/>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4" name="Ovaal 98">
              <a:extLst>
                <a:ext uri="{FF2B5EF4-FFF2-40B4-BE49-F238E27FC236}">
                  <a16:creationId xmlns:a16="http://schemas.microsoft.com/office/drawing/2014/main" id="{1ED88C47-9405-B7C0-35A8-B17C2B6940E5}"/>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 name="Afbeelding 7">
            <a:extLst>
              <a:ext uri="{FF2B5EF4-FFF2-40B4-BE49-F238E27FC236}">
                <a16:creationId xmlns:a16="http://schemas.microsoft.com/office/drawing/2014/main" id="{F4F11B86-6B24-EF9F-CACF-BC8950B69F56}"/>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110" name="Titel 4">
            <a:extLst>
              <a:ext uri="{FF2B5EF4-FFF2-40B4-BE49-F238E27FC236}">
                <a16:creationId xmlns:a16="http://schemas.microsoft.com/office/drawing/2014/main" id="{49DC0697-9827-0028-F10A-FE0D27315E4A}"/>
              </a:ext>
            </a:extLst>
          </p:cNvPr>
          <p:cNvSpPr>
            <a:spLocks noGrp="1"/>
          </p:cNvSpPr>
          <p:nvPr>
            <p:ph type="title" hasCustomPrompt="1"/>
          </p:nvPr>
        </p:nvSpPr>
        <p:spPr>
          <a:xfrm>
            <a:off x="838200" y="806728"/>
            <a:ext cx="3208020" cy="573091"/>
          </a:xfrm>
        </p:spPr>
        <p:txBody>
          <a:bodyPr wrap="square"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442806497"/>
      </p:ext>
    </p:extLst>
  </p:cSld>
  <p:clrMapOvr>
    <a:masterClrMapping/>
  </p:clrMapOvr>
  <p:extLst>
    <p:ext uri="{DCECCB84-F9BA-43D5-87BE-67443E8EF086}">
      <p15:sldGuideLst xmlns:p15="http://schemas.microsoft.com/office/powerpoint/2012/main"/>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Grafiek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E878DDDD-BC5E-4497-9A75-0DC6D8A0FA3F}"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6" name="Groep 6">
            <a:extLst>
              <a:ext uri="{FF2B5EF4-FFF2-40B4-BE49-F238E27FC236}">
                <a16:creationId xmlns:a16="http://schemas.microsoft.com/office/drawing/2014/main" id="{B0535B8B-653E-33B9-1BF0-E48773E74A0A}"/>
              </a:ext>
            </a:extLst>
          </p:cNvPr>
          <p:cNvGrpSpPr/>
          <p:nvPr userDrawn="1"/>
        </p:nvGrpSpPr>
        <p:grpSpPr>
          <a:xfrm>
            <a:off x="12377867" y="1"/>
            <a:ext cx="3593091" cy="5328246"/>
            <a:chOff x="12377867" y="1"/>
            <a:chExt cx="3593091" cy="5328246"/>
          </a:xfrm>
        </p:grpSpPr>
        <p:sp>
          <p:nvSpPr>
            <p:cNvPr id="9" name="Rechthoek 7">
              <a:extLst>
                <a:ext uri="{FF2B5EF4-FFF2-40B4-BE49-F238E27FC236}">
                  <a16:creationId xmlns:a16="http://schemas.microsoft.com/office/drawing/2014/main" id="{8EE7ECD2-4643-FF46-2ACB-E41A8A2147A5}"/>
                </a:ext>
              </a:extLst>
            </p:cNvPr>
            <p:cNvSpPr/>
            <p:nvPr userDrawn="1"/>
          </p:nvSpPr>
          <p:spPr>
            <a:xfrm>
              <a:off x="12377867" y="3575647"/>
              <a:ext cx="3593091" cy="175260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data bewerken</a:t>
              </a:r>
            </a:p>
          </p:txBody>
        </p:sp>
        <p:sp>
          <p:nvSpPr>
            <p:cNvPr id="11" name="Ovaal 8">
              <a:extLst>
                <a:ext uri="{FF2B5EF4-FFF2-40B4-BE49-F238E27FC236}">
                  <a16:creationId xmlns:a16="http://schemas.microsoft.com/office/drawing/2014/main" id="{E469D40F-C206-BAB9-FFF0-8FD197FA70DD}"/>
                </a:ext>
              </a:extLst>
            </p:cNvPr>
            <p:cNvSpPr/>
            <p:nvPr userDrawn="1"/>
          </p:nvSpPr>
          <p:spPr>
            <a:xfrm>
              <a:off x="12560445" y="4040245"/>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2" name="Rechthoek 9">
              <a:extLst>
                <a:ext uri="{FF2B5EF4-FFF2-40B4-BE49-F238E27FC236}">
                  <a16:creationId xmlns:a16="http://schemas.microsoft.com/office/drawing/2014/main" id="{01E38DAF-EC7A-DF8F-B0B1-3C5C8B5D91EA}"/>
                </a:ext>
              </a:extLst>
            </p:cNvPr>
            <p:cNvSpPr/>
            <p:nvPr userDrawn="1"/>
          </p:nvSpPr>
          <p:spPr>
            <a:xfrm>
              <a:off x="12844617"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Klik met de rechter muisknop op de grafiek en kies ‘Gegevens bewerken’.</a:t>
              </a:r>
            </a:p>
          </p:txBody>
        </p:sp>
        <p:grpSp>
          <p:nvGrpSpPr>
            <p:cNvPr id="13" name="Groep 10">
              <a:extLst>
                <a:ext uri="{FF2B5EF4-FFF2-40B4-BE49-F238E27FC236}">
                  <a16:creationId xmlns:a16="http://schemas.microsoft.com/office/drawing/2014/main" id="{F0013C42-7416-CE06-6ECB-AF8552C1F0D5}"/>
                </a:ext>
              </a:extLst>
            </p:cNvPr>
            <p:cNvGrpSpPr/>
            <p:nvPr userDrawn="1"/>
          </p:nvGrpSpPr>
          <p:grpSpPr>
            <a:xfrm>
              <a:off x="12849211" y="4480038"/>
              <a:ext cx="1495189" cy="563933"/>
              <a:chOff x="-3314821" y="3310415"/>
              <a:chExt cx="1495189" cy="563933"/>
            </a:xfrm>
          </p:grpSpPr>
          <p:sp>
            <p:nvSpPr>
              <p:cNvPr id="29" name="Rechthoek 28">
                <a:extLst>
                  <a:ext uri="{FF2B5EF4-FFF2-40B4-BE49-F238E27FC236}">
                    <a16:creationId xmlns:a16="http://schemas.microsoft.com/office/drawing/2014/main" id="{049F528E-6C0D-D433-3D8F-D9A7B33494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i="0" noProof="0">
                  <a:solidFill>
                    <a:schemeClr val="tx1"/>
                  </a:solidFill>
                  <a:latin typeface="+mn-lt"/>
                  <a:ea typeface="Open Sans" panose="020B0606030504020204" pitchFamily="34" charset="0"/>
                  <a:cs typeface="Calibri" panose="020F0502020204030204" pitchFamily="34" charset="0"/>
                </a:endParaRPr>
              </a:p>
            </p:txBody>
          </p:sp>
          <p:sp>
            <p:nvSpPr>
              <p:cNvPr id="30" name="Rechthoek 29">
                <a:extLst>
                  <a:ext uri="{FF2B5EF4-FFF2-40B4-BE49-F238E27FC236}">
                    <a16:creationId xmlns:a16="http://schemas.microsoft.com/office/drawing/2014/main" id="{45606234-30D8-9B09-A1A3-0C969A70F50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0" i="0" noProof="0">
                  <a:solidFill>
                    <a:schemeClr val="tx1"/>
                  </a:solidFill>
                  <a:latin typeface="+mn-lt"/>
                  <a:ea typeface="Open Sans" panose="020B0606030504020204" pitchFamily="34" charset="0"/>
                  <a:cs typeface="Calibri" panose="020F0502020204030204" pitchFamily="34" charset="0"/>
                </a:endParaRPr>
              </a:p>
            </p:txBody>
          </p:sp>
          <p:sp>
            <p:nvSpPr>
              <p:cNvPr id="31" name="Tekstvak 30">
                <a:extLst>
                  <a:ext uri="{FF2B5EF4-FFF2-40B4-BE49-F238E27FC236}">
                    <a16:creationId xmlns:a16="http://schemas.microsoft.com/office/drawing/2014/main" id="{B33F37DD-0812-D7F4-0940-CAAFE36B368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Grafiektype wijzigen</a:t>
                </a:r>
              </a:p>
            </p:txBody>
          </p:sp>
          <p:sp>
            <p:nvSpPr>
              <p:cNvPr id="32" name="Tekstvak 31">
                <a:extLst>
                  <a:ext uri="{FF2B5EF4-FFF2-40B4-BE49-F238E27FC236}">
                    <a16:creationId xmlns:a16="http://schemas.microsoft.com/office/drawing/2014/main" id="{090B1DAE-5BD2-2C0C-0EC0-002A1EE3263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i="0" kern="1200" noProof="0">
                    <a:solidFill>
                      <a:schemeClr val="tx1"/>
                    </a:solidFill>
                    <a:latin typeface="+mn-lt"/>
                    <a:ea typeface="Open Sans" panose="020B0606030504020204" pitchFamily="34" charset="0"/>
                    <a:cs typeface="Calibri" panose="020F0502020204030204" pitchFamily="34" charset="0"/>
                  </a:rPr>
                  <a:t>Gegevens bewerken</a:t>
                </a:r>
              </a:p>
            </p:txBody>
          </p:sp>
          <p:sp>
            <p:nvSpPr>
              <p:cNvPr id="33" name="Vrije vorm: vorm 61">
                <a:extLst>
                  <a:ext uri="{FF2B5EF4-FFF2-40B4-BE49-F238E27FC236}">
                    <a16:creationId xmlns:a16="http://schemas.microsoft.com/office/drawing/2014/main" id="{23DC6966-A2C7-4FF4-BEE8-80244287E8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b="0" i="0" cap="all" baseline="0" noProof="0">
                  <a:solidFill>
                    <a:schemeClr val="tx1"/>
                  </a:solidFill>
                  <a:latin typeface="+mn-lt"/>
                  <a:ea typeface="Open Sans" panose="020B0606030504020204" pitchFamily="34" charset="0"/>
                  <a:cs typeface="Calibri" panose="020F0502020204030204" pitchFamily="34" charset="0"/>
                </a:endParaRPr>
              </a:p>
            </p:txBody>
          </p:sp>
          <p:grpSp>
            <p:nvGrpSpPr>
              <p:cNvPr id="34" name="Groep 33">
                <a:extLst>
                  <a:ext uri="{FF2B5EF4-FFF2-40B4-BE49-F238E27FC236}">
                    <a16:creationId xmlns:a16="http://schemas.microsoft.com/office/drawing/2014/main" id="{3ECF00D0-20F9-F1C0-E1C5-3CE303A37D2D}"/>
                  </a:ext>
                </a:extLst>
              </p:cNvPr>
              <p:cNvGrpSpPr/>
              <p:nvPr userDrawn="1"/>
            </p:nvGrpSpPr>
            <p:grpSpPr>
              <a:xfrm>
                <a:off x="-3261976" y="3361742"/>
                <a:ext cx="139861" cy="152244"/>
                <a:chOff x="12574450" y="6053892"/>
                <a:chExt cx="169232" cy="184215"/>
              </a:xfrm>
            </p:grpSpPr>
            <p:sp>
              <p:nvSpPr>
                <p:cNvPr id="54" name="Rechthoek 53">
                  <a:extLst>
                    <a:ext uri="{FF2B5EF4-FFF2-40B4-BE49-F238E27FC236}">
                      <a16:creationId xmlns:a16="http://schemas.microsoft.com/office/drawing/2014/main" id="{2A4959AC-5D07-9FF8-4438-15990DB6479F}"/>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53E05172-05CC-AAA0-DF6C-347397971F0A}"/>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79E9D253-7CEB-FA79-400D-8FD651F16C5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35" name="Groep 34">
                <a:extLst>
                  <a:ext uri="{FF2B5EF4-FFF2-40B4-BE49-F238E27FC236}">
                    <a16:creationId xmlns:a16="http://schemas.microsoft.com/office/drawing/2014/main" id="{2CF6D14B-AAEA-A466-9117-FFFCD7112034}"/>
                  </a:ext>
                </a:extLst>
              </p:cNvPr>
              <p:cNvGrpSpPr/>
              <p:nvPr userDrawn="1"/>
            </p:nvGrpSpPr>
            <p:grpSpPr>
              <a:xfrm>
                <a:off x="-3261070" y="3635199"/>
                <a:ext cx="168905" cy="104490"/>
                <a:chOff x="-3261070" y="3620931"/>
                <a:chExt cx="193920" cy="119965"/>
              </a:xfrm>
            </p:grpSpPr>
            <p:sp>
              <p:nvSpPr>
                <p:cNvPr id="36" name="Rechthoek 35">
                  <a:extLst>
                    <a:ext uri="{FF2B5EF4-FFF2-40B4-BE49-F238E27FC236}">
                      <a16:creationId xmlns:a16="http://schemas.microsoft.com/office/drawing/2014/main" id="{8510FD44-69A9-BEEC-C011-DB50146B7E9A}"/>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37" name="Groep 36">
                  <a:extLst>
                    <a:ext uri="{FF2B5EF4-FFF2-40B4-BE49-F238E27FC236}">
                      <a16:creationId xmlns:a16="http://schemas.microsoft.com/office/drawing/2014/main" id="{BF1B1D3F-DBF6-C84B-0EA0-63DBE7E661E4}"/>
                    </a:ext>
                  </a:extLst>
                </p:cNvPr>
                <p:cNvGrpSpPr/>
                <p:nvPr userDrawn="1"/>
              </p:nvGrpSpPr>
              <p:grpSpPr>
                <a:xfrm>
                  <a:off x="-3261070" y="3622063"/>
                  <a:ext cx="141113" cy="117345"/>
                  <a:chOff x="1094874" y="-878306"/>
                  <a:chExt cx="867364" cy="613611"/>
                </a:xfrm>
              </p:grpSpPr>
              <p:cxnSp>
                <p:nvCxnSpPr>
                  <p:cNvPr id="47" name="Rechte verbindingslijn 46">
                    <a:extLst>
                      <a:ext uri="{FF2B5EF4-FFF2-40B4-BE49-F238E27FC236}">
                        <a16:creationId xmlns:a16="http://schemas.microsoft.com/office/drawing/2014/main" id="{969D12AC-6450-8A55-EBBD-7F0629F3EB7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a:extLst>
                      <a:ext uri="{FF2B5EF4-FFF2-40B4-BE49-F238E27FC236}">
                        <a16:creationId xmlns:a16="http://schemas.microsoft.com/office/drawing/2014/main" id="{69506B79-8C8E-4684-6162-D219AA368F6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49" name="Groep 48">
                    <a:extLst>
                      <a:ext uri="{FF2B5EF4-FFF2-40B4-BE49-F238E27FC236}">
                        <a16:creationId xmlns:a16="http://schemas.microsoft.com/office/drawing/2014/main" id="{0BDFB80A-BF53-E320-8287-68198FB7EB0A}"/>
                      </a:ext>
                    </a:extLst>
                  </p:cNvPr>
                  <p:cNvGrpSpPr/>
                  <p:nvPr userDrawn="1"/>
                </p:nvGrpSpPr>
                <p:grpSpPr>
                  <a:xfrm>
                    <a:off x="1270535" y="-878306"/>
                    <a:ext cx="526983" cy="613611"/>
                    <a:chOff x="1270535" y="-745959"/>
                    <a:chExt cx="526983" cy="481264"/>
                  </a:xfrm>
                </p:grpSpPr>
                <p:cxnSp>
                  <p:nvCxnSpPr>
                    <p:cNvPr id="50" name="Rechte verbindingslijn 49">
                      <a:extLst>
                        <a:ext uri="{FF2B5EF4-FFF2-40B4-BE49-F238E27FC236}">
                          <a16:creationId xmlns:a16="http://schemas.microsoft.com/office/drawing/2014/main" id="{6F2B18DE-C2B8-3484-B65C-AE6ABC090E44}"/>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a:extLst>
                        <a:ext uri="{FF2B5EF4-FFF2-40B4-BE49-F238E27FC236}">
                          <a16:creationId xmlns:a16="http://schemas.microsoft.com/office/drawing/2014/main" id="{9294A8FD-566E-E566-ED3A-DD18CCE0F5DF}"/>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a:extLst>
                        <a:ext uri="{FF2B5EF4-FFF2-40B4-BE49-F238E27FC236}">
                          <a16:creationId xmlns:a16="http://schemas.microsoft.com/office/drawing/2014/main" id="{239E7270-B2F8-6CD6-9871-6EE7A075F53A}"/>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a:extLst>
                        <a:ext uri="{FF2B5EF4-FFF2-40B4-BE49-F238E27FC236}">
                          <a16:creationId xmlns:a16="http://schemas.microsoft.com/office/drawing/2014/main" id="{86C296A1-6EDB-1F96-3CF2-2702E95034F7}"/>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38" name="Rechte verbindingslijn 37">
                  <a:extLst>
                    <a:ext uri="{FF2B5EF4-FFF2-40B4-BE49-F238E27FC236}">
                      <a16:creationId xmlns:a16="http://schemas.microsoft.com/office/drawing/2014/main" id="{78FED54E-45AF-7EDE-7E2E-80A3E474E357}"/>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9" name="Rechte verbindingslijn 38">
                  <a:extLst>
                    <a:ext uri="{FF2B5EF4-FFF2-40B4-BE49-F238E27FC236}">
                      <a16:creationId xmlns:a16="http://schemas.microsoft.com/office/drawing/2014/main" id="{C28755D4-E1F0-F0A3-422D-2C02C37BFFE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0" name="Rechte verbindingslijn 39">
                  <a:extLst>
                    <a:ext uri="{FF2B5EF4-FFF2-40B4-BE49-F238E27FC236}">
                      <a16:creationId xmlns:a16="http://schemas.microsoft.com/office/drawing/2014/main" id="{5BD5CE3D-264F-FA6A-C042-90612012405E}"/>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41" name="Rechte verbindingslijn 40">
                  <a:extLst>
                    <a:ext uri="{FF2B5EF4-FFF2-40B4-BE49-F238E27FC236}">
                      <a16:creationId xmlns:a16="http://schemas.microsoft.com/office/drawing/2014/main" id="{2DC2BC97-1A3E-0003-38E2-AB44983834B0}"/>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42" name="Rechthoek 41">
                  <a:extLst>
                    <a:ext uri="{FF2B5EF4-FFF2-40B4-BE49-F238E27FC236}">
                      <a16:creationId xmlns:a16="http://schemas.microsoft.com/office/drawing/2014/main" id="{D99D73FC-6DF2-CD61-6A3A-2C7689C0D018}"/>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D33521A2-3B09-6665-50D7-CDAD97D8F022}"/>
                    </a:ext>
                  </a:extLst>
                </p:cNvPr>
                <p:cNvGrpSpPr/>
                <p:nvPr userDrawn="1"/>
              </p:nvGrpSpPr>
              <p:grpSpPr>
                <a:xfrm rot="2700000">
                  <a:off x="-3158000" y="3650045"/>
                  <a:ext cx="34350" cy="147351"/>
                  <a:chOff x="3148392" y="-836646"/>
                  <a:chExt cx="132124" cy="596095"/>
                </a:xfrm>
                <a:solidFill>
                  <a:srgbClr val="3399FF"/>
                </a:solidFill>
              </p:grpSpPr>
              <p:sp>
                <p:nvSpPr>
                  <p:cNvPr id="44" name="Rechthoek 43">
                    <a:extLst>
                      <a:ext uri="{FF2B5EF4-FFF2-40B4-BE49-F238E27FC236}">
                        <a16:creationId xmlns:a16="http://schemas.microsoft.com/office/drawing/2014/main" id="{A137F083-DBF5-A1DE-2116-FD6975AF6652}"/>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5" name="Rechthoek: afgeronde bovenhoeken 74">
                    <a:extLst>
                      <a:ext uri="{FF2B5EF4-FFF2-40B4-BE49-F238E27FC236}">
                        <a16:creationId xmlns:a16="http://schemas.microsoft.com/office/drawing/2014/main" id="{05A1F0EC-FC82-5491-1942-40881EAF8215}"/>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46" name="Gelijkbenige driehoek 75">
                    <a:extLst>
                      <a:ext uri="{FF2B5EF4-FFF2-40B4-BE49-F238E27FC236}">
                        <a16:creationId xmlns:a16="http://schemas.microsoft.com/office/drawing/2014/main" id="{539FD1E7-B3C0-F46C-855B-56E705EF3A0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grpSp>
        </p:grpSp>
        <p:sp>
          <p:nvSpPr>
            <p:cNvPr id="14" name="Rechthoek 11">
              <a:extLst>
                <a:ext uri="{FF2B5EF4-FFF2-40B4-BE49-F238E27FC236}">
                  <a16:creationId xmlns:a16="http://schemas.microsoft.com/office/drawing/2014/main" id="{4BE20067-F90D-04BF-1F68-5E5934D61C18}"/>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Calibri" panose="020F0502020204030204" pitchFamily="34" charset="0"/>
                </a:rPr>
                <a:t>Grafiek invoegen/opmaken</a:t>
              </a:r>
            </a:p>
          </p:txBody>
        </p:sp>
        <p:sp>
          <p:nvSpPr>
            <p:cNvPr id="15" name="Ovaal 12">
              <a:extLst>
                <a:ext uri="{FF2B5EF4-FFF2-40B4-BE49-F238E27FC236}">
                  <a16:creationId xmlns:a16="http://schemas.microsoft.com/office/drawing/2014/main" id="{3E2EF03D-FABF-C1D3-E8BB-2607C047440B}"/>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1</a:t>
              </a:r>
            </a:p>
          </p:txBody>
        </p:sp>
        <p:sp>
          <p:nvSpPr>
            <p:cNvPr id="16" name="Rechthoek 13">
              <a:extLst>
                <a:ext uri="{FF2B5EF4-FFF2-40B4-BE49-F238E27FC236}">
                  <a16:creationId xmlns:a16="http://schemas.microsoft.com/office/drawing/2014/main" id="{6BA833B1-DAA1-C653-B988-C3A9B4585E6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Wanneer nodig, verwijder de bestaande grafiek d.m.v. de ‘Backspace toets’. Klik op het pictogram om een nieuwe grafiek in te voegen (zie onderstaand voorbeeld).</a:t>
              </a:r>
            </a:p>
          </p:txBody>
        </p:sp>
        <p:sp>
          <p:nvSpPr>
            <p:cNvPr id="17" name="Ovaal 14">
              <a:extLst>
                <a:ext uri="{FF2B5EF4-FFF2-40B4-BE49-F238E27FC236}">
                  <a16:creationId xmlns:a16="http://schemas.microsoft.com/office/drawing/2014/main" id="{D0F915CD-7040-9908-111B-2EAD8035F56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2</a:t>
              </a:r>
            </a:p>
          </p:txBody>
        </p:sp>
        <p:sp>
          <p:nvSpPr>
            <p:cNvPr id="18" name="Rechthoek 15">
              <a:extLst>
                <a:ext uri="{FF2B5EF4-FFF2-40B4-BE49-F238E27FC236}">
                  <a16:creationId xmlns:a16="http://schemas.microsoft.com/office/drawing/2014/main" id="{83329A03-2565-5036-3AE0-130874B8C590}"/>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Selecteer de gewenste grafiek</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en klik op ‘Invoegen’.</a:t>
              </a:r>
            </a:p>
          </p:txBody>
        </p:sp>
        <p:grpSp>
          <p:nvGrpSpPr>
            <p:cNvPr id="19" name="Groep 16">
              <a:extLst>
                <a:ext uri="{FF2B5EF4-FFF2-40B4-BE49-F238E27FC236}">
                  <a16:creationId xmlns:a16="http://schemas.microsoft.com/office/drawing/2014/main" id="{38067772-6376-A525-DF71-FEC01D2CB959}"/>
                </a:ext>
              </a:extLst>
            </p:cNvPr>
            <p:cNvGrpSpPr/>
            <p:nvPr userDrawn="1"/>
          </p:nvGrpSpPr>
          <p:grpSpPr>
            <a:xfrm>
              <a:off x="12852713" y="2164285"/>
              <a:ext cx="825500" cy="209550"/>
              <a:chOff x="13504624" y="2482850"/>
              <a:chExt cx="825500" cy="209550"/>
            </a:xfrm>
          </p:grpSpPr>
          <p:sp>
            <p:nvSpPr>
              <p:cNvPr id="26" name="Rechthoek 25">
                <a:extLst>
                  <a:ext uri="{FF2B5EF4-FFF2-40B4-BE49-F238E27FC236}">
                    <a16:creationId xmlns:a16="http://schemas.microsoft.com/office/drawing/2014/main" id="{5D794854-8413-EB6A-0E90-2FFC0030769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i="0" noProof="0">
                    <a:solidFill>
                      <a:schemeClr val="tx1"/>
                    </a:solidFill>
                    <a:latin typeface="+mn-lt"/>
                    <a:ea typeface="Open Sans" panose="020B0606030504020204" pitchFamily="34" charset="0"/>
                    <a:cs typeface="Calibri" panose="020F0502020204030204" pitchFamily="34" charset="0"/>
                  </a:rPr>
                  <a:t>Invoegen</a:t>
                </a:r>
              </a:p>
            </p:txBody>
          </p:sp>
          <p:cxnSp>
            <p:nvCxnSpPr>
              <p:cNvPr id="27" name="Rechte verbindingslijn 26">
                <a:extLst>
                  <a:ext uri="{FF2B5EF4-FFF2-40B4-BE49-F238E27FC236}">
                    <a16:creationId xmlns:a16="http://schemas.microsoft.com/office/drawing/2014/main" id="{D7BBA05C-455F-849E-AC0B-C8C408B9D96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8" name="Gelijkbenige driehoek 56">
                <a:extLst>
                  <a:ext uri="{FF2B5EF4-FFF2-40B4-BE49-F238E27FC236}">
                    <a16:creationId xmlns:a16="http://schemas.microsoft.com/office/drawing/2014/main" id="{B794CEDE-780E-FA19-ABBE-86D239CD2AC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0" i="0" noProof="0">
                  <a:solidFill>
                    <a:schemeClr val="tx1"/>
                  </a:solidFill>
                  <a:latin typeface="+mn-lt"/>
                  <a:ea typeface="Open Sans" panose="020B0606030504020204" pitchFamily="34" charset="0"/>
                  <a:cs typeface="Calibri" panose="020F0502020204030204" pitchFamily="34" charset="0"/>
                </a:endParaRPr>
              </a:p>
            </p:txBody>
          </p:sp>
        </p:grpSp>
        <p:grpSp>
          <p:nvGrpSpPr>
            <p:cNvPr id="20" name="Groep 17">
              <a:extLst>
                <a:ext uri="{FF2B5EF4-FFF2-40B4-BE49-F238E27FC236}">
                  <a16:creationId xmlns:a16="http://schemas.microsoft.com/office/drawing/2014/main" id="{D679F796-26C8-89D0-CB9C-941A980A15CE}"/>
                </a:ext>
              </a:extLst>
            </p:cNvPr>
            <p:cNvGrpSpPr/>
            <p:nvPr userDrawn="1"/>
          </p:nvGrpSpPr>
          <p:grpSpPr>
            <a:xfrm>
              <a:off x="12847433" y="1232480"/>
              <a:ext cx="289372" cy="314992"/>
              <a:chOff x="7322769" y="-310267"/>
              <a:chExt cx="289372" cy="314992"/>
            </a:xfrm>
          </p:grpSpPr>
          <p:sp>
            <p:nvSpPr>
              <p:cNvPr id="23" name="Rechthoek 20">
                <a:extLst>
                  <a:ext uri="{FF2B5EF4-FFF2-40B4-BE49-F238E27FC236}">
                    <a16:creationId xmlns:a16="http://schemas.microsoft.com/office/drawing/2014/main" id="{DFC0421D-E2CF-808A-7173-883490557671}"/>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4" name="Rechthoek 23">
                <a:extLst>
                  <a:ext uri="{FF2B5EF4-FFF2-40B4-BE49-F238E27FC236}">
                    <a16:creationId xmlns:a16="http://schemas.microsoft.com/office/drawing/2014/main" id="{87D13D07-E92C-069A-A2B1-165B25E65C04}"/>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sp>
            <p:nvSpPr>
              <p:cNvPr id="25" name="Rechthoek 24">
                <a:extLst>
                  <a:ext uri="{FF2B5EF4-FFF2-40B4-BE49-F238E27FC236}">
                    <a16:creationId xmlns:a16="http://schemas.microsoft.com/office/drawing/2014/main" id="{FFE3EA4C-9BE4-EEA4-8103-E507A4661A65}"/>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b="0" i="0" noProof="0">
                  <a:solidFill>
                    <a:schemeClr val="tx1"/>
                  </a:solidFill>
                  <a:latin typeface="+mn-lt"/>
                  <a:ea typeface="Open Sans" panose="020B0606030504020204" pitchFamily="34" charset="0"/>
                  <a:cs typeface="Calibri" panose="020F0502020204030204" pitchFamily="34" charset="0"/>
                </a:endParaRPr>
              </a:p>
            </p:txBody>
          </p:sp>
        </p:grpSp>
        <p:sp>
          <p:nvSpPr>
            <p:cNvPr id="21" name="Ovaal 18">
              <a:extLst>
                <a:ext uri="{FF2B5EF4-FFF2-40B4-BE49-F238E27FC236}">
                  <a16:creationId xmlns:a16="http://schemas.microsoft.com/office/drawing/2014/main" id="{E86E4D5B-E9C6-5798-6773-D1606A0329E7}"/>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0" i="0" u="none" strike="noStrike" kern="0" cap="none" spc="0" normalizeH="0" baseline="0" noProof="0">
                  <a:ln>
                    <a:noFill/>
                  </a:ln>
                  <a:solidFill>
                    <a:schemeClr val="bg1"/>
                  </a:solidFill>
                  <a:effectLst/>
                  <a:uLnTx/>
                  <a:uFillTx/>
                  <a:latin typeface="+mn-lt"/>
                  <a:ea typeface="Open Sans" panose="020B0606030504020204" pitchFamily="34" charset="0"/>
                  <a:cs typeface="Calibri" panose="020F0502020204030204" pitchFamily="34" charset="0"/>
                </a:rPr>
                <a:t>3</a:t>
              </a:r>
            </a:p>
          </p:txBody>
        </p:sp>
        <p:sp>
          <p:nvSpPr>
            <p:cNvPr id="22" name="Rechthoek 19">
              <a:extLst>
                <a:ext uri="{FF2B5EF4-FFF2-40B4-BE49-F238E27FC236}">
                  <a16:creationId xmlns:a16="http://schemas.microsoft.com/office/drawing/2014/main" id="{C7A56FAE-981E-4D79-FCA5-AD1F6152D266}"/>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Calibri" panose="020F0502020204030204" pitchFamily="34" charset="0"/>
                </a:rPr>
                <a:t>Verander de opmaak van de grafiek door onderdelen van de grafiek aan te klikken en naar de tab ‘Hulpmiddelen van grafieken - Opmaak’ te gaan. </a:t>
              </a:r>
            </a:p>
          </p:txBody>
        </p:sp>
      </p:grpSp>
      <p:grpSp>
        <p:nvGrpSpPr>
          <p:cNvPr id="57" name="Groep 56">
            <a:extLst>
              <a:ext uri="{FF2B5EF4-FFF2-40B4-BE49-F238E27FC236}">
                <a16:creationId xmlns:a16="http://schemas.microsoft.com/office/drawing/2014/main" id="{CE03EE0B-E468-9C95-983C-434CDF00F409}"/>
              </a:ext>
            </a:extLst>
          </p:cNvPr>
          <p:cNvGrpSpPr/>
          <p:nvPr userDrawn="1"/>
        </p:nvGrpSpPr>
        <p:grpSpPr>
          <a:xfrm>
            <a:off x="-3593091" y="3899480"/>
            <a:ext cx="3593091" cy="2958520"/>
            <a:chOff x="-3593091" y="3899480"/>
            <a:chExt cx="3593091" cy="2958520"/>
          </a:xfrm>
        </p:grpSpPr>
        <p:grpSp>
          <p:nvGrpSpPr>
            <p:cNvPr id="58" name="Groep 94">
              <a:extLst>
                <a:ext uri="{FF2B5EF4-FFF2-40B4-BE49-F238E27FC236}">
                  <a16:creationId xmlns:a16="http://schemas.microsoft.com/office/drawing/2014/main" id="{1740E10F-4F6C-8BFC-F1D2-0E4FB4476244}"/>
                </a:ext>
              </a:extLst>
            </p:cNvPr>
            <p:cNvGrpSpPr/>
            <p:nvPr userDrawn="1"/>
          </p:nvGrpSpPr>
          <p:grpSpPr>
            <a:xfrm>
              <a:off x="-3593091" y="3899480"/>
              <a:ext cx="3593091" cy="2958520"/>
              <a:chOff x="-3593091" y="2754611"/>
              <a:chExt cx="3593091" cy="2958520"/>
            </a:xfrm>
          </p:grpSpPr>
          <p:sp>
            <p:nvSpPr>
              <p:cNvPr id="64" name="Rechthoek 99">
                <a:extLst>
                  <a:ext uri="{FF2B5EF4-FFF2-40B4-BE49-F238E27FC236}">
                    <a16:creationId xmlns:a16="http://schemas.microsoft.com/office/drawing/2014/main" id="{D13DC7B9-26BB-9533-B783-CF0C7260DFD5}"/>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65" name="Rechthoek 100">
                <a:extLst>
                  <a:ext uri="{FF2B5EF4-FFF2-40B4-BE49-F238E27FC236}">
                    <a16:creationId xmlns:a16="http://schemas.microsoft.com/office/drawing/2014/main" id="{5A6E05F2-EF4B-68D7-47BE-DAE0D6F63637}"/>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66" name="VOORBEELD">
                <a:extLst>
                  <a:ext uri="{FF2B5EF4-FFF2-40B4-BE49-F238E27FC236}">
                    <a16:creationId xmlns:a16="http://schemas.microsoft.com/office/drawing/2014/main" id="{0EE0E27C-B7F0-B71E-913C-45114BA2976B}"/>
                  </a:ext>
                </a:extLst>
              </p:cNvPr>
              <p:cNvGrpSpPr/>
              <p:nvPr userDrawn="1"/>
            </p:nvGrpSpPr>
            <p:grpSpPr>
              <a:xfrm>
                <a:off x="-3412097" y="3250745"/>
                <a:ext cx="3234311" cy="604518"/>
                <a:chOff x="-3605171" y="458674"/>
                <a:chExt cx="3234311" cy="558875"/>
              </a:xfrm>
            </p:grpSpPr>
            <p:sp>
              <p:nvSpPr>
                <p:cNvPr id="67" name="Rechthoek 102">
                  <a:extLst>
                    <a:ext uri="{FF2B5EF4-FFF2-40B4-BE49-F238E27FC236}">
                      <a16:creationId xmlns:a16="http://schemas.microsoft.com/office/drawing/2014/main" id="{9B5F956B-EC47-0B03-58FE-0E014CF1C7D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68" name="Rechthoek 103">
                  <a:extLst>
                    <a:ext uri="{FF2B5EF4-FFF2-40B4-BE49-F238E27FC236}">
                      <a16:creationId xmlns:a16="http://schemas.microsoft.com/office/drawing/2014/main" id="{864777EB-44D4-13A9-62D3-A2835BB77C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69" name="Groep 104">
                  <a:extLst>
                    <a:ext uri="{FF2B5EF4-FFF2-40B4-BE49-F238E27FC236}">
                      <a16:creationId xmlns:a16="http://schemas.microsoft.com/office/drawing/2014/main" id="{C26918DE-3573-1D94-6789-F12388ECDA19}"/>
                    </a:ext>
                  </a:extLst>
                </p:cNvPr>
                <p:cNvGrpSpPr/>
                <p:nvPr userDrawn="1"/>
              </p:nvGrpSpPr>
              <p:grpSpPr>
                <a:xfrm>
                  <a:off x="-3386247" y="830871"/>
                  <a:ext cx="139423" cy="109566"/>
                  <a:chOff x="-2866744" y="827071"/>
                  <a:chExt cx="168701" cy="132575"/>
                </a:xfrm>
              </p:grpSpPr>
              <p:grpSp>
                <p:nvGrpSpPr>
                  <p:cNvPr id="100" name="Groep 135">
                    <a:extLst>
                      <a:ext uri="{FF2B5EF4-FFF2-40B4-BE49-F238E27FC236}">
                        <a16:creationId xmlns:a16="http://schemas.microsoft.com/office/drawing/2014/main" id="{088856B7-4470-3AC9-EFE3-73AB007E69E6}"/>
                      </a:ext>
                    </a:extLst>
                  </p:cNvPr>
                  <p:cNvGrpSpPr/>
                  <p:nvPr userDrawn="1"/>
                </p:nvGrpSpPr>
                <p:grpSpPr>
                  <a:xfrm>
                    <a:off x="-2866744" y="827071"/>
                    <a:ext cx="168701" cy="132575"/>
                    <a:chOff x="-2866744" y="827071"/>
                    <a:chExt cx="168701" cy="132575"/>
                  </a:xfrm>
                </p:grpSpPr>
                <p:cxnSp>
                  <p:nvCxnSpPr>
                    <p:cNvPr id="102" name="Rechte verbindingslijn 137">
                      <a:extLst>
                        <a:ext uri="{FF2B5EF4-FFF2-40B4-BE49-F238E27FC236}">
                          <a16:creationId xmlns:a16="http://schemas.microsoft.com/office/drawing/2014/main" id="{0008A826-A7D4-1D53-A579-27748B88998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03" name="Rechte verbindingslijn 138">
                      <a:extLst>
                        <a:ext uri="{FF2B5EF4-FFF2-40B4-BE49-F238E27FC236}">
                          <a16:creationId xmlns:a16="http://schemas.microsoft.com/office/drawing/2014/main" id="{F186A22D-F427-88E0-A8D1-63359D484FD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04" name="Rechte verbindingslijn 139">
                      <a:extLst>
                        <a:ext uri="{FF2B5EF4-FFF2-40B4-BE49-F238E27FC236}">
                          <a16:creationId xmlns:a16="http://schemas.microsoft.com/office/drawing/2014/main" id="{937B22F0-0F8F-73AA-2088-55F85504B17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05" name="Rechte verbindingslijn 140">
                      <a:extLst>
                        <a:ext uri="{FF2B5EF4-FFF2-40B4-BE49-F238E27FC236}">
                          <a16:creationId xmlns:a16="http://schemas.microsoft.com/office/drawing/2014/main" id="{71D6CCBF-16BD-138B-5354-F3EC63B248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06" name="Rechte verbindingslijn 141">
                      <a:extLst>
                        <a:ext uri="{FF2B5EF4-FFF2-40B4-BE49-F238E27FC236}">
                          <a16:creationId xmlns:a16="http://schemas.microsoft.com/office/drawing/2014/main" id="{99B8235D-8AEA-784C-4BBA-DC8AC7AB620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01" name="Pijl: rechts 129">
                    <a:extLst>
                      <a:ext uri="{FF2B5EF4-FFF2-40B4-BE49-F238E27FC236}">
                        <a16:creationId xmlns:a16="http://schemas.microsoft.com/office/drawing/2014/main" id="{58A69F84-CE4A-75A4-0B53-99A6C9B36C4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0" name="Groep 105">
                  <a:extLst>
                    <a:ext uri="{FF2B5EF4-FFF2-40B4-BE49-F238E27FC236}">
                      <a16:creationId xmlns:a16="http://schemas.microsoft.com/office/drawing/2014/main" id="{CD947369-A6F2-0E07-7A78-03785485B195}"/>
                    </a:ext>
                  </a:extLst>
                </p:cNvPr>
                <p:cNvGrpSpPr/>
                <p:nvPr userDrawn="1"/>
              </p:nvGrpSpPr>
              <p:grpSpPr>
                <a:xfrm>
                  <a:off x="-3605171" y="830871"/>
                  <a:ext cx="139423" cy="109566"/>
                  <a:chOff x="-2866744" y="518074"/>
                  <a:chExt cx="168701" cy="132575"/>
                </a:xfrm>
              </p:grpSpPr>
              <p:grpSp>
                <p:nvGrpSpPr>
                  <p:cNvPr id="93" name="Groep 128">
                    <a:extLst>
                      <a:ext uri="{FF2B5EF4-FFF2-40B4-BE49-F238E27FC236}">
                        <a16:creationId xmlns:a16="http://schemas.microsoft.com/office/drawing/2014/main" id="{FECC29C2-D325-F793-D3AF-8E7EB4E94849}"/>
                      </a:ext>
                    </a:extLst>
                  </p:cNvPr>
                  <p:cNvGrpSpPr/>
                  <p:nvPr userDrawn="1"/>
                </p:nvGrpSpPr>
                <p:grpSpPr>
                  <a:xfrm>
                    <a:off x="-2866744" y="518074"/>
                    <a:ext cx="168701" cy="132575"/>
                    <a:chOff x="-2866744" y="518074"/>
                    <a:chExt cx="168701" cy="132575"/>
                  </a:xfrm>
                </p:grpSpPr>
                <p:cxnSp>
                  <p:nvCxnSpPr>
                    <p:cNvPr id="95" name="Rechte verbindingslijn 130">
                      <a:extLst>
                        <a:ext uri="{FF2B5EF4-FFF2-40B4-BE49-F238E27FC236}">
                          <a16:creationId xmlns:a16="http://schemas.microsoft.com/office/drawing/2014/main" id="{B159F864-5BDD-2254-D719-2A705EDF5D9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96" name="Rechte verbindingslijn 131">
                      <a:extLst>
                        <a:ext uri="{FF2B5EF4-FFF2-40B4-BE49-F238E27FC236}">
                          <a16:creationId xmlns:a16="http://schemas.microsoft.com/office/drawing/2014/main" id="{0A5DDBB1-6359-CD5F-64BB-2D3E14BADCE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97" name="Rechte verbindingslijn 132">
                      <a:extLst>
                        <a:ext uri="{FF2B5EF4-FFF2-40B4-BE49-F238E27FC236}">
                          <a16:creationId xmlns:a16="http://schemas.microsoft.com/office/drawing/2014/main" id="{4B32C20B-1021-04D8-6F95-51B3142B6A4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98" name="Rechte verbindingslijn 133">
                      <a:extLst>
                        <a:ext uri="{FF2B5EF4-FFF2-40B4-BE49-F238E27FC236}">
                          <a16:creationId xmlns:a16="http://schemas.microsoft.com/office/drawing/2014/main" id="{7ADF07C2-FEA1-18AC-9209-A0FD64EC314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99" name="Rechte verbindingslijn 134">
                      <a:extLst>
                        <a:ext uri="{FF2B5EF4-FFF2-40B4-BE49-F238E27FC236}">
                          <a16:creationId xmlns:a16="http://schemas.microsoft.com/office/drawing/2014/main" id="{0743A0B6-F8F5-F3A8-E504-95B09070577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94" name="Pijl: rechts 122">
                    <a:extLst>
                      <a:ext uri="{FF2B5EF4-FFF2-40B4-BE49-F238E27FC236}">
                        <a16:creationId xmlns:a16="http://schemas.microsoft.com/office/drawing/2014/main" id="{69E79D44-8A06-7803-934A-3026BC34888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71" name="Rechte verbindingslijn 106">
                  <a:extLst>
                    <a:ext uri="{FF2B5EF4-FFF2-40B4-BE49-F238E27FC236}">
                      <a16:creationId xmlns:a16="http://schemas.microsoft.com/office/drawing/2014/main" id="{7726B0ED-A78D-196B-8504-76D3D2A0128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72" name="Rechte verbindingslijn 107">
                  <a:extLst>
                    <a:ext uri="{FF2B5EF4-FFF2-40B4-BE49-F238E27FC236}">
                      <a16:creationId xmlns:a16="http://schemas.microsoft.com/office/drawing/2014/main" id="{07F82AD7-CD8C-6756-3283-7961E4DCC570}"/>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73" name="Rechthoek 108">
                  <a:extLst>
                    <a:ext uri="{FF2B5EF4-FFF2-40B4-BE49-F238E27FC236}">
                      <a16:creationId xmlns:a16="http://schemas.microsoft.com/office/drawing/2014/main" id="{F0905EC0-7B85-33FA-698F-7D83FDC7EEA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74" name="Rechthoek 109">
                  <a:extLst>
                    <a:ext uri="{FF2B5EF4-FFF2-40B4-BE49-F238E27FC236}">
                      <a16:creationId xmlns:a16="http://schemas.microsoft.com/office/drawing/2014/main" id="{573604F7-5228-8BCA-E9A9-B01401F449B4}"/>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75" name="Groep 110">
                  <a:extLst>
                    <a:ext uri="{FF2B5EF4-FFF2-40B4-BE49-F238E27FC236}">
                      <a16:creationId xmlns:a16="http://schemas.microsoft.com/office/drawing/2014/main" id="{CB2876AA-20D4-92BF-60ED-BA6065CBD4E4}"/>
                    </a:ext>
                  </a:extLst>
                </p:cNvPr>
                <p:cNvGrpSpPr/>
                <p:nvPr userDrawn="1"/>
              </p:nvGrpSpPr>
              <p:grpSpPr>
                <a:xfrm>
                  <a:off x="-2916763" y="769168"/>
                  <a:ext cx="268738" cy="248381"/>
                  <a:chOff x="-2916763" y="769168"/>
                  <a:chExt cx="268738" cy="248381"/>
                </a:xfrm>
              </p:grpSpPr>
              <p:sp>
                <p:nvSpPr>
                  <p:cNvPr id="85" name="Rechthoek 120">
                    <a:extLst>
                      <a:ext uri="{FF2B5EF4-FFF2-40B4-BE49-F238E27FC236}">
                        <a16:creationId xmlns:a16="http://schemas.microsoft.com/office/drawing/2014/main" id="{FBDD8613-A677-EFC7-6008-46A310C72F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86" name="Groep 121">
                    <a:extLst>
                      <a:ext uri="{FF2B5EF4-FFF2-40B4-BE49-F238E27FC236}">
                        <a16:creationId xmlns:a16="http://schemas.microsoft.com/office/drawing/2014/main" id="{EC594630-98FA-24D1-EFB6-8E005A8701F5}"/>
                      </a:ext>
                    </a:extLst>
                  </p:cNvPr>
                  <p:cNvGrpSpPr/>
                  <p:nvPr userDrawn="1"/>
                </p:nvGrpSpPr>
                <p:grpSpPr>
                  <a:xfrm>
                    <a:off x="-2866744" y="827071"/>
                    <a:ext cx="168701" cy="132575"/>
                    <a:chOff x="-2866744" y="827071"/>
                    <a:chExt cx="168701" cy="132575"/>
                  </a:xfrm>
                </p:grpSpPr>
                <p:cxnSp>
                  <p:nvCxnSpPr>
                    <p:cNvPr id="88" name="Rechte verbindingslijn 123">
                      <a:extLst>
                        <a:ext uri="{FF2B5EF4-FFF2-40B4-BE49-F238E27FC236}">
                          <a16:creationId xmlns:a16="http://schemas.microsoft.com/office/drawing/2014/main" id="{6FD4DF3D-1A86-2FC5-A605-294A844799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9" name="Rechte verbindingslijn 124">
                      <a:extLst>
                        <a:ext uri="{FF2B5EF4-FFF2-40B4-BE49-F238E27FC236}">
                          <a16:creationId xmlns:a16="http://schemas.microsoft.com/office/drawing/2014/main" id="{32DB5332-3295-54B2-0A7D-FABCE50F9FB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90" name="Rechte verbindingslijn 125">
                      <a:extLst>
                        <a:ext uri="{FF2B5EF4-FFF2-40B4-BE49-F238E27FC236}">
                          <a16:creationId xmlns:a16="http://schemas.microsoft.com/office/drawing/2014/main" id="{0AC6F017-DECC-033A-D3DF-B9F9032EBF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91" name="Rechte verbindingslijn 126">
                      <a:extLst>
                        <a:ext uri="{FF2B5EF4-FFF2-40B4-BE49-F238E27FC236}">
                          <a16:creationId xmlns:a16="http://schemas.microsoft.com/office/drawing/2014/main" id="{A9D2BFFB-D77B-8211-F608-F5988C445CE9}"/>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92" name="Rechte verbindingslijn 127">
                      <a:extLst>
                        <a:ext uri="{FF2B5EF4-FFF2-40B4-BE49-F238E27FC236}">
                          <a16:creationId xmlns:a16="http://schemas.microsoft.com/office/drawing/2014/main" id="{8DBE67CC-75FD-C4AA-D4B1-55BD1176179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7" name="Pijl: rechts 115">
                    <a:extLst>
                      <a:ext uri="{FF2B5EF4-FFF2-40B4-BE49-F238E27FC236}">
                        <a16:creationId xmlns:a16="http://schemas.microsoft.com/office/drawing/2014/main" id="{7E18D048-0C97-FDB6-A37F-E84AC042389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76" name="Groep 111">
                  <a:extLst>
                    <a:ext uri="{FF2B5EF4-FFF2-40B4-BE49-F238E27FC236}">
                      <a16:creationId xmlns:a16="http://schemas.microsoft.com/office/drawing/2014/main" id="{EB17A56B-B0B9-73B4-04E6-F923D8AC83C8}"/>
                    </a:ext>
                  </a:extLst>
                </p:cNvPr>
                <p:cNvGrpSpPr/>
                <p:nvPr userDrawn="1"/>
              </p:nvGrpSpPr>
              <p:grpSpPr>
                <a:xfrm>
                  <a:off x="-2916763" y="460171"/>
                  <a:ext cx="268738" cy="248381"/>
                  <a:chOff x="-2916763" y="460171"/>
                  <a:chExt cx="268738" cy="248381"/>
                </a:xfrm>
              </p:grpSpPr>
              <p:sp>
                <p:nvSpPr>
                  <p:cNvPr id="77" name="Rechthoek 112">
                    <a:extLst>
                      <a:ext uri="{FF2B5EF4-FFF2-40B4-BE49-F238E27FC236}">
                        <a16:creationId xmlns:a16="http://schemas.microsoft.com/office/drawing/2014/main" id="{A42976A3-3883-139F-CA33-E57562D54C1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78" name="Groep 113">
                    <a:extLst>
                      <a:ext uri="{FF2B5EF4-FFF2-40B4-BE49-F238E27FC236}">
                        <a16:creationId xmlns:a16="http://schemas.microsoft.com/office/drawing/2014/main" id="{3B11B670-73FF-018B-F8DD-995D94A495F3}"/>
                      </a:ext>
                    </a:extLst>
                  </p:cNvPr>
                  <p:cNvGrpSpPr/>
                  <p:nvPr userDrawn="1"/>
                </p:nvGrpSpPr>
                <p:grpSpPr>
                  <a:xfrm>
                    <a:off x="-2866744" y="518074"/>
                    <a:ext cx="168701" cy="132575"/>
                    <a:chOff x="-2866744" y="518074"/>
                    <a:chExt cx="168701" cy="132575"/>
                  </a:xfrm>
                </p:grpSpPr>
                <p:cxnSp>
                  <p:nvCxnSpPr>
                    <p:cNvPr id="80" name="Rechte verbindingslijn 115">
                      <a:extLst>
                        <a:ext uri="{FF2B5EF4-FFF2-40B4-BE49-F238E27FC236}">
                          <a16:creationId xmlns:a16="http://schemas.microsoft.com/office/drawing/2014/main" id="{63B08040-3099-8CC8-C294-24C9D5652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116">
                      <a:extLst>
                        <a:ext uri="{FF2B5EF4-FFF2-40B4-BE49-F238E27FC236}">
                          <a16:creationId xmlns:a16="http://schemas.microsoft.com/office/drawing/2014/main" id="{BA7C3CEE-A9DA-6B40-F2B7-D4DE0D74855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17">
                      <a:extLst>
                        <a:ext uri="{FF2B5EF4-FFF2-40B4-BE49-F238E27FC236}">
                          <a16:creationId xmlns:a16="http://schemas.microsoft.com/office/drawing/2014/main" id="{931FC75F-630D-BA70-774A-D60368FFECD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118">
                      <a:extLst>
                        <a:ext uri="{FF2B5EF4-FFF2-40B4-BE49-F238E27FC236}">
                          <a16:creationId xmlns:a16="http://schemas.microsoft.com/office/drawing/2014/main" id="{2A06CE57-6057-BC68-E6F2-8B7E131BD5F9}"/>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19">
                      <a:extLst>
                        <a:ext uri="{FF2B5EF4-FFF2-40B4-BE49-F238E27FC236}">
                          <a16:creationId xmlns:a16="http://schemas.microsoft.com/office/drawing/2014/main" id="{E44AADC9-FA4E-5E06-3F86-683132105E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9" name="Pijl: rechts 107">
                    <a:extLst>
                      <a:ext uri="{FF2B5EF4-FFF2-40B4-BE49-F238E27FC236}">
                        <a16:creationId xmlns:a16="http://schemas.microsoft.com/office/drawing/2014/main" id="{FF0E5156-DBCA-9583-66A4-F33582AC0FF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59" name="Ovaal 95">
              <a:extLst>
                <a:ext uri="{FF2B5EF4-FFF2-40B4-BE49-F238E27FC236}">
                  <a16:creationId xmlns:a16="http://schemas.microsoft.com/office/drawing/2014/main" id="{48ED8FA6-108F-5181-0D76-8370A56FF0D3}"/>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60" name="Ovaal 96">
              <a:extLst>
                <a:ext uri="{FF2B5EF4-FFF2-40B4-BE49-F238E27FC236}">
                  <a16:creationId xmlns:a16="http://schemas.microsoft.com/office/drawing/2014/main" id="{4584F6F6-2595-BC92-E67B-E3571E914288}"/>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61" name="Ovaal 97">
              <a:extLst>
                <a:ext uri="{FF2B5EF4-FFF2-40B4-BE49-F238E27FC236}">
                  <a16:creationId xmlns:a16="http://schemas.microsoft.com/office/drawing/2014/main" id="{933ECD3E-3258-B934-A9ED-BB438FD6FA9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62" name="Ovaal 98">
              <a:extLst>
                <a:ext uri="{FF2B5EF4-FFF2-40B4-BE49-F238E27FC236}">
                  <a16:creationId xmlns:a16="http://schemas.microsoft.com/office/drawing/2014/main" id="{AFCAA620-0FC8-20CF-33CD-0F14AF69596E}"/>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107" name="Afbeelding 106">
            <a:extLst>
              <a:ext uri="{FF2B5EF4-FFF2-40B4-BE49-F238E27FC236}">
                <a16:creationId xmlns:a16="http://schemas.microsoft.com/office/drawing/2014/main" id="{F0481F8B-8520-76D8-75C3-3C1464582A3B}"/>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grafiek 9">
            <a:extLst>
              <a:ext uri="{FF2B5EF4-FFF2-40B4-BE49-F238E27FC236}">
                <a16:creationId xmlns:a16="http://schemas.microsoft.com/office/drawing/2014/main" id="{CAF287EB-ADF2-95A0-BA75-7C751FE3650C}"/>
              </a:ext>
            </a:extLst>
          </p:cNvPr>
          <p:cNvSpPr>
            <a:spLocks noGrp="1"/>
          </p:cNvSpPr>
          <p:nvPr>
            <p:ph type="chart" sz="quarter" idx="16"/>
          </p:nvPr>
        </p:nvSpPr>
        <p:spPr>
          <a:xfrm>
            <a:off x="838200" y="1658841"/>
            <a:ext cx="5059680" cy="4396879"/>
          </a:xfrm>
          <a:prstGeom prst="rect">
            <a:avLst/>
          </a:prstGeom>
        </p:spPr>
        <p:txBody>
          <a:bodyPr/>
          <a:lstStyle/>
          <a:p>
            <a:r>
              <a:rPr lang="nl-NL" dirty="0"/>
              <a:t>Klik op het pictogram als je een grafiek wilt toevoegen</a:t>
            </a:r>
          </a:p>
        </p:txBody>
      </p:sp>
      <p:sp>
        <p:nvSpPr>
          <p:cNvPr id="111" name="Titel 4">
            <a:extLst>
              <a:ext uri="{FF2B5EF4-FFF2-40B4-BE49-F238E27FC236}">
                <a16:creationId xmlns:a16="http://schemas.microsoft.com/office/drawing/2014/main" id="{EBD89682-03E8-7084-1C22-2DC4EB0942C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656048916"/>
      </p:ext>
    </p:extLst>
  </p:cSld>
  <p:clrMapOvr>
    <a:masterClrMapping/>
  </p:clrMapOvr>
  <p:extLst>
    <p:ext uri="{DCECCB84-F9BA-43D5-87BE-67443E8EF086}">
      <p15:sldGuideLst xmlns:p15="http://schemas.microsoft.com/office/powerpoint/2012/main"/>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00%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D4394C4D-3503-4FD3-88DE-E01B994066FA}"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grpSp>
        <p:nvGrpSpPr>
          <p:cNvPr id="6" name="Groep 9">
            <a:extLst>
              <a:ext uri="{FF2B5EF4-FFF2-40B4-BE49-F238E27FC236}">
                <a16:creationId xmlns:a16="http://schemas.microsoft.com/office/drawing/2014/main" id="{6DC7468B-387B-2F24-4521-F182FAFCC1CD}"/>
              </a:ext>
            </a:extLst>
          </p:cNvPr>
          <p:cNvGrpSpPr/>
          <p:nvPr userDrawn="1"/>
        </p:nvGrpSpPr>
        <p:grpSpPr>
          <a:xfrm>
            <a:off x="12377867" y="1"/>
            <a:ext cx="3593091" cy="3394057"/>
            <a:chOff x="12377867" y="1"/>
            <a:chExt cx="3593091" cy="3394057"/>
          </a:xfrm>
        </p:grpSpPr>
        <p:sp>
          <p:nvSpPr>
            <p:cNvPr id="7" name="Rechthoek 10">
              <a:extLst>
                <a:ext uri="{FF2B5EF4-FFF2-40B4-BE49-F238E27FC236}">
                  <a16:creationId xmlns:a16="http://schemas.microsoft.com/office/drawing/2014/main" id="{B10AA269-5102-637C-FCD9-AE1359AF9030}"/>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9" name="Ovaal 11">
              <a:extLst>
                <a:ext uri="{FF2B5EF4-FFF2-40B4-BE49-F238E27FC236}">
                  <a16:creationId xmlns:a16="http://schemas.microsoft.com/office/drawing/2014/main" id="{EC1DCE72-0C73-FCE9-F4C0-E8EA6555C703}"/>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0" name="Rechthoek 12">
              <a:extLst>
                <a:ext uri="{FF2B5EF4-FFF2-40B4-BE49-F238E27FC236}">
                  <a16:creationId xmlns:a16="http://schemas.microsoft.com/office/drawing/2014/main" id="{2E349BE2-CC7F-6721-917F-1C216842658B}"/>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2" name="Ovaal 13">
              <a:extLst>
                <a:ext uri="{FF2B5EF4-FFF2-40B4-BE49-F238E27FC236}">
                  <a16:creationId xmlns:a16="http://schemas.microsoft.com/office/drawing/2014/main" id="{2E735CB7-EFDE-73C6-606D-CD23021932E9}"/>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3" name="Rechthoek 14">
              <a:extLst>
                <a:ext uri="{FF2B5EF4-FFF2-40B4-BE49-F238E27FC236}">
                  <a16:creationId xmlns:a16="http://schemas.microsoft.com/office/drawing/2014/main" id="{4C085FDE-9A80-0AD5-6EC8-4900A655CEC4}"/>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4" name="Groep 15">
              <a:extLst>
                <a:ext uri="{FF2B5EF4-FFF2-40B4-BE49-F238E27FC236}">
                  <a16:creationId xmlns:a16="http://schemas.microsoft.com/office/drawing/2014/main" id="{E437EEDF-F4F3-EC25-5E92-E896729AA284}"/>
                </a:ext>
              </a:extLst>
            </p:cNvPr>
            <p:cNvGrpSpPr/>
            <p:nvPr userDrawn="1"/>
          </p:nvGrpSpPr>
          <p:grpSpPr>
            <a:xfrm>
              <a:off x="12852713" y="2164285"/>
              <a:ext cx="825500" cy="209550"/>
              <a:chOff x="13504624" y="2482850"/>
              <a:chExt cx="825500" cy="209550"/>
            </a:xfrm>
          </p:grpSpPr>
          <p:sp>
            <p:nvSpPr>
              <p:cNvPr id="32" name="Rechthoek 35">
                <a:extLst>
                  <a:ext uri="{FF2B5EF4-FFF2-40B4-BE49-F238E27FC236}">
                    <a16:creationId xmlns:a16="http://schemas.microsoft.com/office/drawing/2014/main" id="{E89B4743-E417-3C79-71C5-3243CCE74FF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3" name="Rechte verbindingslijn 36">
                <a:extLst>
                  <a:ext uri="{FF2B5EF4-FFF2-40B4-BE49-F238E27FC236}">
                    <a16:creationId xmlns:a16="http://schemas.microsoft.com/office/drawing/2014/main" id="{4F5967A4-F95C-819F-94B2-1EB342FCF56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4" name="Gelijkbenige driehoek 56">
                <a:extLst>
                  <a:ext uri="{FF2B5EF4-FFF2-40B4-BE49-F238E27FC236}">
                    <a16:creationId xmlns:a16="http://schemas.microsoft.com/office/drawing/2014/main" id="{197E2040-797D-3784-D501-B6B841AAC70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5" name="Ovaal 16">
              <a:extLst>
                <a:ext uri="{FF2B5EF4-FFF2-40B4-BE49-F238E27FC236}">
                  <a16:creationId xmlns:a16="http://schemas.microsoft.com/office/drawing/2014/main" id="{B009C656-B55F-26C2-4F81-AD79B8F8C4A1}"/>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6" name="Rechthoek 17">
              <a:extLst>
                <a:ext uri="{FF2B5EF4-FFF2-40B4-BE49-F238E27FC236}">
                  <a16:creationId xmlns:a16="http://schemas.microsoft.com/office/drawing/2014/main" id="{B6D4157A-0423-3EC9-0B12-BF86FA95410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7" name="Groep 18">
              <a:extLst>
                <a:ext uri="{FF2B5EF4-FFF2-40B4-BE49-F238E27FC236}">
                  <a16:creationId xmlns:a16="http://schemas.microsoft.com/office/drawing/2014/main" id="{6702FBF3-B64C-1EE2-F14E-21262574424B}"/>
                </a:ext>
              </a:extLst>
            </p:cNvPr>
            <p:cNvGrpSpPr/>
            <p:nvPr userDrawn="1"/>
          </p:nvGrpSpPr>
          <p:grpSpPr>
            <a:xfrm>
              <a:off x="12966587" y="1170469"/>
              <a:ext cx="426684" cy="356478"/>
              <a:chOff x="-3261070" y="3620931"/>
              <a:chExt cx="143928" cy="118477"/>
            </a:xfrm>
          </p:grpSpPr>
          <p:sp>
            <p:nvSpPr>
              <p:cNvPr id="18" name="Rechthoek 19">
                <a:extLst>
                  <a:ext uri="{FF2B5EF4-FFF2-40B4-BE49-F238E27FC236}">
                    <a16:creationId xmlns:a16="http://schemas.microsoft.com/office/drawing/2014/main" id="{C9157979-C4E3-5BA2-660A-259897C5AE6F}"/>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20">
                <a:extLst>
                  <a:ext uri="{FF2B5EF4-FFF2-40B4-BE49-F238E27FC236}">
                    <a16:creationId xmlns:a16="http://schemas.microsoft.com/office/drawing/2014/main" id="{A6615D17-3E76-4AE1-DC3A-B7DDE7111F87}"/>
                  </a:ext>
                </a:extLst>
              </p:cNvPr>
              <p:cNvGrpSpPr/>
              <p:nvPr userDrawn="1"/>
            </p:nvGrpSpPr>
            <p:grpSpPr>
              <a:xfrm>
                <a:off x="-3261070" y="3622063"/>
                <a:ext cx="141113" cy="117345"/>
                <a:chOff x="1094874" y="-878306"/>
                <a:chExt cx="867364" cy="613611"/>
              </a:xfrm>
            </p:grpSpPr>
            <p:cxnSp>
              <p:nvCxnSpPr>
                <p:cNvPr id="25" name="Rechte verbindingslijn 28">
                  <a:extLst>
                    <a:ext uri="{FF2B5EF4-FFF2-40B4-BE49-F238E27FC236}">
                      <a16:creationId xmlns:a16="http://schemas.microsoft.com/office/drawing/2014/main" id="{E9096519-229C-B470-2971-E4D2E4388A6E}"/>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6" name="Rechte verbindingslijn 29">
                  <a:extLst>
                    <a:ext uri="{FF2B5EF4-FFF2-40B4-BE49-F238E27FC236}">
                      <a16:creationId xmlns:a16="http://schemas.microsoft.com/office/drawing/2014/main" id="{EEED4F47-1D17-6A9A-E359-0F45846329BA}"/>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7" name="Groep 30">
                  <a:extLst>
                    <a:ext uri="{FF2B5EF4-FFF2-40B4-BE49-F238E27FC236}">
                      <a16:creationId xmlns:a16="http://schemas.microsoft.com/office/drawing/2014/main" id="{B061B5CB-F6E1-5163-3BC6-1502AEB6F0CD}"/>
                    </a:ext>
                  </a:extLst>
                </p:cNvPr>
                <p:cNvGrpSpPr/>
                <p:nvPr userDrawn="1"/>
              </p:nvGrpSpPr>
              <p:grpSpPr>
                <a:xfrm>
                  <a:off x="1270535" y="-878306"/>
                  <a:ext cx="526983" cy="613611"/>
                  <a:chOff x="1270535" y="-745959"/>
                  <a:chExt cx="526983" cy="481264"/>
                </a:xfrm>
              </p:grpSpPr>
              <p:cxnSp>
                <p:nvCxnSpPr>
                  <p:cNvPr id="28" name="Rechte verbindingslijn 31">
                    <a:extLst>
                      <a:ext uri="{FF2B5EF4-FFF2-40B4-BE49-F238E27FC236}">
                        <a16:creationId xmlns:a16="http://schemas.microsoft.com/office/drawing/2014/main" id="{0FFD9211-76F3-1EFF-FE18-9D97E87566AA}"/>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9" name="Rechte verbindingslijn 32">
                    <a:extLst>
                      <a:ext uri="{FF2B5EF4-FFF2-40B4-BE49-F238E27FC236}">
                        <a16:creationId xmlns:a16="http://schemas.microsoft.com/office/drawing/2014/main" id="{7A197E07-C732-399D-3747-AADEE1D2DA42}"/>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3">
                    <a:extLst>
                      <a:ext uri="{FF2B5EF4-FFF2-40B4-BE49-F238E27FC236}">
                        <a16:creationId xmlns:a16="http://schemas.microsoft.com/office/drawing/2014/main" id="{8D29F978-98CE-0A3A-04BB-A3D487522E82}"/>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4">
                    <a:extLst>
                      <a:ext uri="{FF2B5EF4-FFF2-40B4-BE49-F238E27FC236}">
                        <a16:creationId xmlns:a16="http://schemas.microsoft.com/office/drawing/2014/main" id="{A99F5101-2ED7-21EA-4D14-DA6F516DA7EC}"/>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0" name="Rechte verbindingslijn 23">
                <a:extLst>
                  <a:ext uri="{FF2B5EF4-FFF2-40B4-BE49-F238E27FC236}">
                    <a16:creationId xmlns:a16="http://schemas.microsoft.com/office/drawing/2014/main" id="{425187AF-7038-2DD3-E385-58244D36A641}"/>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 name="Rechte verbindingslijn 24">
                <a:extLst>
                  <a:ext uri="{FF2B5EF4-FFF2-40B4-BE49-F238E27FC236}">
                    <a16:creationId xmlns:a16="http://schemas.microsoft.com/office/drawing/2014/main" id="{280BD620-2950-3624-9DD2-7AA84B63A49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5">
                <a:extLst>
                  <a:ext uri="{FF2B5EF4-FFF2-40B4-BE49-F238E27FC236}">
                    <a16:creationId xmlns:a16="http://schemas.microsoft.com/office/drawing/2014/main" id="{3B43342B-BA6C-3029-3163-1F0DBE9D55C6}"/>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6">
                <a:extLst>
                  <a:ext uri="{FF2B5EF4-FFF2-40B4-BE49-F238E27FC236}">
                    <a16:creationId xmlns:a16="http://schemas.microsoft.com/office/drawing/2014/main" id="{71A728A5-5243-1BF0-88EE-67E08FD710B3}"/>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4" name="Rechthoek 27">
                <a:extLst>
                  <a:ext uri="{FF2B5EF4-FFF2-40B4-BE49-F238E27FC236}">
                    <a16:creationId xmlns:a16="http://schemas.microsoft.com/office/drawing/2014/main" id="{0340D046-9D71-4289-3514-B6A651881F85}"/>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sp>
        <p:nvSpPr>
          <p:cNvPr id="8" name="Tijdelijke aanduiding voor tabel 10">
            <a:extLst>
              <a:ext uri="{FF2B5EF4-FFF2-40B4-BE49-F238E27FC236}">
                <a16:creationId xmlns:a16="http://schemas.microsoft.com/office/drawing/2014/main" id="{CE665900-C0DD-57E3-1FE8-76671915BCC0}"/>
              </a:ext>
            </a:extLst>
          </p:cNvPr>
          <p:cNvSpPr>
            <a:spLocks noGrp="1"/>
          </p:cNvSpPr>
          <p:nvPr>
            <p:ph type="tbl" sz="quarter" idx="18"/>
          </p:nvPr>
        </p:nvSpPr>
        <p:spPr>
          <a:xfrm>
            <a:off x="838200" y="1658841"/>
            <a:ext cx="10515600" cy="4396880"/>
          </a:xfrm>
          <a:prstGeom prst="rect">
            <a:avLst/>
          </a:prstGeom>
        </p:spPr>
        <p:txBody>
          <a:bodyPr/>
          <a:lstStyle/>
          <a:p>
            <a:r>
              <a:rPr lang="nl-NL" dirty="0"/>
              <a:t>Klik op het pictogram als je een tabel wilt toevoegen</a:t>
            </a:r>
          </a:p>
        </p:txBody>
      </p:sp>
      <p:sp>
        <p:nvSpPr>
          <p:cNvPr id="37" name="Titel 4">
            <a:extLst>
              <a:ext uri="{FF2B5EF4-FFF2-40B4-BE49-F238E27FC236}">
                <a16:creationId xmlns:a16="http://schemas.microsoft.com/office/drawing/2014/main" id="{2A5AB803-BDF1-CE38-6EE0-757485220A9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330089986"/>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x Text - Ondertit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BB05BB36-38DD-4814-9161-3DF8417D969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8" name="Tijdelijke aanduiding voor tekst 22">
            <a:extLst>
              <a:ext uri="{FF2B5EF4-FFF2-40B4-BE49-F238E27FC236}">
                <a16:creationId xmlns:a16="http://schemas.microsoft.com/office/drawing/2014/main" id="{E91C00FD-0049-90D4-E053-28FB92AC37D4}"/>
              </a:ext>
            </a:extLst>
          </p:cNvPr>
          <p:cNvSpPr>
            <a:spLocks noGrp="1"/>
          </p:cNvSpPr>
          <p:nvPr>
            <p:ph type="body" sz="quarter" idx="14" hasCustomPrompt="1"/>
          </p:nvPr>
        </p:nvSpPr>
        <p:spPr>
          <a:xfrm>
            <a:off x="838200" y="1379819"/>
            <a:ext cx="10515600" cy="369332"/>
          </a:xfrm>
        </p:spPr>
        <p:txBody>
          <a:bodyPr wrap="square">
            <a:spAutoFit/>
          </a:bodyPr>
          <a:lstStyle>
            <a:lvl1pPr>
              <a:defRPr sz="1800" b="1" i="0">
                <a:solidFill>
                  <a:schemeClr val="accent1"/>
                </a:solidFill>
                <a:latin typeface="Calibri" panose="020F0502020204030204" pitchFamily="34" charset="0"/>
                <a:cs typeface="Calibri" panose="020F0502020204030204" pitchFamily="34" charset="0"/>
              </a:defRPr>
            </a:lvl1pPr>
          </a:lstStyle>
          <a:p>
            <a:pPr lvl="0"/>
            <a:r>
              <a:rPr lang="nl-NL" dirty="0"/>
              <a:t>Ondertitel</a:t>
            </a:r>
          </a:p>
        </p:txBody>
      </p:sp>
      <p:sp>
        <p:nvSpPr>
          <p:cNvPr id="6" name="Tijdelijke aanduiding voor tekst 6">
            <a:extLst>
              <a:ext uri="{FF2B5EF4-FFF2-40B4-BE49-F238E27FC236}">
                <a16:creationId xmlns:a16="http://schemas.microsoft.com/office/drawing/2014/main" id="{AD8CA781-5DE5-456E-35C4-13B24360F847}"/>
              </a:ext>
            </a:extLst>
          </p:cNvPr>
          <p:cNvSpPr>
            <a:spLocks noGrp="1"/>
          </p:cNvSpPr>
          <p:nvPr>
            <p:ph type="body" sz="quarter" idx="15" hasCustomPrompt="1"/>
          </p:nvPr>
        </p:nvSpPr>
        <p:spPr>
          <a:xfrm>
            <a:off x="6294120" y="2049780"/>
            <a:ext cx="5059680" cy="400812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8">
            <a:extLst>
              <a:ext uri="{FF2B5EF4-FFF2-40B4-BE49-F238E27FC236}">
                <a16:creationId xmlns:a16="http://schemas.microsoft.com/office/drawing/2014/main" id="{9C12F216-5C67-BE9E-3EED-A24BB541B119}"/>
              </a:ext>
            </a:extLst>
          </p:cNvPr>
          <p:cNvGrpSpPr/>
          <p:nvPr userDrawn="1"/>
        </p:nvGrpSpPr>
        <p:grpSpPr>
          <a:xfrm>
            <a:off x="-3593091" y="3899480"/>
            <a:ext cx="3593091" cy="2958520"/>
            <a:chOff x="-3593091" y="3899480"/>
            <a:chExt cx="3593091" cy="2958520"/>
          </a:xfrm>
        </p:grpSpPr>
        <p:grpSp>
          <p:nvGrpSpPr>
            <p:cNvPr id="10" name="Groep 94">
              <a:extLst>
                <a:ext uri="{FF2B5EF4-FFF2-40B4-BE49-F238E27FC236}">
                  <a16:creationId xmlns:a16="http://schemas.microsoft.com/office/drawing/2014/main" id="{DF235088-07CE-A444-D46E-8C946D889071}"/>
                </a:ext>
              </a:extLst>
            </p:cNvPr>
            <p:cNvGrpSpPr/>
            <p:nvPr userDrawn="1"/>
          </p:nvGrpSpPr>
          <p:grpSpPr>
            <a:xfrm>
              <a:off x="-3593091" y="3899480"/>
              <a:ext cx="3593091" cy="2958520"/>
              <a:chOff x="-3593091" y="2754611"/>
              <a:chExt cx="3593091" cy="2958520"/>
            </a:xfrm>
          </p:grpSpPr>
          <p:sp>
            <p:nvSpPr>
              <p:cNvPr id="16" name="Rechthoek 99">
                <a:extLst>
                  <a:ext uri="{FF2B5EF4-FFF2-40B4-BE49-F238E27FC236}">
                    <a16:creationId xmlns:a16="http://schemas.microsoft.com/office/drawing/2014/main" id="{9A6B361B-59D4-B344-F6E1-685A637B8032}"/>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17" name="Rechthoek 100">
                <a:extLst>
                  <a:ext uri="{FF2B5EF4-FFF2-40B4-BE49-F238E27FC236}">
                    <a16:creationId xmlns:a16="http://schemas.microsoft.com/office/drawing/2014/main" id="{E2FBE2F7-02DC-B855-E9A8-8BBD0C9BC7DB}"/>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18" name="VOORBEELD">
                <a:extLst>
                  <a:ext uri="{FF2B5EF4-FFF2-40B4-BE49-F238E27FC236}">
                    <a16:creationId xmlns:a16="http://schemas.microsoft.com/office/drawing/2014/main" id="{45B7A550-B66A-663F-F79D-881F04F16A7B}"/>
                  </a:ext>
                </a:extLst>
              </p:cNvPr>
              <p:cNvGrpSpPr/>
              <p:nvPr userDrawn="1"/>
            </p:nvGrpSpPr>
            <p:grpSpPr>
              <a:xfrm>
                <a:off x="-3412097" y="3250745"/>
                <a:ext cx="3234311" cy="604518"/>
                <a:chOff x="-3605171" y="458674"/>
                <a:chExt cx="3234311" cy="558875"/>
              </a:xfrm>
            </p:grpSpPr>
            <p:sp>
              <p:nvSpPr>
                <p:cNvPr id="19" name="Rechthoek 102">
                  <a:extLst>
                    <a:ext uri="{FF2B5EF4-FFF2-40B4-BE49-F238E27FC236}">
                      <a16:creationId xmlns:a16="http://schemas.microsoft.com/office/drawing/2014/main" id="{00138ADC-3A30-C4D9-DC7D-563C091AA08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20" name="Rechthoek 103">
                  <a:extLst>
                    <a:ext uri="{FF2B5EF4-FFF2-40B4-BE49-F238E27FC236}">
                      <a16:creationId xmlns:a16="http://schemas.microsoft.com/office/drawing/2014/main" id="{09A9FCD4-B746-9A14-915D-A1D088DCEB3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1" name="Groep 104">
                  <a:extLst>
                    <a:ext uri="{FF2B5EF4-FFF2-40B4-BE49-F238E27FC236}">
                      <a16:creationId xmlns:a16="http://schemas.microsoft.com/office/drawing/2014/main" id="{C63BD105-3E3E-0DCD-63D3-718E879CCC36}"/>
                    </a:ext>
                  </a:extLst>
                </p:cNvPr>
                <p:cNvGrpSpPr/>
                <p:nvPr userDrawn="1"/>
              </p:nvGrpSpPr>
              <p:grpSpPr>
                <a:xfrm>
                  <a:off x="-3386247" y="830871"/>
                  <a:ext cx="139423" cy="109566"/>
                  <a:chOff x="-2866744" y="827071"/>
                  <a:chExt cx="168701" cy="132575"/>
                </a:xfrm>
              </p:grpSpPr>
              <p:grpSp>
                <p:nvGrpSpPr>
                  <p:cNvPr id="52" name="Groep 135">
                    <a:extLst>
                      <a:ext uri="{FF2B5EF4-FFF2-40B4-BE49-F238E27FC236}">
                        <a16:creationId xmlns:a16="http://schemas.microsoft.com/office/drawing/2014/main" id="{BE6B2535-6449-53BF-A06C-D58AEFCB0C09}"/>
                      </a:ext>
                    </a:extLst>
                  </p:cNvPr>
                  <p:cNvGrpSpPr/>
                  <p:nvPr userDrawn="1"/>
                </p:nvGrpSpPr>
                <p:grpSpPr>
                  <a:xfrm>
                    <a:off x="-2866744" y="827071"/>
                    <a:ext cx="168701" cy="132575"/>
                    <a:chOff x="-2866744" y="827071"/>
                    <a:chExt cx="168701" cy="132575"/>
                  </a:xfrm>
                </p:grpSpPr>
                <p:cxnSp>
                  <p:nvCxnSpPr>
                    <p:cNvPr id="54" name="Rechte verbindingslijn 137">
                      <a:extLst>
                        <a:ext uri="{FF2B5EF4-FFF2-40B4-BE49-F238E27FC236}">
                          <a16:creationId xmlns:a16="http://schemas.microsoft.com/office/drawing/2014/main" id="{11A36F8B-CF94-A5BE-F04D-AA028CD1E7A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138">
                      <a:extLst>
                        <a:ext uri="{FF2B5EF4-FFF2-40B4-BE49-F238E27FC236}">
                          <a16:creationId xmlns:a16="http://schemas.microsoft.com/office/drawing/2014/main" id="{EFDAF2B3-02E4-F302-7AC3-52422990DA8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139">
                      <a:extLst>
                        <a:ext uri="{FF2B5EF4-FFF2-40B4-BE49-F238E27FC236}">
                          <a16:creationId xmlns:a16="http://schemas.microsoft.com/office/drawing/2014/main" id="{6BE70FCB-5467-FEF7-124F-5550CBD8929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140">
                      <a:extLst>
                        <a:ext uri="{FF2B5EF4-FFF2-40B4-BE49-F238E27FC236}">
                          <a16:creationId xmlns:a16="http://schemas.microsoft.com/office/drawing/2014/main" id="{F4A74520-E12F-CAE5-77E3-0E8074B64EB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141">
                      <a:extLst>
                        <a:ext uri="{FF2B5EF4-FFF2-40B4-BE49-F238E27FC236}">
                          <a16:creationId xmlns:a16="http://schemas.microsoft.com/office/drawing/2014/main" id="{A1645538-71A5-FC82-866C-87E53514C4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53" name="Pijl: rechts 129">
                    <a:extLst>
                      <a:ext uri="{FF2B5EF4-FFF2-40B4-BE49-F238E27FC236}">
                        <a16:creationId xmlns:a16="http://schemas.microsoft.com/office/drawing/2014/main" id="{684BD51B-9260-B46B-D18C-60C4C2194D9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2" name="Groep 105">
                  <a:extLst>
                    <a:ext uri="{FF2B5EF4-FFF2-40B4-BE49-F238E27FC236}">
                      <a16:creationId xmlns:a16="http://schemas.microsoft.com/office/drawing/2014/main" id="{588EBD57-F4E3-9A0E-1FC5-AB6317F60A35}"/>
                    </a:ext>
                  </a:extLst>
                </p:cNvPr>
                <p:cNvGrpSpPr/>
                <p:nvPr userDrawn="1"/>
              </p:nvGrpSpPr>
              <p:grpSpPr>
                <a:xfrm>
                  <a:off x="-3605171" y="830871"/>
                  <a:ext cx="139423" cy="109566"/>
                  <a:chOff x="-2866744" y="518074"/>
                  <a:chExt cx="168701" cy="132575"/>
                </a:xfrm>
              </p:grpSpPr>
              <p:grpSp>
                <p:nvGrpSpPr>
                  <p:cNvPr id="45" name="Groep 128">
                    <a:extLst>
                      <a:ext uri="{FF2B5EF4-FFF2-40B4-BE49-F238E27FC236}">
                        <a16:creationId xmlns:a16="http://schemas.microsoft.com/office/drawing/2014/main" id="{33709093-9013-B5AA-D673-07BD5C2CD8B6}"/>
                      </a:ext>
                    </a:extLst>
                  </p:cNvPr>
                  <p:cNvGrpSpPr/>
                  <p:nvPr userDrawn="1"/>
                </p:nvGrpSpPr>
                <p:grpSpPr>
                  <a:xfrm>
                    <a:off x="-2866744" y="518074"/>
                    <a:ext cx="168701" cy="132575"/>
                    <a:chOff x="-2866744" y="518074"/>
                    <a:chExt cx="168701" cy="132575"/>
                  </a:xfrm>
                </p:grpSpPr>
                <p:cxnSp>
                  <p:nvCxnSpPr>
                    <p:cNvPr id="47" name="Rechte verbindingslijn 130">
                      <a:extLst>
                        <a:ext uri="{FF2B5EF4-FFF2-40B4-BE49-F238E27FC236}">
                          <a16:creationId xmlns:a16="http://schemas.microsoft.com/office/drawing/2014/main" id="{DD9B406E-947F-66F4-2EED-0515D54E883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48" name="Rechte verbindingslijn 131">
                      <a:extLst>
                        <a:ext uri="{FF2B5EF4-FFF2-40B4-BE49-F238E27FC236}">
                          <a16:creationId xmlns:a16="http://schemas.microsoft.com/office/drawing/2014/main" id="{AF699E2C-F0CF-414F-5FF9-522EBC89173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49" name="Rechte verbindingslijn 132">
                      <a:extLst>
                        <a:ext uri="{FF2B5EF4-FFF2-40B4-BE49-F238E27FC236}">
                          <a16:creationId xmlns:a16="http://schemas.microsoft.com/office/drawing/2014/main" id="{C0DABA66-3A80-A5F0-5A41-967201158EB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0" name="Rechte verbindingslijn 133">
                      <a:extLst>
                        <a:ext uri="{FF2B5EF4-FFF2-40B4-BE49-F238E27FC236}">
                          <a16:creationId xmlns:a16="http://schemas.microsoft.com/office/drawing/2014/main" id="{50DB61E7-46D5-5A91-4042-75065CDCB7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1" name="Rechte verbindingslijn 134">
                      <a:extLst>
                        <a:ext uri="{FF2B5EF4-FFF2-40B4-BE49-F238E27FC236}">
                          <a16:creationId xmlns:a16="http://schemas.microsoft.com/office/drawing/2014/main" id="{ACC09659-AA52-B1C8-83D0-234BB4601AC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46" name="Pijl: rechts 122">
                    <a:extLst>
                      <a:ext uri="{FF2B5EF4-FFF2-40B4-BE49-F238E27FC236}">
                        <a16:creationId xmlns:a16="http://schemas.microsoft.com/office/drawing/2014/main" id="{0BBFA375-403F-C37B-68F7-6B48D33995D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23" name="Rechte verbindingslijn 106">
                  <a:extLst>
                    <a:ext uri="{FF2B5EF4-FFF2-40B4-BE49-F238E27FC236}">
                      <a16:creationId xmlns:a16="http://schemas.microsoft.com/office/drawing/2014/main" id="{9BC1D1AA-7F52-7888-B4D9-D31044EF98FC}"/>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24" name="Rechte verbindingslijn 107">
                  <a:extLst>
                    <a:ext uri="{FF2B5EF4-FFF2-40B4-BE49-F238E27FC236}">
                      <a16:creationId xmlns:a16="http://schemas.microsoft.com/office/drawing/2014/main" id="{EDB69BCB-8E45-5ABF-C71B-42C6F281EAF4}"/>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25" name="Rechthoek 108">
                  <a:extLst>
                    <a:ext uri="{FF2B5EF4-FFF2-40B4-BE49-F238E27FC236}">
                      <a16:creationId xmlns:a16="http://schemas.microsoft.com/office/drawing/2014/main" id="{7DA894BE-22C8-5FB9-C70B-65EB68CBED6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26" name="Rechthoek 109">
                  <a:extLst>
                    <a:ext uri="{FF2B5EF4-FFF2-40B4-BE49-F238E27FC236}">
                      <a16:creationId xmlns:a16="http://schemas.microsoft.com/office/drawing/2014/main" id="{97BCD570-1CE6-B5F2-8D57-EA6D0A3555E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27" name="Groep 110">
                  <a:extLst>
                    <a:ext uri="{FF2B5EF4-FFF2-40B4-BE49-F238E27FC236}">
                      <a16:creationId xmlns:a16="http://schemas.microsoft.com/office/drawing/2014/main" id="{514D9365-7215-3D41-9696-F585F8D1CC96}"/>
                    </a:ext>
                  </a:extLst>
                </p:cNvPr>
                <p:cNvGrpSpPr/>
                <p:nvPr userDrawn="1"/>
              </p:nvGrpSpPr>
              <p:grpSpPr>
                <a:xfrm>
                  <a:off x="-2916763" y="769168"/>
                  <a:ext cx="268738" cy="248381"/>
                  <a:chOff x="-2916763" y="769168"/>
                  <a:chExt cx="268738" cy="248381"/>
                </a:xfrm>
              </p:grpSpPr>
              <p:sp>
                <p:nvSpPr>
                  <p:cNvPr id="37" name="Rechthoek 120">
                    <a:extLst>
                      <a:ext uri="{FF2B5EF4-FFF2-40B4-BE49-F238E27FC236}">
                        <a16:creationId xmlns:a16="http://schemas.microsoft.com/office/drawing/2014/main" id="{29731BA7-7978-96B7-4DD4-FC1A70B6E4B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21">
                    <a:extLst>
                      <a:ext uri="{FF2B5EF4-FFF2-40B4-BE49-F238E27FC236}">
                        <a16:creationId xmlns:a16="http://schemas.microsoft.com/office/drawing/2014/main" id="{4650F1DA-DF30-64DE-635C-85EA21AAA29E}"/>
                      </a:ext>
                    </a:extLst>
                  </p:cNvPr>
                  <p:cNvGrpSpPr/>
                  <p:nvPr userDrawn="1"/>
                </p:nvGrpSpPr>
                <p:grpSpPr>
                  <a:xfrm>
                    <a:off x="-2866744" y="827071"/>
                    <a:ext cx="168701" cy="132575"/>
                    <a:chOff x="-2866744" y="827071"/>
                    <a:chExt cx="168701" cy="132575"/>
                  </a:xfrm>
                </p:grpSpPr>
                <p:cxnSp>
                  <p:nvCxnSpPr>
                    <p:cNvPr id="40" name="Rechte verbindingslijn 123">
                      <a:extLst>
                        <a:ext uri="{FF2B5EF4-FFF2-40B4-BE49-F238E27FC236}">
                          <a16:creationId xmlns:a16="http://schemas.microsoft.com/office/drawing/2014/main" id="{DA73A47A-65A2-D432-3F6F-18B3D2C5039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41" name="Rechte verbindingslijn 124">
                      <a:extLst>
                        <a:ext uri="{FF2B5EF4-FFF2-40B4-BE49-F238E27FC236}">
                          <a16:creationId xmlns:a16="http://schemas.microsoft.com/office/drawing/2014/main" id="{263DE723-AC8E-B7D6-7FE4-D0E7099E4C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42" name="Rechte verbindingslijn 125">
                      <a:extLst>
                        <a:ext uri="{FF2B5EF4-FFF2-40B4-BE49-F238E27FC236}">
                          <a16:creationId xmlns:a16="http://schemas.microsoft.com/office/drawing/2014/main" id="{325C45B2-AD49-037C-6317-B168D31F82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43" name="Rechte verbindingslijn 126">
                      <a:extLst>
                        <a:ext uri="{FF2B5EF4-FFF2-40B4-BE49-F238E27FC236}">
                          <a16:creationId xmlns:a16="http://schemas.microsoft.com/office/drawing/2014/main" id="{4943CF05-F808-C619-2C00-B5629FC97EE3}"/>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44" name="Rechte verbindingslijn 127">
                      <a:extLst>
                        <a:ext uri="{FF2B5EF4-FFF2-40B4-BE49-F238E27FC236}">
                          <a16:creationId xmlns:a16="http://schemas.microsoft.com/office/drawing/2014/main" id="{81F5F7CC-E15A-D4C7-CB5C-CDF6E7F9B92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39" name="Pijl: rechts 115">
                    <a:extLst>
                      <a:ext uri="{FF2B5EF4-FFF2-40B4-BE49-F238E27FC236}">
                        <a16:creationId xmlns:a16="http://schemas.microsoft.com/office/drawing/2014/main" id="{833AB0D6-1997-E3F5-B3DD-16C6F296479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8" name="Groep 111">
                  <a:extLst>
                    <a:ext uri="{FF2B5EF4-FFF2-40B4-BE49-F238E27FC236}">
                      <a16:creationId xmlns:a16="http://schemas.microsoft.com/office/drawing/2014/main" id="{CD911D79-7C98-22B9-9CE4-18E5BE7E0463}"/>
                    </a:ext>
                  </a:extLst>
                </p:cNvPr>
                <p:cNvGrpSpPr/>
                <p:nvPr userDrawn="1"/>
              </p:nvGrpSpPr>
              <p:grpSpPr>
                <a:xfrm>
                  <a:off x="-2916763" y="460171"/>
                  <a:ext cx="268738" cy="248381"/>
                  <a:chOff x="-2916763" y="460171"/>
                  <a:chExt cx="268738" cy="248381"/>
                </a:xfrm>
              </p:grpSpPr>
              <p:sp>
                <p:nvSpPr>
                  <p:cNvPr id="29" name="Rechthoek 112">
                    <a:extLst>
                      <a:ext uri="{FF2B5EF4-FFF2-40B4-BE49-F238E27FC236}">
                        <a16:creationId xmlns:a16="http://schemas.microsoft.com/office/drawing/2014/main" id="{D8C38421-8CA3-BA5F-6454-1E81807997E4}"/>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13">
                    <a:extLst>
                      <a:ext uri="{FF2B5EF4-FFF2-40B4-BE49-F238E27FC236}">
                        <a16:creationId xmlns:a16="http://schemas.microsoft.com/office/drawing/2014/main" id="{1700A3AB-A2B4-BD3D-EE16-BCBE77C40048}"/>
                      </a:ext>
                    </a:extLst>
                  </p:cNvPr>
                  <p:cNvGrpSpPr/>
                  <p:nvPr userDrawn="1"/>
                </p:nvGrpSpPr>
                <p:grpSpPr>
                  <a:xfrm>
                    <a:off x="-2866744" y="518074"/>
                    <a:ext cx="168701" cy="132575"/>
                    <a:chOff x="-2866744" y="518074"/>
                    <a:chExt cx="168701" cy="132575"/>
                  </a:xfrm>
                </p:grpSpPr>
                <p:cxnSp>
                  <p:nvCxnSpPr>
                    <p:cNvPr id="32" name="Rechte verbindingslijn 115">
                      <a:extLst>
                        <a:ext uri="{FF2B5EF4-FFF2-40B4-BE49-F238E27FC236}">
                          <a16:creationId xmlns:a16="http://schemas.microsoft.com/office/drawing/2014/main" id="{4455CE5C-3CB0-034A-1CA3-420FF321715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33" name="Rechte verbindingslijn 116">
                      <a:extLst>
                        <a:ext uri="{FF2B5EF4-FFF2-40B4-BE49-F238E27FC236}">
                          <a16:creationId xmlns:a16="http://schemas.microsoft.com/office/drawing/2014/main" id="{328B69B7-61A6-4358-5115-F8C2B525012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34" name="Rechte verbindingslijn 117">
                      <a:extLst>
                        <a:ext uri="{FF2B5EF4-FFF2-40B4-BE49-F238E27FC236}">
                          <a16:creationId xmlns:a16="http://schemas.microsoft.com/office/drawing/2014/main" id="{650081A7-EF04-BDFC-24FE-A0C89AE4D5D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35" name="Rechte verbindingslijn 118">
                      <a:extLst>
                        <a:ext uri="{FF2B5EF4-FFF2-40B4-BE49-F238E27FC236}">
                          <a16:creationId xmlns:a16="http://schemas.microsoft.com/office/drawing/2014/main" id="{84CCA929-2557-AE22-7336-B10E5EF17ACD}"/>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36" name="Rechte verbindingslijn 119">
                      <a:extLst>
                        <a:ext uri="{FF2B5EF4-FFF2-40B4-BE49-F238E27FC236}">
                          <a16:creationId xmlns:a16="http://schemas.microsoft.com/office/drawing/2014/main" id="{8FB3D63F-CB60-47A7-3653-99F02BC8638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31" name="Pijl: rechts 107">
                    <a:extLst>
                      <a:ext uri="{FF2B5EF4-FFF2-40B4-BE49-F238E27FC236}">
                        <a16:creationId xmlns:a16="http://schemas.microsoft.com/office/drawing/2014/main" id="{B9DEC5D8-D28C-D6C9-0377-E40C56E76C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11" name="Ovaal 95">
              <a:extLst>
                <a:ext uri="{FF2B5EF4-FFF2-40B4-BE49-F238E27FC236}">
                  <a16:creationId xmlns:a16="http://schemas.microsoft.com/office/drawing/2014/main" id="{E4EAE38D-18D4-A744-83CD-4FBCC20B99DB}"/>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12" name="Ovaal 96">
              <a:extLst>
                <a:ext uri="{FF2B5EF4-FFF2-40B4-BE49-F238E27FC236}">
                  <a16:creationId xmlns:a16="http://schemas.microsoft.com/office/drawing/2014/main" id="{5DE3AF97-154B-3BC6-B576-90553F311479}"/>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13" name="Ovaal 97">
              <a:extLst>
                <a:ext uri="{FF2B5EF4-FFF2-40B4-BE49-F238E27FC236}">
                  <a16:creationId xmlns:a16="http://schemas.microsoft.com/office/drawing/2014/main" id="{723F6530-F30A-6152-4156-76F134AF6451}"/>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14" name="Ovaal 98">
              <a:extLst>
                <a:ext uri="{FF2B5EF4-FFF2-40B4-BE49-F238E27FC236}">
                  <a16:creationId xmlns:a16="http://schemas.microsoft.com/office/drawing/2014/main" id="{57BD82F3-0F31-2735-C8C1-F4A3DCD9DD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59" name="Afbeelding 58">
            <a:extLst>
              <a:ext uri="{FF2B5EF4-FFF2-40B4-BE49-F238E27FC236}">
                <a16:creationId xmlns:a16="http://schemas.microsoft.com/office/drawing/2014/main" id="{5E5D3216-3435-BD58-993D-83343576787D}"/>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61" name="Titel 4">
            <a:extLst>
              <a:ext uri="{FF2B5EF4-FFF2-40B4-BE49-F238E27FC236}">
                <a16:creationId xmlns:a16="http://schemas.microsoft.com/office/drawing/2014/main" id="{AC8FABDB-9452-D943-4680-E43D058FEA68}"/>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095703144"/>
      </p:ext>
    </p:extLst>
  </p:cSld>
  <p:clrMapOvr>
    <a:masterClrMapping/>
  </p:clrMapOvr>
  <p:extLst>
    <p:ext uri="{DCECCB84-F9BA-43D5-87BE-67443E8EF086}">
      <p15:sldGuideLst xmlns:p15="http://schemas.microsoft.com/office/powerpoint/2012/main"/>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ekst + Tabel">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52E0C11-200A-4CBE-A642-C17E569339BE}"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838200" y="1661021"/>
            <a:ext cx="5059680" cy="4396880"/>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grpSp>
        <p:nvGrpSpPr>
          <p:cNvPr id="9" name="Groep 9">
            <a:extLst>
              <a:ext uri="{FF2B5EF4-FFF2-40B4-BE49-F238E27FC236}">
                <a16:creationId xmlns:a16="http://schemas.microsoft.com/office/drawing/2014/main" id="{696E82B3-83D2-8024-C9C5-7B7F35613A08}"/>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0A157AA1-6864-5873-6417-E0536A7633DD}"/>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D3B5116F-5C6D-9A59-EA19-9749A8E56A3E}"/>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06E67F84-93DD-37E7-0835-4140E04B906F}"/>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A8663F80-B7B2-212E-B8D2-F6A0A791F957}"/>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86BFAB47-30BE-EFFD-EB97-02A1F411B7A8}"/>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C006A3E5-F1F6-C203-06CE-2E734E28121F}"/>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64BF3F05-9074-D323-4C9B-B00D2D79EC6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9AB2C87E-665E-299C-CA59-9A6A85DF17F5}"/>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69A5657C-6154-D397-7C33-63EA92D72734}"/>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44A2B893-8875-0145-B1EE-504D64F994AE}"/>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D6491B41-E245-155B-8A79-BE66BABC7D14}"/>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B3E20D3F-E6F5-0420-44D3-1F922C903E85}"/>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27CDE5CA-CA05-0FE8-0522-F7A142FA683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21881463-4746-BAE1-1627-0D309B219CE1}"/>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63DC3C66-6170-EA42-6C46-76BFCC41C5E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A507307-AAF0-C0A0-CC0D-B878CC0769AD}"/>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8DCE24AF-5C2D-3D8A-8FE6-28DF2EB22C21}"/>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DF9FDE08-89B3-E98A-51DC-070C9A585F0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8D9119B9-533D-9776-8D16-364C8A6C83E0}"/>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69D2CC23-D631-C10F-17ED-600F7480E247}"/>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CB595FFC-8567-1C9E-B484-232F9DC93989}"/>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47A2E54C-E71F-B69C-D0CE-B17B0DCB4AF6}"/>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FE5D2AF4-5802-7066-035F-9C0B75F3D9B5}"/>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2F77B59D-46F0-91D8-CD77-F0F52A2FEC1A}"/>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5AD8D015-F484-D5EC-F06D-70091003D8A9}"/>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3DE81EA9-58BA-5FE5-505C-541642C18F4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6FCB5970-6E16-1731-FC9C-E32595934CC9}"/>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AD991CC6-3BCF-CC79-8493-03ACDF9ED1AE}"/>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E1B00FE0-937C-ACDA-110A-B0788DC8CD7D}"/>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79CF6EF6-6D46-F7F4-8A02-C5E2DB49E41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68BF4466-B254-5EF1-BA6B-55E1477C9E74}"/>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AB5675D3-0CC7-74CE-1B77-4B344359B6F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419C5A42-FA28-6463-E768-447B37BEEFD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AEBA378F-4E77-A45F-09DB-73DE9956D3A4}"/>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F82D3F19-662F-E731-FF6D-6D3B0BAB1641}"/>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2A3E6CF7-6FC8-B0DF-6F2A-4925E9F610D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62791F7F-A37F-6C39-EA7C-07C6AA389C0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32DB66C8-DBDC-6CE1-6E22-51E3A7C9654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62CF42A6-D83B-9DDE-2522-F6A31544CBD7}"/>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E53C2E42-CCC1-4DEA-357E-D6C5FC776ED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457D67F7-5A08-B9F7-5DF3-98BD9FA1029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44552402-B5A7-7AFF-95DC-BCD069D565C0}"/>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C1978E5B-E68E-250D-BC99-26520444B83F}"/>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D9218C07-791F-CBA4-4109-39F2A003A57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0BF0D10F-D3A6-8396-6486-CEA71E41455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5D48DD17-DC42-711A-416C-4DF29A9EAD5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65CB7D1-8D3A-0A9E-F0B5-D882B9D5D2B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EEACF989-B16B-32BB-EE7A-B72409B3D60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9DB82C66-7590-3056-A2DD-0FD151E161D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3AD99235-CF79-F8A4-C794-5D966CE47921}"/>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FE116D98-AB9F-2185-1978-BA2C236DA3B7}"/>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32F837C7-6620-3768-E35E-99DDB427ED23}"/>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B84A9276-3A8F-00C8-638E-9B4318CE7F7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1D359C6D-E79F-0019-7B0A-DBC2006A7F5E}"/>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8D90CC03-6E1B-5400-5438-29E6B264B3B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DDFECCF8-95E1-53E3-6BB7-6C29147789C9}"/>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824492C4-2F3E-5C45-9CD6-CA12C583FCE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105D2D0B-793B-7A6E-168F-06CE939FECD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E30B73C1-BA66-B267-B87A-8BD3FA55169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DCC4E779-2099-0C09-C025-868EE38679A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50B2880E-0FC3-0B86-9F6C-E1C17E2B7B4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7896A93F-D9E3-A6FA-5ED7-77CFDE9BB37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D35B7F4C-B6D5-44ED-3F23-FFCDA8D3068F}"/>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7367C203-2526-756D-A1A5-AD5D7D48886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7F4E1DBC-944E-4DAE-592D-9D53F78004C0}"/>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3F256BAB-65CC-C120-4A84-8F8EDA443EED}"/>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1D6D2F7E-7703-FEC1-7EC1-3E3E6475B1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B2CD6A17-9EFE-4628-812F-DF8871C4AD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2C9AEE71-9E45-1985-A3DF-136EADAC055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53E02B22-614A-F6BE-1FB5-31718367B1C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44F63646-0487-2901-ADEA-6748C6AFFF9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9DC73D52-3E16-85B1-BE41-1739F57C320C}"/>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17BB5C0E-C85E-EC4E-15AF-36195CBF2AA6}"/>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D7B69369-3ACB-FEDB-1416-A322265D376A}"/>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DDBE938-A53D-B9FC-47CC-2D90C9293609}"/>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A84EA1D4-E100-3296-E1BB-1EA9813D34BC}"/>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 name="Tijdelijke aanduiding voor tabel 10">
            <a:extLst>
              <a:ext uri="{FF2B5EF4-FFF2-40B4-BE49-F238E27FC236}">
                <a16:creationId xmlns:a16="http://schemas.microsoft.com/office/drawing/2014/main" id="{29524F96-03A2-7A36-C57C-7563E823B08E}"/>
              </a:ext>
            </a:extLst>
          </p:cNvPr>
          <p:cNvSpPr>
            <a:spLocks noGrp="1"/>
          </p:cNvSpPr>
          <p:nvPr>
            <p:ph type="tbl" sz="quarter" idx="18"/>
          </p:nvPr>
        </p:nvSpPr>
        <p:spPr>
          <a:xfrm>
            <a:off x="6294120" y="1658841"/>
            <a:ext cx="5059680" cy="4396880"/>
          </a:xfrm>
          <a:prstGeom prst="rect">
            <a:avLst/>
          </a:prstGeom>
        </p:spPr>
        <p:txBody>
          <a:bodyPr/>
          <a:lstStyle/>
          <a:p>
            <a:r>
              <a:rPr lang="nl-NL" dirty="0"/>
              <a:t>Klik op het pictogram als je een tabel wilt toevoegen</a:t>
            </a:r>
          </a:p>
        </p:txBody>
      </p:sp>
      <p:sp>
        <p:nvSpPr>
          <p:cNvPr id="88" name="Titel 4">
            <a:extLst>
              <a:ext uri="{FF2B5EF4-FFF2-40B4-BE49-F238E27FC236}">
                <a16:creationId xmlns:a16="http://schemas.microsoft.com/office/drawing/2014/main" id="{2FCD0A9D-42B8-B26A-3365-C220E44A9D1F}"/>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552992508"/>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Tabel + Tekst">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5862804-4FA4-4A30-B982-DEB4D254F1F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7" name="Tijdelijke aanduiding voor tekst 6">
            <a:extLst>
              <a:ext uri="{FF2B5EF4-FFF2-40B4-BE49-F238E27FC236}">
                <a16:creationId xmlns:a16="http://schemas.microsoft.com/office/drawing/2014/main" id="{D0A39AFC-29B7-D322-5FC8-3350503A8899}"/>
              </a:ext>
            </a:extLst>
          </p:cNvPr>
          <p:cNvSpPr>
            <a:spLocks noGrp="1"/>
          </p:cNvSpPr>
          <p:nvPr>
            <p:ph type="body" sz="quarter" idx="13" hasCustomPrompt="1"/>
          </p:nvPr>
        </p:nvSpPr>
        <p:spPr>
          <a:xfrm>
            <a:off x="6294120" y="1658841"/>
            <a:ext cx="5059680" cy="4399059"/>
          </a:xfrm>
        </p:spPr>
        <p:txBody>
          <a:bodyPr/>
          <a:lstStyle/>
          <a:p>
            <a:pPr lvl="0"/>
            <a:r>
              <a:rPr lang="nl-NL" dirty="0"/>
              <a:t>Klikken om de tekststijl van het model te bewerken</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6" name="Tijdelijke aanduiding voor tabel 10">
            <a:extLst>
              <a:ext uri="{FF2B5EF4-FFF2-40B4-BE49-F238E27FC236}">
                <a16:creationId xmlns:a16="http://schemas.microsoft.com/office/drawing/2014/main" id="{08E1DC10-5E56-66BC-667B-A8504C48B4E5}"/>
              </a:ext>
            </a:extLst>
          </p:cNvPr>
          <p:cNvSpPr>
            <a:spLocks noGrp="1"/>
          </p:cNvSpPr>
          <p:nvPr>
            <p:ph type="tbl" sz="quarter" idx="18" hasCustomPrompt="1"/>
          </p:nvPr>
        </p:nvSpPr>
        <p:spPr>
          <a:xfrm>
            <a:off x="838200" y="1658841"/>
            <a:ext cx="5059680" cy="4396880"/>
          </a:xfrm>
        </p:spPr>
        <p:txBody>
          <a:bodyPr/>
          <a:lstStyle/>
          <a:p>
            <a:r>
              <a:rPr lang="nl-NL" dirty="0"/>
              <a:t>Klik op het pictogram als je een tabel wilt toevoegen</a:t>
            </a:r>
          </a:p>
        </p:txBody>
      </p:sp>
      <p:grpSp>
        <p:nvGrpSpPr>
          <p:cNvPr id="9" name="Groep 9">
            <a:extLst>
              <a:ext uri="{FF2B5EF4-FFF2-40B4-BE49-F238E27FC236}">
                <a16:creationId xmlns:a16="http://schemas.microsoft.com/office/drawing/2014/main" id="{397DEB15-D4A1-C113-7BF6-74933CAF93D1}"/>
              </a:ext>
            </a:extLst>
          </p:cNvPr>
          <p:cNvGrpSpPr/>
          <p:nvPr userDrawn="1"/>
        </p:nvGrpSpPr>
        <p:grpSpPr>
          <a:xfrm>
            <a:off x="12377867" y="1"/>
            <a:ext cx="3593091" cy="3394057"/>
            <a:chOff x="12377867" y="1"/>
            <a:chExt cx="3593091" cy="3394057"/>
          </a:xfrm>
        </p:grpSpPr>
        <p:sp>
          <p:nvSpPr>
            <p:cNvPr id="10" name="Rechthoek 10">
              <a:extLst>
                <a:ext uri="{FF2B5EF4-FFF2-40B4-BE49-F238E27FC236}">
                  <a16:creationId xmlns:a16="http://schemas.microsoft.com/office/drawing/2014/main" id="{79465FA9-6B82-A318-1F32-3033F38CB86C}"/>
                </a:ext>
              </a:extLst>
            </p:cNvPr>
            <p:cNvSpPr/>
            <p:nvPr userDrawn="1"/>
          </p:nvSpPr>
          <p:spPr>
            <a:xfrm>
              <a:off x="12377867" y="1"/>
              <a:ext cx="3593091" cy="3394057"/>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a:solidFill>
                    <a:schemeClr val="tx1"/>
                  </a:solidFill>
                  <a:latin typeface="+mj-lt"/>
                  <a:ea typeface="Open Sans" panose="020B0606030504020204" pitchFamily="34" charset="0"/>
                  <a:cs typeface="Open Sans" panose="020B0606030504020204" pitchFamily="34" charset="0"/>
                </a:rPr>
                <a:t>TABEL invoegen/opmaken</a:t>
              </a:r>
            </a:p>
          </p:txBody>
        </p:sp>
        <p:sp>
          <p:nvSpPr>
            <p:cNvPr id="11" name="Ovaal 11">
              <a:extLst>
                <a:ext uri="{FF2B5EF4-FFF2-40B4-BE49-F238E27FC236}">
                  <a16:creationId xmlns:a16="http://schemas.microsoft.com/office/drawing/2014/main" id="{5466EC23-4B5B-C4B4-C681-DC7FF37B1A89}"/>
                </a:ext>
              </a:extLst>
            </p:cNvPr>
            <p:cNvSpPr/>
            <p:nvPr userDrawn="1"/>
          </p:nvSpPr>
          <p:spPr>
            <a:xfrm>
              <a:off x="12560445" y="46532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1</a:t>
              </a:r>
            </a:p>
          </p:txBody>
        </p:sp>
        <p:sp>
          <p:nvSpPr>
            <p:cNvPr id="12" name="Rechthoek 12">
              <a:extLst>
                <a:ext uri="{FF2B5EF4-FFF2-40B4-BE49-F238E27FC236}">
                  <a16:creationId xmlns:a16="http://schemas.microsoft.com/office/drawing/2014/main" id="{A151EB6B-4D2C-C291-CC84-E799FAB474A2}"/>
                </a:ext>
              </a:extLst>
            </p:cNvPr>
            <p:cNvSpPr/>
            <p:nvPr userDrawn="1"/>
          </p:nvSpPr>
          <p:spPr>
            <a:xfrm>
              <a:off x="12844617"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tabel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grafiek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voorbeeld)</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3" name="Ovaal 13">
              <a:extLst>
                <a:ext uri="{FF2B5EF4-FFF2-40B4-BE49-F238E27FC236}">
                  <a16:creationId xmlns:a16="http://schemas.microsoft.com/office/drawing/2014/main" id="{0AF77790-EB4E-FF9D-3AFC-AADF02F7C0DA}"/>
                </a:ext>
              </a:extLst>
            </p:cNvPr>
            <p:cNvSpPr/>
            <p:nvPr userDrawn="1"/>
          </p:nvSpPr>
          <p:spPr>
            <a:xfrm>
              <a:off x="12560445" y="172970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2</a:t>
              </a:r>
            </a:p>
          </p:txBody>
        </p:sp>
        <p:sp>
          <p:nvSpPr>
            <p:cNvPr id="14" name="Rechthoek 14">
              <a:extLst>
                <a:ext uri="{FF2B5EF4-FFF2-40B4-BE49-F238E27FC236}">
                  <a16:creationId xmlns:a16="http://schemas.microsoft.com/office/drawing/2014/main" id="{27993D6F-B86C-E9AE-36E5-F803BDAD14F3}"/>
                </a:ext>
              </a:extLst>
            </p:cNvPr>
            <p:cNvSpPr/>
            <p:nvPr userDrawn="1"/>
          </p:nvSpPr>
          <p:spPr>
            <a:xfrm>
              <a:off x="12844617"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tabel</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5" name="Groep 15">
              <a:extLst>
                <a:ext uri="{FF2B5EF4-FFF2-40B4-BE49-F238E27FC236}">
                  <a16:creationId xmlns:a16="http://schemas.microsoft.com/office/drawing/2014/main" id="{DBC32A18-53BB-2B2C-1C67-8E7B7087D64A}"/>
                </a:ext>
              </a:extLst>
            </p:cNvPr>
            <p:cNvGrpSpPr/>
            <p:nvPr userDrawn="1"/>
          </p:nvGrpSpPr>
          <p:grpSpPr>
            <a:xfrm>
              <a:off x="12852713" y="2164285"/>
              <a:ext cx="825500" cy="209550"/>
              <a:chOff x="13504624" y="2482850"/>
              <a:chExt cx="825500" cy="209550"/>
            </a:xfrm>
          </p:grpSpPr>
          <p:sp>
            <p:nvSpPr>
              <p:cNvPr id="33" name="Rechthoek 35">
                <a:extLst>
                  <a:ext uri="{FF2B5EF4-FFF2-40B4-BE49-F238E27FC236}">
                    <a16:creationId xmlns:a16="http://schemas.microsoft.com/office/drawing/2014/main" id="{9957D60F-816E-6D6D-279E-EF1A971A2F4F}"/>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34" name="Rechte verbindingslijn 36">
                <a:extLst>
                  <a:ext uri="{FF2B5EF4-FFF2-40B4-BE49-F238E27FC236}">
                    <a16:creationId xmlns:a16="http://schemas.microsoft.com/office/drawing/2014/main" id="{77848E1C-FB8C-EBB4-7441-F4E5881C7E32}"/>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35" name="Gelijkbenige driehoek 56">
                <a:extLst>
                  <a:ext uri="{FF2B5EF4-FFF2-40B4-BE49-F238E27FC236}">
                    <a16:creationId xmlns:a16="http://schemas.microsoft.com/office/drawing/2014/main" id="{C5603F25-2ED3-F906-DEBF-7C7F4FEA59FC}"/>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6" name="Ovaal 16">
              <a:extLst>
                <a:ext uri="{FF2B5EF4-FFF2-40B4-BE49-F238E27FC236}">
                  <a16:creationId xmlns:a16="http://schemas.microsoft.com/office/drawing/2014/main" id="{D41F9E76-CC7F-E491-DF41-641A4AA14635}"/>
                </a:ext>
              </a:extLst>
            </p:cNvPr>
            <p:cNvSpPr/>
            <p:nvPr userDrawn="1"/>
          </p:nvSpPr>
          <p:spPr>
            <a:xfrm>
              <a:off x="12560445" y="2555608"/>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1"/>
                  </a:solidFill>
                  <a:effectLst/>
                  <a:uLnTx/>
                  <a:uFillTx/>
                  <a:latin typeface="+mn-lt"/>
                  <a:ea typeface="Open Sans" panose="020B0606030504020204" pitchFamily="34" charset="0"/>
                  <a:cs typeface="Open Sans" panose="020B0606030504020204" pitchFamily="34" charset="0"/>
                </a:rPr>
                <a:t>3</a:t>
              </a:r>
            </a:p>
          </p:txBody>
        </p:sp>
        <p:sp>
          <p:nvSpPr>
            <p:cNvPr id="17" name="Rechthoek 17">
              <a:extLst>
                <a:ext uri="{FF2B5EF4-FFF2-40B4-BE49-F238E27FC236}">
                  <a16:creationId xmlns:a16="http://schemas.microsoft.com/office/drawing/2014/main" id="{EE78C962-85B6-5EB9-E8D6-A0983694C7B5}"/>
                </a:ext>
              </a:extLst>
            </p:cNvPr>
            <p:cNvSpPr/>
            <p:nvPr userDrawn="1"/>
          </p:nvSpPr>
          <p:spPr>
            <a:xfrm>
              <a:off x="12844617"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Verander de opmaak van de tabel door onderdelen van de tabel aan te klikken en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‘Tabelindeling of Tabelontwerp’ </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 gaan. </a:t>
              </a:r>
            </a:p>
          </p:txBody>
        </p:sp>
        <p:grpSp>
          <p:nvGrpSpPr>
            <p:cNvPr id="18" name="Groep 18">
              <a:extLst>
                <a:ext uri="{FF2B5EF4-FFF2-40B4-BE49-F238E27FC236}">
                  <a16:creationId xmlns:a16="http://schemas.microsoft.com/office/drawing/2014/main" id="{86BC1B8A-F81B-B134-A062-DF1D62FB0510}"/>
                </a:ext>
              </a:extLst>
            </p:cNvPr>
            <p:cNvGrpSpPr/>
            <p:nvPr userDrawn="1"/>
          </p:nvGrpSpPr>
          <p:grpSpPr>
            <a:xfrm>
              <a:off x="12966587" y="1170469"/>
              <a:ext cx="426684" cy="356478"/>
              <a:chOff x="-3261070" y="3620931"/>
              <a:chExt cx="143928" cy="118477"/>
            </a:xfrm>
          </p:grpSpPr>
          <p:sp>
            <p:nvSpPr>
              <p:cNvPr id="19" name="Rechthoek 19">
                <a:extLst>
                  <a:ext uri="{FF2B5EF4-FFF2-40B4-BE49-F238E27FC236}">
                    <a16:creationId xmlns:a16="http://schemas.microsoft.com/office/drawing/2014/main" id="{C81456CD-A5F7-2A9E-C370-4500371B5F87}"/>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nvGrpSpPr>
              <p:cNvPr id="20" name="Groep 20">
                <a:extLst>
                  <a:ext uri="{FF2B5EF4-FFF2-40B4-BE49-F238E27FC236}">
                    <a16:creationId xmlns:a16="http://schemas.microsoft.com/office/drawing/2014/main" id="{F3737351-A34B-A764-B33E-5ABC6A3DD47B}"/>
                  </a:ext>
                </a:extLst>
              </p:cNvPr>
              <p:cNvGrpSpPr/>
              <p:nvPr userDrawn="1"/>
            </p:nvGrpSpPr>
            <p:grpSpPr>
              <a:xfrm>
                <a:off x="-3261070" y="3622063"/>
                <a:ext cx="141113" cy="117345"/>
                <a:chOff x="1094874" y="-878306"/>
                <a:chExt cx="867364" cy="613611"/>
              </a:xfrm>
            </p:grpSpPr>
            <p:cxnSp>
              <p:nvCxnSpPr>
                <p:cNvPr id="26" name="Rechte verbindingslijn 28">
                  <a:extLst>
                    <a:ext uri="{FF2B5EF4-FFF2-40B4-BE49-F238E27FC236}">
                      <a16:creationId xmlns:a16="http://schemas.microsoft.com/office/drawing/2014/main" id="{A91F393D-1C19-8BB6-4E61-75B41C0D49C4}"/>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7" name="Rechte verbindingslijn 29">
                  <a:extLst>
                    <a:ext uri="{FF2B5EF4-FFF2-40B4-BE49-F238E27FC236}">
                      <a16:creationId xmlns:a16="http://schemas.microsoft.com/office/drawing/2014/main" id="{A673D6D8-B2BD-5AF0-E781-F7296179C307}"/>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8" name="Groep 30">
                  <a:extLst>
                    <a:ext uri="{FF2B5EF4-FFF2-40B4-BE49-F238E27FC236}">
                      <a16:creationId xmlns:a16="http://schemas.microsoft.com/office/drawing/2014/main" id="{1DDCBFE3-9DFF-7D9F-AC1A-96CE061C53BA}"/>
                    </a:ext>
                  </a:extLst>
                </p:cNvPr>
                <p:cNvGrpSpPr/>
                <p:nvPr userDrawn="1"/>
              </p:nvGrpSpPr>
              <p:grpSpPr>
                <a:xfrm>
                  <a:off x="1270535" y="-878306"/>
                  <a:ext cx="526983" cy="613611"/>
                  <a:chOff x="1270535" y="-745959"/>
                  <a:chExt cx="526983" cy="481264"/>
                </a:xfrm>
              </p:grpSpPr>
              <p:cxnSp>
                <p:nvCxnSpPr>
                  <p:cNvPr id="29" name="Rechte verbindingslijn 31">
                    <a:extLst>
                      <a:ext uri="{FF2B5EF4-FFF2-40B4-BE49-F238E27FC236}">
                        <a16:creationId xmlns:a16="http://schemas.microsoft.com/office/drawing/2014/main" id="{1571E5A1-AB74-4B82-514C-DD1B83E44F36}"/>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0" name="Rechte verbindingslijn 32">
                    <a:extLst>
                      <a:ext uri="{FF2B5EF4-FFF2-40B4-BE49-F238E27FC236}">
                        <a16:creationId xmlns:a16="http://schemas.microsoft.com/office/drawing/2014/main" id="{9EE6713F-0B69-A99F-2047-1BDDA67BD777}"/>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1" name="Rechte verbindingslijn 33">
                    <a:extLst>
                      <a:ext uri="{FF2B5EF4-FFF2-40B4-BE49-F238E27FC236}">
                        <a16:creationId xmlns:a16="http://schemas.microsoft.com/office/drawing/2014/main" id="{3DBDEC6B-8978-5104-FA99-6E3C663EE2B9}"/>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32" name="Rechte verbindingslijn 34">
                    <a:extLst>
                      <a:ext uri="{FF2B5EF4-FFF2-40B4-BE49-F238E27FC236}">
                        <a16:creationId xmlns:a16="http://schemas.microsoft.com/office/drawing/2014/main" id="{B21244F0-C92B-CF6D-A425-C7044A83484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21" name="Rechte verbindingslijn 23">
                <a:extLst>
                  <a:ext uri="{FF2B5EF4-FFF2-40B4-BE49-F238E27FC236}">
                    <a16:creationId xmlns:a16="http://schemas.microsoft.com/office/drawing/2014/main" id="{556702D9-EF87-FF66-2842-BC24F4AA9E3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2" name="Rechte verbindingslijn 24">
                <a:extLst>
                  <a:ext uri="{FF2B5EF4-FFF2-40B4-BE49-F238E27FC236}">
                    <a16:creationId xmlns:a16="http://schemas.microsoft.com/office/drawing/2014/main" id="{5B5EC499-6A83-D6A2-83A3-F7B47D44028A}"/>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3" name="Rechte verbindingslijn 25">
                <a:extLst>
                  <a:ext uri="{FF2B5EF4-FFF2-40B4-BE49-F238E27FC236}">
                    <a16:creationId xmlns:a16="http://schemas.microsoft.com/office/drawing/2014/main" id="{7090925E-384C-0DF4-E4D6-521081655DD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4" name="Rechte verbindingslijn 26">
                <a:extLst>
                  <a:ext uri="{FF2B5EF4-FFF2-40B4-BE49-F238E27FC236}">
                    <a16:creationId xmlns:a16="http://schemas.microsoft.com/office/drawing/2014/main" id="{B69D86A3-5C06-31F9-463E-EAA1614F9B52}"/>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5" name="Rechthoek 27">
                <a:extLst>
                  <a:ext uri="{FF2B5EF4-FFF2-40B4-BE49-F238E27FC236}">
                    <a16:creationId xmlns:a16="http://schemas.microsoft.com/office/drawing/2014/main" id="{94F8FC6F-2EDF-F219-34CC-AAD32B7959C1}"/>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grpSp>
      <p:grpSp>
        <p:nvGrpSpPr>
          <p:cNvPr id="36" name="Groep 35">
            <a:extLst>
              <a:ext uri="{FF2B5EF4-FFF2-40B4-BE49-F238E27FC236}">
                <a16:creationId xmlns:a16="http://schemas.microsoft.com/office/drawing/2014/main" id="{46D049A3-7CF5-2091-0DA8-68A23EFC9CE6}"/>
              </a:ext>
            </a:extLst>
          </p:cNvPr>
          <p:cNvGrpSpPr/>
          <p:nvPr userDrawn="1"/>
        </p:nvGrpSpPr>
        <p:grpSpPr>
          <a:xfrm>
            <a:off x="-3593091" y="3899480"/>
            <a:ext cx="3593091" cy="2958520"/>
            <a:chOff x="-3593091" y="3899480"/>
            <a:chExt cx="3593091" cy="2958520"/>
          </a:xfrm>
        </p:grpSpPr>
        <p:grpSp>
          <p:nvGrpSpPr>
            <p:cNvPr id="37" name="Groep 94">
              <a:extLst>
                <a:ext uri="{FF2B5EF4-FFF2-40B4-BE49-F238E27FC236}">
                  <a16:creationId xmlns:a16="http://schemas.microsoft.com/office/drawing/2014/main" id="{698222A6-5E4A-47C7-2714-59A70190E77D}"/>
                </a:ext>
              </a:extLst>
            </p:cNvPr>
            <p:cNvGrpSpPr/>
            <p:nvPr userDrawn="1"/>
          </p:nvGrpSpPr>
          <p:grpSpPr>
            <a:xfrm>
              <a:off x="-3593091" y="3899480"/>
              <a:ext cx="3593091" cy="2958520"/>
              <a:chOff x="-3593091" y="2754611"/>
              <a:chExt cx="3593091" cy="2958520"/>
            </a:xfrm>
          </p:grpSpPr>
          <p:sp>
            <p:nvSpPr>
              <p:cNvPr id="43" name="Rechthoek 99">
                <a:extLst>
                  <a:ext uri="{FF2B5EF4-FFF2-40B4-BE49-F238E27FC236}">
                    <a16:creationId xmlns:a16="http://schemas.microsoft.com/office/drawing/2014/main" id="{38889F5F-8BFD-7E12-1ECF-D307A0B30AB7}"/>
                  </a:ext>
                </a:extLst>
              </p:cNvPr>
              <p:cNvSpPr/>
              <p:nvPr userDrawn="1"/>
            </p:nvSpPr>
            <p:spPr>
              <a:xfrm>
                <a:off x="-3593091" y="2754611"/>
                <a:ext cx="3593091" cy="2958520"/>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Tekstniveaus kiezen</a:t>
                </a:r>
              </a:p>
            </p:txBody>
          </p:sp>
          <p:sp>
            <p:nvSpPr>
              <p:cNvPr id="44" name="Rechthoek 100">
                <a:extLst>
                  <a:ext uri="{FF2B5EF4-FFF2-40B4-BE49-F238E27FC236}">
                    <a16:creationId xmlns:a16="http://schemas.microsoft.com/office/drawing/2014/main" id="{052406C4-16F0-63CA-8715-540BB316C349}"/>
                  </a:ext>
                </a:extLst>
              </p:cNvPr>
              <p:cNvSpPr/>
              <p:nvPr userDrawn="1"/>
            </p:nvSpPr>
            <p:spPr>
              <a:xfrm>
                <a:off x="-3411108" y="4048410"/>
                <a:ext cx="3233322" cy="496732"/>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lijstniveau-knoppen</a:t>
                </a:r>
                <a:b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tekst niveau te kiezen.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Kies uit:</a:t>
                </a:r>
              </a:p>
            </p:txBody>
          </p:sp>
          <p:grpSp>
            <p:nvGrpSpPr>
              <p:cNvPr id="45" name="VOORBEELD">
                <a:extLst>
                  <a:ext uri="{FF2B5EF4-FFF2-40B4-BE49-F238E27FC236}">
                    <a16:creationId xmlns:a16="http://schemas.microsoft.com/office/drawing/2014/main" id="{79BB050A-0DD4-22FE-D29D-2397D99C5910}"/>
                  </a:ext>
                </a:extLst>
              </p:cNvPr>
              <p:cNvGrpSpPr/>
              <p:nvPr userDrawn="1"/>
            </p:nvGrpSpPr>
            <p:grpSpPr>
              <a:xfrm>
                <a:off x="-3412097" y="3250745"/>
                <a:ext cx="3234311" cy="604518"/>
                <a:chOff x="-3605171" y="458674"/>
                <a:chExt cx="3234311" cy="558875"/>
              </a:xfrm>
            </p:grpSpPr>
            <p:sp>
              <p:nvSpPr>
                <p:cNvPr id="46" name="Rechthoek 102">
                  <a:extLst>
                    <a:ext uri="{FF2B5EF4-FFF2-40B4-BE49-F238E27FC236}">
                      <a16:creationId xmlns:a16="http://schemas.microsoft.com/office/drawing/2014/main" id="{0A81B88A-C568-AC64-A6C1-B28EC3536AF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a:solidFill>
                        <a:schemeClr val="tx1"/>
                      </a:solidFill>
                      <a:latin typeface="+mn-lt"/>
                      <a:ea typeface="Open Sans" panose="020B0606030504020204" pitchFamily="34" charset="0"/>
                      <a:cs typeface="Open Sans" panose="020B0606030504020204" pitchFamily="34" charset="0"/>
                    </a:rPr>
                    <a:t>Start</a:t>
                  </a:r>
                </a:p>
              </p:txBody>
            </p:sp>
            <p:sp>
              <p:nvSpPr>
                <p:cNvPr id="47" name="Rechthoek 103">
                  <a:extLst>
                    <a:ext uri="{FF2B5EF4-FFF2-40B4-BE49-F238E27FC236}">
                      <a16:creationId xmlns:a16="http://schemas.microsoft.com/office/drawing/2014/main" id="{BAE2AE6D-90A5-AD77-CCFA-65B67FEF5114}"/>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48" name="Groep 104">
                  <a:extLst>
                    <a:ext uri="{FF2B5EF4-FFF2-40B4-BE49-F238E27FC236}">
                      <a16:creationId xmlns:a16="http://schemas.microsoft.com/office/drawing/2014/main" id="{B1DC2BE5-DE31-EECC-863B-6CE73DCC3F0E}"/>
                    </a:ext>
                  </a:extLst>
                </p:cNvPr>
                <p:cNvGrpSpPr/>
                <p:nvPr userDrawn="1"/>
              </p:nvGrpSpPr>
              <p:grpSpPr>
                <a:xfrm>
                  <a:off x="-3386247" y="830871"/>
                  <a:ext cx="139423" cy="109566"/>
                  <a:chOff x="-2866744" y="827071"/>
                  <a:chExt cx="168701" cy="132575"/>
                </a:xfrm>
              </p:grpSpPr>
              <p:grpSp>
                <p:nvGrpSpPr>
                  <p:cNvPr id="79" name="Groep 135">
                    <a:extLst>
                      <a:ext uri="{FF2B5EF4-FFF2-40B4-BE49-F238E27FC236}">
                        <a16:creationId xmlns:a16="http://schemas.microsoft.com/office/drawing/2014/main" id="{043CFF20-4412-FA18-FE5E-0B45087CE383}"/>
                      </a:ext>
                    </a:extLst>
                  </p:cNvPr>
                  <p:cNvGrpSpPr/>
                  <p:nvPr userDrawn="1"/>
                </p:nvGrpSpPr>
                <p:grpSpPr>
                  <a:xfrm>
                    <a:off x="-2866744" y="827071"/>
                    <a:ext cx="168701" cy="132575"/>
                    <a:chOff x="-2866744" y="827071"/>
                    <a:chExt cx="168701" cy="132575"/>
                  </a:xfrm>
                </p:grpSpPr>
                <p:cxnSp>
                  <p:nvCxnSpPr>
                    <p:cNvPr id="81" name="Rechte verbindingslijn 137">
                      <a:extLst>
                        <a:ext uri="{FF2B5EF4-FFF2-40B4-BE49-F238E27FC236}">
                          <a16:creationId xmlns:a16="http://schemas.microsoft.com/office/drawing/2014/main" id="{3CAEB6ED-0A70-3E7E-DF5E-DDC5324D73A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2" name="Rechte verbindingslijn 138">
                      <a:extLst>
                        <a:ext uri="{FF2B5EF4-FFF2-40B4-BE49-F238E27FC236}">
                          <a16:creationId xmlns:a16="http://schemas.microsoft.com/office/drawing/2014/main" id="{D881358E-F13E-7852-2FAE-B215F82579D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3" name="Rechte verbindingslijn 139">
                      <a:extLst>
                        <a:ext uri="{FF2B5EF4-FFF2-40B4-BE49-F238E27FC236}">
                          <a16:creationId xmlns:a16="http://schemas.microsoft.com/office/drawing/2014/main" id="{1B71269B-E542-C142-14C3-B5C4323FEBC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4" name="Rechte verbindingslijn 140">
                      <a:extLst>
                        <a:ext uri="{FF2B5EF4-FFF2-40B4-BE49-F238E27FC236}">
                          <a16:creationId xmlns:a16="http://schemas.microsoft.com/office/drawing/2014/main" id="{C743D697-659D-F8A2-B7E2-1B3622C75F9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5" name="Rechte verbindingslijn 141">
                      <a:extLst>
                        <a:ext uri="{FF2B5EF4-FFF2-40B4-BE49-F238E27FC236}">
                          <a16:creationId xmlns:a16="http://schemas.microsoft.com/office/drawing/2014/main" id="{2EA9CB92-2E2A-A386-1891-BE7F3FDD091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80" name="Pijl: rechts 129">
                    <a:extLst>
                      <a:ext uri="{FF2B5EF4-FFF2-40B4-BE49-F238E27FC236}">
                        <a16:creationId xmlns:a16="http://schemas.microsoft.com/office/drawing/2014/main" id="{350A45DA-C1CA-2EF2-153D-60035B86771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9" name="Groep 105">
                  <a:extLst>
                    <a:ext uri="{FF2B5EF4-FFF2-40B4-BE49-F238E27FC236}">
                      <a16:creationId xmlns:a16="http://schemas.microsoft.com/office/drawing/2014/main" id="{8F798E86-BC97-7E92-7FCF-A19B7CA40283}"/>
                    </a:ext>
                  </a:extLst>
                </p:cNvPr>
                <p:cNvGrpSpPr/>
                <p:nvPr userDrawn="1"/>
              </p:nvGrpSpPr>
              <p:grpSpPr>
                <a:xfrm>
                  <a:off x="-3605171" y="830871"/>
                  <a:ext cx="139423" cy="109566"/>
                  <a:chOff x="-2866744" y="518074"/>
                  <a:chExt cx="168701" cy="132575"/>
                </a:xfrm>
              </p:grpSpPr>
              <p:grpSp>
                <p:nvGrpSpPr>
                  <p:cNvPr id="72" name="Groep 128">
                    <a:extLst>
                      <a:ext uri="{FF2B5EF4-FFF2-40B4-BE49-F238E27FC236}">
                        <a16:creationId xmlns:a16="http://schemas.microsoft.com/office/drawing/2014/main" id="{5E53897B-5348-871C-D83C-E24ED29FD746}"/>
                      </a:ext>
                    </a:extLst>
                  </p:cNvPr>
                  <p:cNvGrpSpPr/>
                  <p:nvPr userDrawn="1"/>
                </p:nvGrpSpPr>
                <p:grpSpPr>
                  <a:xfrm>
                    <a:off x="-2866744" y="518074"/>
                    <a:ext cx="168701" cy="132575"/>
                    <a:chOff x="-2866744" y="518074"/>
                    <a:chExt cx="168701" cy="132575"/>
                  </a:xfrm>
                </p:grpSpPr>
                <p:cxnSp>
                  <p:nvCxnSpPr>
                    <p:cNvPr id="74" name="Rechte verbindingslijn 130">
                      <a:extLst>
                        <a:ext uri="{FF2B5EF4-FFF2-40B4-BE49-F238E27FC236}">
                          <a16:creationId xmlns:a16="http://schemas.microsoft.com/office/drawing/2014/main" id="{6D885FB2-4C87-F8A2-2FA2-DF33AB0A84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5" name="Rechte verbindingslijn 131">
                      <a:extLst>
                        <a:ext uri="{FF2B5EF4-FFF2-40B4-BE49-F238E27FC236}">
                          <a16:creationId xmlns:a16="http://schemas.microsoft.com/office/drawing/2014/main" id="{6F108469-3A1F-581F-8A34-7E42903151A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6" name="Rechte verbindingslijn 132">
                      <a:extLst>
                        <a:ext uri="{FF2B5EF4-FFF2-40B4-BE49-F238E27FC236}">
                          <a16:creationId xmlns:a16="http://schemas.microsoft.com/office/drawing/2014/main" id="{AE4A3551-A271-C60C-C0BB-09371D7A5B3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7" name="Rechte verbindingslijn 133">
                      <a:extLst>
                        <a:ext uri="{FF2B5EF4-FFF2-40B4-BE49-F238E27FC236}">
                          <a16:creationId xmlns:a16="http://schemas.microsoft.com/office/drawing/2014/main" id="{E54087CE-82B5-89AE-7CD3-F27A738C57E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8" name="Rechte verbindingslijn 134">
                      <a:extLst>
                        <a:ext uri="{FF2B5EF4-FFF2-40B4-BE49-F238E27FC236}">
                          <a16:creationId xmlns:a16="http://schemas.microsoft.com/office/drawing/2014/main" id="{1A87E604-95BC-3067-D9D4-B70E00D3931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3" name="Pijl: rechts 122">
                    <a:extLst>
                      <a:ext uri="{FF2B5EF4-FFF2-40B4-BE49-F238E27FC236}">
                        <a16:creationId xmlns:a16="http://schemas.microsoft.com/office/drawing/2014/main" id="{D91EF171-3553-E2EF-64E5-6E33AD10830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cxnSp>
              <p:nvCxnSpPr>
                <p:cNvPr id="50" name="Rechte verbindingslijn 106">
                  <a:extLst>
                    <a:ext uri="{FF2B5EF4-FFF2-40B4-BE49-F238E27FC236}">
                      <a16:creationId xmlns:a16="http://schemas.microsoft.com/office/drawing/2014/main" id="{EDE9B09F-8653-F943-028B-DE8B792C9BB3}"/>
                    </a:ext>
                  </a:extLst>
                </p:cNvPr>
                <p:cNvCxnSpPr>
                  <a:cxnSpLocks/>
                </p:cNvCxnSpPr>
                <p:nvPr userDrawn="1"/>
              </p:nvCxnSpPr>
              <p:spPr>
                <a:xfrm flipV="1">
                  <a:off x="-3459956" y="588169"/>
                  <a:ext cx="547687" cy="219076"/>
                </a:xfrm>
                <a:prstGeom prst="line">
                  <a:avLst/>
                </a:prstGeom>
                <a:noFill/>
                <a:ln w="19050" cap="rnd" cmpd="sng" algn="ctr">
                  <a:solidFill>
                    <a:schemeClr val="tx2"/>
                  </a:solidFill>
                  <a:prstDash val="solid"/>
                  <a:headEnd type="oval"/>
                </a:ln>
                <a:effectLst/>
              </p:spPr>
            </p:cxnSp>
            <p:cxnSp>
              <p:nvCxnSpPr>
                <p:cNvPr id="51" name="Rechte verbindingslijn 107">
                  <a:extLst>
                    <a:ext uri="{FF2B5EF4-FFF2-40B4-BE49-F238E27FC236}">
                      <a16:creationId xmlns:a16="http://schemas.microsoft.com/office/drawing/2014/main" id="{BE0B6397-6402-302A-A697-6DE34DC8D2BA}"/>
                    </a:ext>
                  </a:extLst>
                </p:cNvPr>
                <p:cNvCxnSpPr>
                  <a:cxnSpLocks/>
                </p:cNvCxnSpPr>
                <p:nvPr userDrawn="1"/>
              </p:nvCxnSpPr>
              <p:spPr>
                <a:xfrm>
                  <a:off x="-3224213" y="828675"/>
                  <a:ext cx="319088" cy="0"/>
                </a:xfrm>
                <a:prstGeom prst="line">
                  <a:avLst/>
                </a:prstGeom>
                <a:noFill/>
                <a:ln w="19050" cap="rnd" cmpd="sng" algn="ctr">
                  <a:solidFill>
                    <a:schemeClr val="tx2"/>
                  </a:solidFill>
                  <a:prstDash val="solid"/>
                  <a:headEnd type="oval"/>
                </a:ln>
                <a:effectLst/>
              </p:spPr>
            </p:cxnSp>
            <p:sp>
              <p:nvSpPr>
                <p:cNvPr id="52" name="Rechthoek 108">
                  <a:extLst>
                    <a:ext uri="{FF2B5EF4-FFF2-40B4-BE49-F238E27FC236}">
                      <a16:creationId xmlns:a16="http://schemas.microsoft.com/office/drawing/2014/main" id="{CA3DB23B-D17F-B4CA-6007-B48F8CB91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omhoog</a:t>
                  </a:r>
                </a:p>
              </p:txBody>
            </p:sp>
            <p:sp>
              <p:nvSpPr>
                <p:cNvPr id="53" name="Rechthoek 109">
                  <a:extLst>
                    <a:ext uri="{FF2B5EF4-FFF2-40B4-BE49-F238E27FC236}">
                      <a16:creationId xmlns:a16="http://schemas.microsoft.com/office/drawing/2014/main" id="{C8CB2460-7386-D901-0F32-C9862AD59F5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Tekstniveau omlaag</a:t>
                  </a:r>
                </a:p>
              </p:txBody>
            </p:sp>
            <p:grpSp>
              <p:nvGrpSpPr>
                <p:cNvPr id="54" name="Groep 110">
                  <a:extLst>
                    <a:ext uri="{FF2B5EF4-FFF2-40B4-BE49-F238E27FC236}">
                      <a16:creationId xmlns:a16="http://schemas.microsoft.com/office/drawing/2014/main" id="{E19B417A-3411-20D2-412F-4D400B5C89C0}"/>
                    </a:ext>
                  </a:extLst>
                </p:cNvPr>
                <p:cNvGrpSpPr/>
                <p:nvPr userDrawn="1"/>
              </p:nvGrpSpPr>
              <p:grpSpPr>
                <a:xfrm>
                  <a:off x="-2916763" y="769168"/>
                  <a:ext cx="268738" cy="248381"/>
                  <a:chOff x="-2916763" y="769168"/>
                  <a:chExt cx="268738" cy="248381"/>
                </a:xfrm>
              </p:grpSpPr>
              <p:sp>
                <p:nvSpPr>
                  <p:cNvPr id="64" name="Rechthoek 120">
                    <a:extLst>
                      <a:ext uri="{FF2B5EF4-FFF2-40B4-BE49-F238E27FC236}">
                        <a16:creationId xmlns:a16="http://schemas.microsoft.com/office/drawing/2014/main" id="{449EFB41-19BD-E1FD-353D-1FD227357A2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65" name="Groep 121">
                    <a:extLst>
                      <a:ext uri="{FF2B5EF4-FFF2-40B4-BE49-F238E27FC236}">
                        <a16:creationId xmlns:a16="http://schemas.microsoft.com/office/drawing/2014/main" id="{7595E0C4-8F07-CC97-5972-6E788209E5D5}"/>
                      </a:ext>
                    </a:extLst>
                  </p:cNvPr>
                  <p:cNvGrpSpPr/>
                  <p:nvPr userDrawn="1"/>
                </p:nvGrpSpPr>
                <p:grpSpPr>
                  <a:xfrm>
                    <a:off x="-2866744" y="827071"/>
                    <a:ext cx="168701" cy="132575"/>
                    <a:chOff x="-2866744" y="827071"/>
                    <a:chExt cx="168701" cy="132575"/>
                  </a:xfrm>
                </p:grpSpPr>
                <p:cxnSp>
                  <p:nvCxnSpPr>
                    <p:cNvPr id="67" name="Rechte verbindingslijn 123">
                      <a:extLst>
                        <a:ext uri="{FF2B5EF4-FFF2-40B4-BE49-F238E27FC236}">
                          <a16:creationId xmlns:a16="http://schemas.microsoft.com/office/drawing/2014/main" id="{974F1056-C778-4BEA-7361-19EE822A9DB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8" name="Rechte verbindingslijn 124">
                      <a:extLst>
                        <a:ext uri="{FF2B5EF4-FFF2-40B4-BE49-F238E27FC236}">
                          <a16:creationId xmlns:a16="http://schemas.microsoft.com/office/drawing/2014/main" id="{944CEC48-AE95-B4FE-F2E5-7A1491ECE4F1}"/>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9" name="Rechte verbindingslijn 125">
                      <a:extLst>
                        <a:ext uri="{FF2B5EF4-FFF2-40B4-BE49-F238E27FC236}">
                          <a16:creationId xmlns:a16="http://schemas.microsoft.com/office/drawing/2014/main" id="{90A0FC21-F5BD-F7D8-AA63-D06D6BCE207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0" name="Rechte verbindingslijn 126">
                      <a:extLst>
                        <a:ext uri="{FF2B5EF4-FFF2-40B4-BE49-F238E27FC236}">
                          <a16:creationId xmlns:a16="http://schemas.microsoft.com/office/drawing/2014/main" id="{F8DCC805-2D27-E7B5-7B3E-2BD083E2497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71" name="Rechte verbindingslijn 127">
                      <a:extLst>
                        <a:ext uri="{FF2B5EF4-FFF2-40B4-BE49-F238E27FC236}">
                          <a16:creationId xmlns:a16="http://schemas.microsoft.com/office/drawing/2014/main" id="{AE319258-636C-BDFB-5BE1-F6D57B6AA73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6" name="Pijl: rechts 115">
                    <a:extLst>
                      <a:ext uri="{FF2B5EF4-FFF2-40B4-BE49-F238E27FC236}">
                        <a16:creationId xmlns:a16="http://schemas.microsoft.com/office/drawing/2014/main" id="{A74C5292-C9E3-BF1F-6E2D-6237EDA5F86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5" name="Groep 111">
                  <a:extLst>
                    <a:ext uri="{FF2B5EF4-FFF2-40B4-BE49-F238E27FC236}">
                      <a16:creationId xmlns:a16="http://schemas.microsoft.com/office/drawing/2014/main" id="{6ECF8A56-AF66-AB3F-0891-6DA4AF35C126}"/>
                    </a:ext>
                  </a:extLst>
                </p:cNvPr>
                <p:cNvGrpSpPr/>
                <p:nvPr userDrawn="1"/>
              </p:nvGrpSpPr>
              <p:grpSpPr>
                <a:xfrm>
                  <a:off x="-2916763" y="460171"/>
                  <a:ext cx="268738" cy="248381"/>
                  <a:chOff x="-2916763" y="460171"/>
                  <a:chExt cx="268738" cy="248381"/>
                </a:xfrm>
              </p:grpSpPr>
              <p:sp>
                <p:nvSpPr>
                  <p:cNvPr id="56" name="Rechthoek 112">
                    <a:extLst>
                      <a:ext uri="{FF2B5EF4-FFF2-40B4-BE49-F238E27FC236}">
                        <a16:creationId xmlns:a16="http://schemas.microsoft.com/office/drawing/2014/main" id="{2B2B3F07-2130-E52D-A08F-88D9F056A37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a:solidFill>
                        <a:schemeClr val="tx1"/>
                      </a:solidFill>
                      <a:latin typeface="+mn-lt"/>
                      <a:ea typeface="Open Sans" panose="020B0606030504020204" pitchFamily="34" charset="0"/>
                      <a:cs typeface="Open Sans" panose="020B0606030504020204" pitchFamily="34" charset="0"/>
                    </a:endParaRPr>
                  </a:p>
                </p:txBody>
              </p:sp>
              <p:grpSp>
                <p:nvGrpSpPr>
                  <p:cNvPr id="57" name="Groep 113">
                    <a:extLst>
                      <a:ext uri="{FF2B5EF4-FFF2-40B4-BE49-F238E27FC236}">
                        <a16:creationId xmlns:a16="http://schemas.microsoft.com/office/drawing/2014/main" id="{604296C6-1146-320F-B5A2-A74D1BEFA503}"/>
                      </a:ext>
                    </a:extLst>
                  </p:cNvPr>
                  <p:cNvGrpSpPr/>
                  <p:nvPr userDrawn="1"/>
                </p:nvGrpSpPr>
                <p:grpSpPr>
                  <a:xfrm>
                    <a:off x="-2866744" y="518074"/>
                    <a:ext cx="168701" cy="132575"/>
                    <a:chOff x="-2866744" y="518074"/>
                    <a:chExt cx="168701" cy="132575"/>
                  </a:xfrm>
                </p:grpSpPr>
                <p:cxnSp>
                  <p:nvCxnSpPr>
                    <p:cNvPr id="59" name="Rechte verbindingslijn 115">
                      <a:extLst>
                        <a:ext uri="{FF2B5EF4-FFF2-40B4-BE49-F238E27FC236}">
                          <a16:creationId xmlns:a16="http://schemas.microsoft.com/office/drawing/2014/main" id="{01E01C90-6C05-1120-7ECB-8BB41E12FD9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60" name="Rechte verbindingslijn 116">
                      <a:extLst>
                        <a:ext uri="{FF2B5EF4-FFF2-40B4-BE49-F238E27FC236}">
                          <a16:creationId xmlns:a16="http://schemas.microsoft.com/office/drawing/2014/main" id="{C033677B-D73D-BC65-27E0-271F37C2F5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61" name="Rechte verbindingslijn 117">
                      <a:extLst>
                        <a:ext uri="{FF2B5EF4-FFF2-40B4-BE49-F238E27FC236}">
                          <a16:creationId xmlns:a16="http://schemas.microsoft.com/office/drawing/2014/main" id="{FA8AF971-C052-61DD-263E-D69B3896DE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2" name="Rechte verbindingslijn 118">
                      <a:extLst>
                        <a:ext uri="{FF2B5EF4-FFF2-40B4-BE49-F238E27FC236}">
                          <a16:creationId xmlns:a16="http://schemas.microsoft.com/office/drawing/2014/main" id="{DE0857AE-5BC3-9D3A-00E4-45F2D28F438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3" name="Rechte verbindingslijn 119">
                      <a:extLst>
                        <a:ext uri="{FF2B5EF4-FFF2-40B4-BE49-F238E27FC236}">
                          <a16:creationId xmlns:a16="http://schemas.microsoft.com/office/drawing/2014/main" id="{2DAC9E79-4CB8-0397-23E3-C872C0A0C4B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8" name="Pijl: rechts 107">
                    <a:extLst>
                      <a:ext uri="{FF2B5EF4-FFF2-40B4-BE49-F238E27FC236}">
                        <a16:creationId xmlns:a16="http://schemas.microsoft.com/office/drawing/2014/main" id="{6E441E27-11E9-8A85-614B-3CA9D718375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grpSp>
        <p:sp>
          <p:nvSpPr>
            <p:cNvPr id="38" name="Ovaal 95">
              <a:extLst>
                <a:ext uri="{FF2B5EF4-FFF2-40B4-BE49-F238E27FC236}">
                  <a16:creationId xmlns:a16="http://schemas.microsoft.com/office/drawing/2014/main" id="{B98D2B54-7846-2754-4063-EFC2E1A1993A}"/>
                </a:ext>
              </a:extLst>
            </p:cNvPr>
            <p:cNvSpPr>
              <a:spLocks noChangeAspect="1"/>
            </p:cNvSpPr>
            <p:nvPr userDrawn="1"/>
          </p:nvSpPr>
          <p:spPr>
            <a:xfrm>
              <a:off x="-3233750" y="5888903"/>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1</a:t>
              </a:r>
            </a:p>
          </p:txBody>
        </p:sp>
        <p:sp>
          <p:nvSpPr>
            <p:cNvPr id="39" name="Ovaal 96">
              <a:extLst>
                <a:ext uri="{FF2B5EF4-FFF2-40B4-BE49-F238E27FC236}">
                  <a16:creationId xmlns:a16="http://schemas.microsoft.com/office/drawing/2014/main" id="{6B9992C6-B4F6-4CE2-7ABA-3A8BC60BD873}"/>
                </a:ext>
              </a:extLst>
            </p:cNvPr>
            <p:cNvSpPr>
              <a:spLocks noChangeAspect="1"/>
            </p:cNvSpPr>
            <p:nvPr userDrawn="1"/>
          </p:nvSpPr>
          <p:spPr>
            <a:xfrm>
              <a:off x="-3234259" y="6128168"/>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2</a:t>
              </a:r>
            </a:p>
          </p:txBody>
        </p:sp>
        <p:sp>
          <p:nvSpPr>
            <p:cNvPr id="40" name="Ovaal 97">
              <a:extLst>
                <a:ext uri="{FF2B5EF4-FFF2-40B4-BE49-F238E27FC236}">
                  <a16:creationId xmlns:a16="http://schemas.microsoft.com/office/drawing/2014/main" id="{FFFA79DE-010D-95D6-1AC1-73BD9750B9A3}"/>
                </a:ext>
              </a:extLst>
            </p:cNvPr>
            <p:cNvSpPr>
              <a:spLocks noChangeAspect="1"/>
            </p:cNvSpPr>
            <p:nvPr userDrawn="1"/>
          </p:nvSpPr>
          <p:spPr>
            <a:xfrm>
              <a:off x="-3234259" y="6357190"/>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3</a:t>
              </a:r>
            </a:p>
          </p:txBody>
        </p:sp>
        <p:sp>
          <p:nvSpPr>
            <p:cNvPr id="41" name="Ovaal 98">
              <a:extLst>
                <a:ext uri="{FF2B5EF4-FFF2-40B4-BE49-F238E27FC236}">
                  <a16:creationId xmlns:a16="http://schemas.microsoft.com/office/drawing/2014/main" id="{92E99518-89CB-BEE8-47BC-156771CFC882}"/>
                </a:ext>
              </a:extLst>
            </p:cNvPr>
            <p:cNvSpPr>
              <a:spLocks noChangeAspect="1"/>
            </p:cNvSpPr>
            <p:nvPr userDrawn="1"/>
          </p:nvSpPr>
          <p:spPr>
            <a:xfrm>
              <a:off x="-3234259" y="6589096"/>
              <a:ext cx="180000" cy="180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dirty="0">
                  <a:solidFill>
                    <a:schemeClr val="bg2"/>
                  </a:solidFill>
                  <a:latin typeface="+mj-lt"/>
                </a:rPr>
                <a:t>4</a:t>
              </a:r>
            </a:p>
          </p:txBody>
        </p:sp>
      </p:grpSp>
      <p:pic>
        <p:nvPicPr>
          <p:cNvPr id="86" name="Afbeelding 85">
            <a:extLst>
              <a:ext uri="{FF2B5EF4-FFF2-40B4-BE49-F238E27FC236}">
                <a16:creationId xmlns:a16="http://schemas.microsoft.com/office/drawing/2014/main" id="{47FDAC85-0A77-7417-5DC4-CDCCA07BEC57}"/>
              </a:ext>
            </a:extLst>
          </p:cNvPr>
          <p:cNvPicPr>
            <a:picLocks noChangeAspect="1"/>
          </p:cNvPicPr>
          <p:nvPr userDrawn="1"/>
        </p:nvPicPr>
        <p:blipFill rotWithShape="1">
          <a:blip r:embed="rId2"/>
          <a:srcRect r="78928" b="68480"/>
          <a:stretch/>
        </p:blipFill>
        <p:spPr>
          <a:xfrm>
            <a:off x="-3022328" y="5820174"/>
            <a:ext cx="1524812" cy="955604"/>
          </a:xfrm>
          <a:prstGeom prst="rect">
            <a:avLst/>
          </a:prstGeom>
        </p:spPr>
      </p:pic>
      <p:sp>
        <p:nvSpPr>
          <p:cNvPr id="87" name="Titel 4">
            <a:extLst>
              <a:ext uri="{FF2B5EF4-FFF2-40B4-BE49-F238E27FC236}">
                <a16:creationId xmlns:a16="http://schemas.microsoft.com/office/drawing/2014/main" id="{442AFF6F-92F3-6D50-D593-0293B86AF406}"/>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768870061"/>
      </p:ext>
    </p:extLst>
  </p:cSld>
  <p:clrMapOvr>
    <a:masterClrMapping/>
  </p:clrMapOvr>
  <p:extLst>
    <p:ext uri="{DCECCB84-F9BA-43D5-87BE-67443E8EF086}">
      <p15:sldGuideLst xmlns:p15="http://schemas.microsoft.com/office/powerpoint/2012/main">
        <p15:guide id="1" orient="horz" pos="3816">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p:cSld name="Contact">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35496402-5013-9893-C513-52EA5185B394}"/>
              </a:ext>
            </a:extLst>
          </p:cNvPr>
          <p:cNvSpPr>
            <a:spLocks noGrp="1"/>
          </p:cNvSpPr>
          <p:nvPr>
            <p:ph type="pic" sz="quarter" idx="10" hasCustomPrompt="1"/>
          </p:nvPr>
        </p:nvSpPr>
        <p:spPr>
          <a:xfrm>
            <a:off x="0" y="0"/>
            <a:ext cx="6095524" cy="6858000"/>
          </a:xfrm>
          <a:custGeom>
            <a:avLst/>
            <a:gdLst>
              <a:gd name="connsiteX0" fmla="*/ 0 w 6095524"/>
              <a:gd name="connsiteY0" fmla="*/ 0 h 6858000"/>
              <a:gd name="connsiteX1" fmla="*/ 6095524 w 6095524"/>
              <a:gd name="connsiteY1" fmla="*/ 0 h 6858000"/>
              <a:gd name="connsiteX2" fmla="*/ 6095524 w 6095524"/>
              <a:gd name="connsiteY2" fmla="*/ 1720987 h 6858000"/>
              <a:gd name="connsiteX3" fmla="*/ 6095524 w 6095524"/>
              <a:gd name="connsiteY3" fmla="*/ 1802862 h 6858000"/>
              <a:gd name="connsiteX4" fmla="*/ 6095524 w 6095524"/>
              <a:gd name="connsiteY4" fmla="*/ 2732351 h 6858000"/>
              <a:gd name="connsiteX5" fmla="*/ 5781953 w 6095524"/>
              <a:gd name="connsiteY5" fmla="*/ 3046676 h 6858000"/>
              <a:gd name="connsiteX6" fmla="*/ 6095524 w 6095524"/>
              <a:gd name="connsiteY6" fmla="*/ 3361001 h 6858000"/>
              <a:gd name="connsiteX7" fmla="*/ 6095524 w 6095524"/>
              <a:gd name="connsiteY7" fmla="*/ 6858000 h 6858000"/>
              <a:gd name="connsiteX8" fmla="*/ 3452308 w 6095524"/>
              <a:gd name="connsiteY8" fmla="*/ 6858000 h 6858000"/>
              <a:gd name="connsiteX9" fmla="*/ 3451834 w 6095524"/>
              <a:gd name="connsiteY9" fmla="*/ 6858000 h 6858000"/>
              <a:gd name="connsiteX10" fmla="*/ 0 w 6095524"/>
              <a:gd name="connsiteY10" fmla="*/ 6858000 h 6858000"/>
              <a:gd name="connsiteX11" fmla="*/ 0 w 6095524"/>
              <a:gd name="connsiteY11" fmla="*/ 180286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5524" h="6858000">
                <a:moveTo>
                  <a:pt x="0" y="0"/>
                </a:moveTo>
                <a:lnTo>
                  <a:pt x="6095524" y="0"/>
                </a:lnTo>
                <a:lnTo>
                  <a:pt x="6095524" y="1720987"/>
                </a:lnTo>
                <a:lnTo>
                  <a:pt x="6095524" y="1802862"/>
                </a:lnTo>
                <a:lnTo>
                  <a:pt x="6095524" y="2732351"/>
                </a:lnTo>
                <a:cubicBezTo>
                  <a:pt x="6095524" y="2905948"/>
                  <a:pt x="5955133" y="3046676"/>
                  <a:pt x="5781953" y="3046676"/>
                </a:cubicBezTo>
                <a:cubicBezTo>
                  <a:pt x="5955133" y="3046676"/>
                  <a:pt x="6095524" y="3187404"/>
                  <a:pt x="6095524" y="3361001"/>
                </a:cubicBezTo>
                <a:lnTo>
                  <a:pt x="6095524" y="6858000"/>
                </a:lnTo>
                <a:lnTo>
                  <a:pt x="3452308" y="6858000"/>
                </a:lnTo>
                <a:lnTo>
                  <a:pt x="3451834" y="6858000"/>
                </a:lnTo>
                <a:lnTo>
                  <a:pt x="0" y="6858000"/>
                </a:lnTo>
                <a:lnTo>
                  <a:pt x="0" y="1802862"/>
                </a:lnTo>
                <a:close/>
              </a:path>
            </a:pathLst>
          </a:custGeom>
          <a:solidFill>
            <a:schemeClr val="bg1"/>
          </a:solidFill>
        </p:spPr>
        <p:txBody>
          <a:bodyPr wrap="square" anchor="ctr">
            <a:noAutofit/>
          </a:bodyPr>
          <a:lstStyle>
            <a:lvl1pPr algn="ctr">
              <a:defRPr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1" name="Titel 20">
            <a:extLst>
              <a:ext uri="{FF2B5EF4-FFF2-40B4-BE49-F238E27FC236}">
                <a16:creationId xmlns:a16="http://schemas.microsoft.com/office/drawing/2014/main" id="{356E900C-F8AC-51AA-522F-D0D54DA96208}"/>
              </a:ext>
            </a:extLst>
          </p:cNvPr>
          <p:cNvSpPr>
            <a:spLocks noGrp="1"/>
          </p:cNvSpPr>
          <p:nvPr>
            <p:ph type="title" hasCustomPrompt="1"/>
          </p:nvPr>
        </p:nvSpPr>
        <p:spPr>
          <a:xfrm>
            <a:off x="6695266" y="2785302"/>
            <a:ext cx="4782519" cy="563231"/>
          </a:xfrm>
        </p:spPr>
        <p:txBody>
          <a:bodyPr anchor="b">
            <a:spAutoFit/>
          </a:bodyPr>
          <a:lstStyle>
            <a:lvl1pPr>
              <a:defRPr sz="3400"/>
            </a:lvl1pPr>
          </a:lstStyle>
          <a:p>
            <a:r>
              <a:rPr lang="nl-NL" dirty="0"/>
              <a:t>Naam voornaam</a:t>
            </a:r>
          </a:p>
        </p:txBody>
      </p:sp>
      <p:sp>
        <p:nvSpPr>
          <p:cNvPr id="23" name="Tijdelijke aanduiding voor tekst 22">
            <a:extLst>
              <a:ext uri="{FF2B5EF4-FFF2-40B4-BE49-F238E27FC236}">
                <a16:creationId xmlns:a16="http://schemas.microsoft.com/office/drawing/2014/main" id="{9DF39F81-9C61-3DC5-69FB-FBFEFD3F29A4}"/>
              </a:ext>
            </a:extLst>
          </p:cNvPr>
          <p:cNvSpPr>
            <a:spLocks noGrp="1"/>
          </p:cNvSpPr>
          <p:nvPr>
            <p:ph type="body" sz="quarter" idx="11" hasCustomPrompt="1"/>
          </p:nvPr>
        </p:nvSpPr>
        <p:spPr>
          <a:xfrm>
            <a:off x="6695265" y="3348533"/>
            <a:ext cx="4782519" cy="400110"/>
          </a:xfrm>
        </p:spPr>
        <p:txBody>
          <a:bodyPr>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7" name="Tijdelijke aanduiding voor tekst 22">
            <a:extLst>
              <a:ext uri="{FF2B5EF4-FFF2-40B4-BE49-F238E27FC236}">
                <a16:creationId xmlns:a16="http://schemas.microsoft.com/office/drawing/2014/main" id="{3E74EA93-9A50-D12F-86C0-6324D7B302EA}"/>
              </a:ext>
            </a:extLst>
          </p:cNvPr>
          <p:cNvSpPr>
            <a:spLocks noGrp="1"/>
          </p:cNvSpPr>
          <p:nvPr>
            <p:ph type="body" sz="quarter" idx="12" hasCustomPrompt="1"/>
          </p:nvPr>
        </p:nvSpPr>
        <p:spPr>
          <a:xfrm>
            <a:off x="6695264" y="408411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8" name="Tijdelijke aanduiding voor tekst 22">
            <a:extLst>
              <a:ext uri="{FF2B5EF4-FFF2-40B4-BE49-F238E27FC236}">
                <a16:creationId xmlns:a16="http://schemas.microsoft.com/office/drawing/2014/main" id="{D868A80A-2CAA-7761-463A-119F40627059}"/>
              </a:ext>
            </a:extLst>
          </p:cNvPr>
          <p:cNvSpPr>
            <a:spLocks noGrp="1"/>
          </p:cNvSpPr>
          <p:nvPr>
            <p:ph type="body" sz="quarter" idx="13" hasCustomPrompt="1"/>
          </p:nvPr>
        </p:nvSpPr>
        <p:spPr>
          <a:xfrm>
            <a:off x="6695263" y="4484229"/>
            <a:ext cx="4782519" cy="369332"/>
          </a:xfrm>
        </p:spPr>
        <p:txBody>
          <a:bodyPr>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grpSp>
        <p:nvGrpSpPr>
          <p:cNvPr id="2" name="Groep 138">
            <a:extLst>
              <a:ext uri="{FF2B5EF4-FFF2-40B4-BE49-F238E27FC236}">
                <a16:creationId xmlns:a16="http://schemas.microsoft.com/office/drawing/2014/main" id="{A752C218-9C3C-31F2-2A07-535ABCE5F6A8}"/>
              </a:ext>
            </a:extLst>
          </p:cNvPr>
          <p:cNvGrpSpPr/>
          <p:nvPr userDrawn="1"/>
        </p:nvGrpSpPr>
        <p:grpSpPr>
          <a:xfrm>
            <a:off x="12335004" y="0"/>
            <a:ext cx="3593091" cy="6857999"/>
            <a:chOff x="12377866" y="-115008"/>
            <a:chExt cx="3593091" cy="6857999"/>
          </a:xfrm>
        </p:grpSpPr>
        <p:sp>
          <p:nvSpPr>
            <p:cNvPr id="3" name="Rechthoek 139">
              <a:extLst>
                <a:ext uri="{FF2B5EF4-FFF2-40B4-BE49-F238E27FC236}">
                  <a16:creationId xmlns:a16="http://schemas.microsoft.com/office/drawing/2014/main" id="{F74B380D-0AF3-FDF0-FA62-101DCD78F0F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4" name="Ovaal 140">
              <a:extLst>
                <a:ext uri="{FF2B5EF4-FFF2-40B4-BE49-F238E27FC236}">
                  <a16:creationId xmlns:a16="http://schemas.microsoft.com/office/drawing/2014/main" id="{F347E134-B4F1-BC95-2884-D81C16D82B31}"/>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6" name="Rechthoek 141">
              <a:extLst>
                <a:ext uri="{FF2B5EF4-FFF2-40B4-BE49-F238E27FC236}">
                  <a16:creationId xmlns:a16="http://schemas.microsoft.com/office/drawing/2014/main" id="{8D61A49E-78DF-4D9A-A6F9-6AF261B2A6C7}"/>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9" name="Groep 142">
              <a:extLst>
                <a:ext uri="{FF2B5EF4-FFF2-40B4-BE49-F238E27FC236}">
                  <a16:creationId xmlns:a16="http://schemas.microsoft.com/office/drawing/2014/main" id="{94786D3A-5619-F6DD-8106-D37A4A744F7A}"/>
                </a:ext>
              </a:extLst>
            </p:cNvPr>
            <p:cNvGrpSpPr/>
            <p:nvPr userDrawn="1"/>
          </p:nvGrpSpPr>
          <p:grpSpPr>
            <a:xfrm>
              <a:off x="12844616" y="1176737"/>
              <a:ext cx="294789" cy="318834"/>
              <a:chOff x="14466489" y="1001522"/>
              <a:chExt cx="290627" cy="314333"/>
            </a:xfrm>
          </p:grpSpPr>
          <p:sp>
            <p:nvSpPr>
              <p:cNvPr id="62" name="Rechthoek 196">
                <a:extLst>
                  <a:ext uri="{FF2B5EF4-FFF2-40B4-BE49-F238E27FC236}">
                    <a16:creationId xmlns:a16="http://schemas.microsoft.com/office/drawing/2014/main" id="{34D1B6D9-BABF-25B6-A066-EA62121FB896}"/>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7">
                <a:extLst>
                  <a:ext uri="{FF2B5EF4-FFF2-40B4-BE49-F238E27FC236}">
                    <a16:creationId xmlns:a16="http://schemas.microsoft.com/office/drawing/2014/main" id="{9E657256-91B1-554F-FDAB-969F2FCC29B4}"/>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4" name="Vrije vorm: vorm 101">
                <a:extLst>
                  <a:ext uri="{FF2B5EF4-FFF2-40B4-BE49-F238E27FC236}">
                    <a16:creationId xmlns:a16="http://schemas.microsoft.com/office/drawing/2014/main" id="{0F2DA312-DF10-2E7C-5B28-72962FB4A834}"/>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5" name="Rechthoek: afgeronde hoeken 102">
                <a:extLst>
                  <a:ext uri="{FF2B5EF4-FFF2-40B4-BE49-F238E27FC236}">
                    <a16:creationId xmlns:a16="http://schemas.microsoft.com/office/drawing/2014/main" id="{3FEB06B0-DB2B-FE1F-8100-F7DCFAA1447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66" name="Rechte verbindingslijn 200">
                <a:extLst>
                  <a:ext uri="{FF2B5EF4-FFF2-40B4-BE49-F238E27FC236}">
                    <a16:creationId xmlns:a16="http://schemas.microsoft.com/office/drawing/2014/main" id="{B07084EC-023B-5E1C-6848-92B2FDC44F9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Rechte verbindingslijn 201">
                <a:extLst>
                  <a:ext uri="{FF2B5EF4-FFF2-40B4-BE49-F238E27FC236}">
                    <a16:creationId xmlns:a16="http://schemas.microsoft.com/office/drawing/2014/main" id="{7DE40667-B137-5225-83BD-9F4ADFD4929A}"/>
                  </a:ext>
                </a:extLst>
              </p:cNvPr>
              <p:cNvCxnSpPr>
                <a:cxnSpLocks/>
                <a:stCxn id="65"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 name="Ovaal 143">
              <a:extLst>
                <a:ext uri="{FF2B5EF4-FFF2-40B4-BE49-F238E27FC236}">
                  <a16:creationId xmlns:a16="http://schemas.microsoft.com/office/drawing/2014/main" id="{C2DC86D0-B1A3-B6A4-23DE-3BD2DE4580F3}"/>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1" name="Rechthoek 144">
              <a:extLst>
                <a:ext uri="{FF2B5EF4-FFF2-40B4-BE49-F238E27FC236}">
                  <a16:creationId xmlns:a16="http://schemas.microsoft.com/office/drawing/2014/main" id="{6F0882CE-76E4-89C0-D842-AD5D80E6620B}"/>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2" name="Groep 145">
              <a:extLst>
                <a:ext uri="{FF2B5EF4-FFF2-40B4-BE49-F238E27FC236}">
                  <a16:creationId xmlns:a16="http://schemas.microsoft.com/office/drawing/2014/main" id="{45B36C4D-2F3D-F7B2-8A5B-52FEC423F92F}"/>
                </a:ext>
              </a:extLst>
            </p:cNvPr>
            <p:cNvGrpSpPr/>
            <p:nvPr userDrawn="1"/>
          </p:nvGrpSpPr>
          <p:grpSpPr>
            <a:xfrm>
              <a:off x="12852713" y="2027655"/>
              <a:ext cx="825500" cy="209550"/>
              <a:chOff x="13504624" y="2482850"/>
              <a:chExt cx="825500" cy="209550"/>
            </a:xfrm>
          </p:grpSpPr>
          <p:sp>
            <p:nvSpPr>
              <p:cNvPr id="59" name="Rechthoek 193">
                <a:extLst>
                  <a:ext uri="{FF2B5EF4-FFF2-40B4-BE49-F238E27FC236}">
                    <a16:creationId xmlns:a16="http://schemas.microsoft.com/office/drawing/2014/main" id="{CB40FE14-F767-6211-5E24-3283767B8B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0" name="Rechte verbindingslijn 194">
                <a:extLst>
                  <a:ext uri="{FF2B5EF4-FFF2-40B4-BE49-F238E27FC236}">
                    <a16:creationId xmlns:a16="http://schemas.microsoft.com/office/drawing/2014/main" id="{3E33D339-91D8-6609-A00F-16D5CAB5C6F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1" name="Gelijkbenige driehoek 98">
                <a:extLst>
                  <a:ext uri="{FF2B5EF4-FFF2-40B4-BE49-F238E27FC236}">
                    <a16:creationId xmlns:a16="http://schemas.microsoft.com/office/drawing/2014/main" id="{FE232CCB-5A35-272B-BD25-17E884FBDD15}"/>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3" name="Ovaal 146">
              <a:extLst>
                <a:ext uri="{FF2B5EF4-FFF2-40B4-BE49-F238E27FC236}">
                  <a16:creationId xmlns:a16="http://schemas.microsoft.com/office/drawing/2014/main" id="{D3888CC2-4C53-A961-87D9-C15A6064818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14" name="Rechthoek 147">
              <a:extLst>
                <a:ext uri="{FF2B5EF4-FFF2-40B4-BE49-F238E27FC236}">
                  <a16:creationId xmlns:a16="http://schemas.microsoft.com/office/drawing/2014/main" id="{9596B6F1-164F-1880-DEB4-B218FE6BF010}"/>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15" name="Ovaal 148">
              <a:extLst>
                <a:ext uri="{FF2B5EF4-FFF2-40B4-BE49-F238E27FC236}">
                  <a16:creationId xmlns:a16="http://schemas.microsoft.com/office/drawing/2014/main" id="{50208E0D-86F9-AD42-4CE0-11BAA333FF2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16" name="Rechthoek 149">
              <a:extLst>
                <a:ext uri="{FF2B5EF4-FFF2-40B4-BE49-F238E27FC236}">
                  <a16:creationId xmlns:a16="http://schemas.microsoft.com/office/drawing/2014/main" id="{D6AD7E32-39EE-22F4-7EFE-779110A32821}"/>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17" name="Groep 150">
              <a:extLst>
                <a:ext uri="{FF2B5EF4-FFF2-40B4-BE49-F238E27FC236}">
                  <a16:creationId xmlns:a16="http://schemas.microsoft.com/office/drawing/2014/main" id="{218572DF-F90F-3B80-E32C-72E81C7376C5}"/>
                </a:ext>
              </a:extLst>
            </p:cNvPr>
            <p:cNvGrpSpPr/>
            <p:nvPr userDrawn="1"/>
          </p:nvGrpSpPr>
          <p:grpSpPr>
            <a:xfrm>
              <a:off x="12755738" y="5004946"/>
              <a:ext cx="622283" cy="612920"/>
              <a:chOff x="12617641" y="3403238"/>
              <a:chExt cx="752963" cy="741635"/>
            </a:xfrm>
          </p:grpSpPr>
          <p:grpSp>
            <p:nvGrpSpPr>
              <p:cNvPr id="43" name="Groep 177">
                <a:extLst>
                  <a:ext uri="{FF2B5EF4-FFF2-40B4-BE49-F238E27FC236}">
                    <a16:creationId xmlns:a16="http://schemas.microsoft.com/office/drawing/2014/main" id="{7349F78A-AC6A-2A8B-B3B9-A2AB4EF72794}"/>
                  </a:ext>
                </a:extLst>
              </p:cNvPr>
              <p:cNvGrpSpPr/>
              <p:nvPr userDrawn="1"/>
            </p:nvGrpSpPr>
            <p:grpSpPr>
              <a:xfrm>
                <a:off x="12771550" y="3403238"/>
                <a:ext cx="467156" cy="448492"/>
                <a:chOff x="12782177" y="3403238"/>
                <a:chExt cx="467156" cy="448492"/>
              </a:xfrm>
            </p:grpSpPr>
            <p:grpSp>
              <p:nvGrpSpPr>
                <p:cNvPr id="46" name="Groep 180">
                  <a:extLst>
                    <a:ext uri="{FF2B5EF4-FFF2-40B4-BE49-F238E27FC236}">
                      <a16:creationId xmlns:a16="http://schemas.microsoft.com/office/drawing/2014/main" id="{A1703F6A-45DC-3055-CD46-5135BB1F9223}"/>
                    </a:ext>
                  </a:extLst>
                </p:cNvPr>
                <p:cNvGrpSpPr/>
                <p:nvPr userDrawn="1"/>
              </p:nvGrpSpPr>
              <p:grpSpPr>
                <a:xfrm>
                  <a:off x="12782177" y="3403238"/>
                  <a:ext cx="412972" cy="396132"/>
                  <a:chOff x="13554906" y="3320108"/>
                  <a:chExt cx="443912" cy="425811"/>
                </a:xfrm>
              </p:grpSpPr>
              <p:grpSp>
                <p:nvGrpSpPr>
                  <p:cNvPr id="53" name="Groep 187">
                    <a:extLst>
                      <a:ext uri="{FF2B5EF4-FFF2-40B4-BE49-F238E27FC236}">
                        <a16:creationId xmlns:a16="http://schemas.microsoft.com/office/drawing/2014/main" id="{AE988417-5374-F9E1-B010-3AAE728400EA}"/>
                      </a:ext>
                    </a:extLst>
                  </p:cNvPr>
                  <p:cNvGrpSpPr/>
                  <p:nvPr userDrawn="1"/>
                </p:nvGrpSpPr>
                <p:grpSpPr>
                  <a:xfrm>
                    <a:off x="13554906" y="3320108"/>
                    <a:ext cx="443912" cy="425811"/>
                    <a:chOff x="12909684" y="1276142"/>
                    <a:chExt cx="443912" cy="425811"/>
                  </a:xfrm>
                </p:grpSpPr>
                <p:sp>
                  <p:nvSpPr>
                    <p:cNvPr id="56" name="Rechthoek 190">
                      <a:extLst>
                        <a:ext uri="{FF2B5EF4-FFF2-40B4-BE49-F238E27FC236}">
                          <a16:creationId xmlns:a16="http://schemas.microsoft.com/office/drawing/2014/main" id="{EE608A73-4149-729D-8455-CE914941A7C0}"/>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91">
                      <a:extLst>
                        <a:ext uri="{FF2B5EF4-FFF2-40B4-BE49-F238E27FC236}">
                          <a16:creationId xmlns:a16="http://schemas.microsoft.com/office/drawing/2014/main" id="{C535A042-1F57-38B6-CB8B-BDDCD62C7DB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8" name="Ovaal 192">
                      <a:extLst>
                        <a:ext uri="{FF2B5EF4-FFF2-40B4-BE49-F238E27FC236}">
                          <a16:creationId xmlns:a16="http://schemas.microsoft.com/office/drawing/2014/main" id="{1321736B-C071-BF78-6B4B-822F83D86C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4" name="Afbeelding 188">
                    <a:extLst>
                      <a:ext uri="{FF2B5EF4-FFF2-40B4-BE49-F238E27FC236}">
                        <a16:creationId xmlns:a16="http://schemas.microsoft.com/office/drawing/2014/main" id="{67346BAB-10DC-9F79-BC5C-93223022CB35}"/>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5" name="Afbeelding 189">
                    <a:extLst>
                      <a:ext uri="{FF2B5EF4-FFF2-40B4-BE49-F238E27FC236}">
                        <a16:creationId xmlns:a16="http://schemas.microsoft.com/office/drawing/2014/main" id="{8B0CB7DD-0330-A7D9-E1B3-86170818CB13}"/>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47" name="Groep 181">
                  <a:extLst>
                    <a:ext uri="{FF2B5EF4-FFF2-40B4-BE49-F238E27FC236}">
                      <a16:creationId xmlns:a16="http://schemas.microsoft.com/office/drawing/2014/main" id="{8574F976-97E3-A44D-CCDF-B329272CD447}"/>
                    </a:ext>
                  </a:extLst>
                </p:cNvPr>
                <p:cNvGrpSpPr/>
                <p:nvPr userDrawn="1"/>
              </p:nvGrpSpPr>
              <p:grpSpPr>
                <a:xfrm>
                  <a:off x="13103513" y="3705268"/>
                  <a:ext cx="145820" cy="146462"/>
                  <a:chOff x="13096169" y="3602278"/>
                  <a:chExt cx="145820" cy="146462"/>
                </a:xfrm>
              </p:grpSpPr>
              <p:sp>
                <p:nvSpPr>
                  <p:cNvPr id="51" name="Rechthoek 185">
                    <a:extLst>
                      <a:ext uri="{FF2B5EF4-FFF2-40B4-BE49-F238E27FC236}">
                        <a16:creationId xmlns:a16="http://schemas.microsoft.com/office/drawing/2014/main" id="{EEA55699-B6E0-67B0-52C5-4FFEAF117EF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86">
                    <a:extLst>
                      <a:ext uri="{FF2B5EF4-FFF2-40B4-BE49-F238E27FC236}">
                        <a16:creationId xmlns:a16="http://schemas.microsoft.com/office/drawing/2014/main" id="{2531FA96-BE73-E0DA-FD2D-26C79CC0836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48" name="Groep 182">
                  <a:extLst>
                    <a:ext uri="{FF2B5EF4-FFF2-40B4-BE49-F238E27FC236}">
                      <a16:creationId xmlns:a16="http://schemas.microsoft.com/office/drawing/2014/main" id="{92F806C3-F3E6-3F2A-FC42-D95B4CC29EA4}"/>
                    </a:ext>
                  </a:extLst>
                </p:cNvPr>
                <p:cNvGrpSpPr/>
                <p:nvPr userDrawn="1"/>
              </p:nvGrpSpPr>
              <p:grpSpPr>
                <a:xfrm rot="10800000">
                  <a:off x="13061402" y="3665637"/>
                  <a:ext cx="145820" cy="146462"/>
                  <a:chOff x="13096169" y="3602278"/>
                  <a:chExt cx="145820" cy="146462"/>
                </a:xfrm>
              </p:grpSpPr>
              <p:sp>
                <p:nvSpPr>
                  <p:cNvPr id="49" name="Rechthoek 183">
                    <a:extLst>
                      <a:ext uri="{FF2B5EF4-FFF2-40B4-BE49-F238E27FC236}">
                        <a16:creationId xmlns:a16="http://schemas.microsoft.com/office/drawing/2014/main" id="{09AC0223-F1A4-5E0B-F2B3-B722B9FB951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84">
                    <a:extLst>
                      <a:ext uri="{FF2B5EF4-FFF2-40B4-BE49-F238E27FC236}">
                        <a16:creationId xmlns:a16="http://schemas.microsoft.com/office/drawing/2014/main" id="{4F674E2C-364B-073B-B826-9A459F84B85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4" name="Rechthoek 178">
                <a:extLst>
                  <a:ext uri="{FF2B5EF4-FFF2-40B4-BE49-F238E27FC236}">
                    <a16:creationId xmlns:a16="http://schemas.microsoft.com/office/drawing/2014/main" id="{9879C1FB-C391-A227-BA53-67702728B37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5" name="Gelijkbenige driehoek 78">
                <a:extLst>
                  <a:ext uri="{FF2B5EF4-FFF2-40B4-BE49-F238E27FC236}">
                    <a16:creationId xmlns:a16="http://schemas.microsoft.com/office/drawing/2014/main" id="{2C5AE7B1-9EBF-94DD-5D77-5076FBAA8A7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Rechthoek 151">
              <a:extLst>
                <a:ext uri="{FF2B5EF4-FFF2-40B4-BE49-F238E27FC236}">
                  <a16:creationId xmlns:a16="http://schemas.microsoft.com/office/drawing/2014/main" id="{F55EB04B-C895-5AA3-40CC-9F43BE07C38F}"/>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19" name="Groep 152">
              <a:extLst>
                <a:ext uri="{FF2B5EF4-FFF2-40B4-BE49-F238E27FC236}">
                  <a16:creationId xmlns:a16="http://schemas.microsoft.com/office/drawing/2014/main" id="{77A805E9-A6C1-56A9-FDAD-29FEA1F90FA5}"/>
                </a:ext>
              </a:extLst>
            </p:cNvPr>
            <p:cNvGrpSpPr/>
            <p:nvPr userDrawn="1"/>
          </p:nvGrpSpPr>
          <p:grpSpPr>
            <a:xfrm>
              <a:off x="13678554" y="3370363"/>
              <a:ext cx="1222990" cy="563933"/>
              <a:chOff x="-2485819" y="3399207"/>
              <a:chExt cx="1222990" cy="563933"/>
            </a:xfrm>
          </p:grpSpPr>
          <p:sp>
            <p:nvSpPr>
              <p:cNvPr id="20" name="Rechthoek 156">
                <a:extLst>
                  <a:ext uri="{FF2B5EF4-FFF2-40B4-BE49-F238E27FC236}">
                    <a16:creationId xmlns:a16="http://schemas.microsoft.com/office/drawing/2014/main" id="{7B2B0FDF-64CC-CB96-0F39-3B86CDB5C86C}"/>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2" name="Rechthoek 157">
                <a:extLst>
                  <a:ext uri="{FF2B5EF4-FFF2-40B4-BE49-F238E27FC236}">
                    <a16:creationId xmlns:a16="http://schemas.microsoft.com/office/drawing/2014/main" id="{37361C1A-BE9D-B879-2FCC-FB18E967287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4" name="Groep 158">
                <a:extLst>
                  <a:ext uri="{FF2B5EF4-FFF2-40B4-BE49-F238E27FC236}">
                    <a16:creationId xmlns:a16="http://schemas.microsoft.com/office/drawing/2014/main" id="{11F5ED56-6C07-3DD2-EFC2-CC7C6C7E18CD}"/>
                  </a:ext>
                </a:extLst>
              </p:cNvPr>
              <p:cNvGrpSpPr/>
              <p:nvPr userDrawn="1"/>
            </p:nvGrpSpPr>
            <p:grpSpPr>
              <a:xfrm>
                <a:off x="-2403869" y="3460544"/>
                <a:ext cx="155951" cy="131922"/>
                <a:chOff x="12968836" y="3354170"/>
                <a:chExt cx="404806" cy="342433"/>
              </a:xfrm>
            </p:grpSpPr>
            <p:sp>
              <p:nvSpPr>
                <p:cNvPr id="37" name="Rechthoek: afgeronde hoeken 61">
                  <a:extLst>
                    <a:ext uri="{FF2B5EF4-FFF2-40B4-BE49-F238E27FC236}">
                      <a16:creationId xmlns:a16="http://schemas.microsoft.com/office/drawing/2014/main" id="{DFD36E22-D108-9BA4-EFD5-A87F5D7E6C8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72">
                  <a:extLst>
                    <a:ext uri="{FF2B5EF4-FFF2-40B4-BE49-F238E27FC236}">
                      <a16:creationId xmlns:a16="http://schemas.microsoft.com/office/drawing/2014/main" id="{68758171-9B3B-1C43-6EB9-CC001122755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73">
                  <a:extLst>
                    <a:ext uri="{FF2B5EF4-FFF2-40B4-BE49-F238E27FC236}">
                      <a16:creationId xmlns:a16="http://schemas.microsoft.com/office/drawing/2014/main" id="{FECF4CAA-743B-28BC-A6FD-0B94888B3D9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4">
                  <a:extLst>
                    <a:ext uri="{FF2B5EF4-FFF2-40B4-BE49-F238E27FC236}">
                      <a16:creationId xmlns:a16="http://schemas.microsoft.com/office/drawing/2014/main" id="{99DE5330-2C75-C735-A156-5E5CC0C11D7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5">
                  <a:extLst>
                    <a:ext uri="{FF2B5EF4-FFF2-40B4-BE49-F238E27FC236}">
                      <a16:creationId xmlns:a16="http://schemas.microsoft.com/office/drawing/2014/main" id="{A0E040FE-A9CC-3BF0-B873-57B4219B25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6">
                  <a:extLst>
                    <a:ext uri="{FF2B5EF4-FFF2-40B4-BE49-F238E27FC236}">
                      <a16:creationId xmlns:a16="http://schemas.microsoft.com/office/drawing/2014/main" id="{DEE63577-0358-30EB-5C1F-D8957A0F4F3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5" name="Groep 159">
                <a:extLst>
                  <a:ext uri="{FF2B5EF4-FFF2-40B4-BE49-F238E27FC236}">
                    <a16:creationId xmlns:a16="http://schemas.microsoft.com/office/drawing/2014/main" id="{C7AB7CA3-C7CB-819F-86DF-4E6ECF128144}"/>
                  </a:ext>
                </a:extLst>
              </p:cNvPr>
              <p:cNvGrpSpPr/>
              <p:nvPr userDrawn="1"/>
            </p:nvGrpSpPr>
            <p:grpSpPr>
              <a:xfrm>
                <a:off x="-2423424" y="3690208"/>
                <a:ext cx="166739" cy="218963"/>
                <a:chOff x="12940828" y="3950597"/>
                <a:chExt cx="432813" cy="568367"/>
              </a:xfrm>
            </p:grpSpPr>
            <p:grpSp>
              <p:nvGrpSpPr>
                <p:cNvPr id="29" name="Groep 163">
                  <a:extLst>
                    <a:ext uri="{FF2B5EF4-FFF2-40B4-BE49-F238E27FC236}">
                      <a16:creationId xmlns:a16="http://schemas.microsoft.com/office/drawing/2014/main" id="{5ED1B887-9B0E-D1C5-EC9C-DB721ACA6AF5}"/>
                    </a:ext>
                  </a:extLst>
                </p:cNvPr>
                <p:cNvGrpSpPr/>
                <p:nvPr userDrawn="1"/>
              </p:nvGrpSpPr>
              <p:grpSpPr>
                <a:xfrm>
                  <a:off x="13000382" y="4006891"/>
                  <a:ext cx="373259" cy="315747"/>
                  <a:chOff x="12968836" y="3354170"/>
                  <a:chExt cx="404806" cy="342433"/>
                </a:xfrm>
              </p:grpSpPr>
              <p:sp>
                <p:nvSpPr>
                  <p:cNvPr id="31" name="Rechthoek: afgeronde hoeken 55">
                    <a:extLst>
                      <a:ext uri="{FF2B5EF4-FFF2-40B4-BE49-F238E27FC236}">
                        <a16:creationId xmlns:a16="http://schemas.microsoft.com/office/drawing/2014/main" id="{6F3244E1-CDEC-2299-9C06-46345334F45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66">
                    <a:extLst>
                      <a:ext uri="{FF2B5EF4-FFF2-40B4-BE49-F238E27FC236}">
                        <a16:creationId xmlns:a16="http://schemas.microsoft.com/office/drawing/2014/main" id="{01FBD5CC-EB46-35AD-AE9A-5E2A645E9AA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3" name="Rechthoek 167">
                    <a:extLst>
                      <a:ext uri="{FF2B5EF4-FFF2-40B4-BE49-F238E27FC236}">
                        <a16:creationId xmlns:a16="http://schemas.microsoft.com/office/drawing/2014/main" id="{25B5EECD-A2C1-B6E7-3107-3117FC364FB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4" name="Rechthoek 168">
                    <a:extLst>
                      <a:ext uri="{FF2B5EF4-FFF2-40B4-BE49-F238E27FC236}">
                        <a16:creationId xmlns:a16="http://schemas.microsoft.com/office/drawing/2014/main" id="{BA1F88EE-02A6-739A-1B46-70EC30D304D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5" name="Rechthoek 169">
                    <a:extLst>
                      <a:ext uri="{FF2B5EF4-FFF2-40B4-BE49-F238E27FC236}">
                        <a16:creationId xmlns:a16="http://schemas.microsoft.com/office/drawing/2014/main" id="{EDF14E3A-7045-6440-8F34-73D88C370F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70">
                    <a:extLst>
                      <a:ext uri="{FF2B5EF4-FFF2-40B4-BE49-F238E27FC236}">
                        <a16:creationId xmlns:a16="http://schemas.microsoft.com/office/drawing/2014/main" id="{79440A97-7D63-2E42-FB59-50D663E3CD8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0" name="Boog 164">
                  <a:extLst>
                    <a:ext uri="{FF2B5EF4-FFF2-40B4-BE49-F238E27FC236}">
                      <a16:creationId xmlns:a16="http://schemas.microsoft.com/office/drawing/2014/main" id="{B69A5CC4-3D30-7575-CF02-3B972E24E75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26" name="Tekstvak 160">
                <a:extLst>
                  <a:ext uri="{FF2B5EF4-FFF2-40B4-BE49-F238E27FC236}">
                    <a16:creationId xmlns:a16="http://schemas.microsoft.com/office/drawing/2014/main" id="{5586AFAD-0F71-ABD4-746B-77B6646C76D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27" name="Tekstvak 161">
                <a:extLst>
                  <a:ext uri="{FF2B5EF4-FFF2-40B4-BE49-F238E27FC236}">
                    <a16:creationId xmlns:a16="http://schemas.microsoft.com/office/drawing/2014/main" id="{AD741A35-D0B5-C10B-DC2F-94AE47078C3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28" name="Vrije vorm: vorm 52">
                <a:extLst>
                  <a:ext uri="{FF2B5EF4-FFF2-40B4-BE49-F238E27FC236}">
                    <a16:creationId xmlns:a16="http://schemas.microsoft.com/office/drawing/2014/main" id="{F007EC6E-316E-BE1D-49B2-27867B42C879}"/>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123838630"/>
      </p:ext>
    </p:extLst>
  </p:cSld>
  <p:clrMapOvr>
    <a:masterClrMapping/>
  </p:clrMapOvr>
  <p:extLst>
    <p:ext uri="{DCECCB84-F9BA-43D5-87BE-67443E8EF086}">
      <p15:sldGuideLst xmlns:p15="http://schemas.microsoft.com/office/powerpoint/2012/main"/>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Contact 1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199" y="1700210"/>
            <a:ext cx="3529013" cy="3457575"/>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06CFACF-9445-4F4E-8535-180986472EE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4881096" y="3107650"/>
            <a:ext cx="6472707" cy="369332"/>
          </a:xfrm>
        </p:spPr>
        <p:txBody>
          <a:bodyPr wrap="square">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4881095" y="384323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4881094" y="4243346"/>
            <a:ext cx="6472707"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4881093" y="2538795"/>
            <a:ext cx="6472707"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B352ED9F-BCD4-5EDE-9507-97CB784C3B0E}"/>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4BDFDA8C-79C3-0FF6-64D5-DCCA48B899AB}"/>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BFBEC098-8657-1C57-A23D-CDAF39596EA2}"/>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05D76095-5DF3-5D34-0642-C507946DE4E3}"/>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791C0540-F29B-5CE2-9849-A963417B0E3D}"/>
                </a:ext>
              </a:extLst>
            </p:cNvPr>
            <p:cNvGrpSpPr/>
            <p:nvPr userDrawn="1"/>
          </p:nvGrpSpPr>
          <p:grpSpPr>
            <a:xfrm>
              <a:off x="12844616" y="1176737"/>
              <a:ext cx="294789" cy="318834"/>
              <a:chOff x="14466489" y="1001522"/>
              <a:chExt cx="290627" cy="314333"/>
            </a:xfrm>
          </p:grpSpPr>
          <p:sp>
            <p:nvSpPr>
              <p:cNvPr id="66" name="Rechthoek 196">
                <a:extLst>
                  <a:ext uri="{FF2B5EF4-FFF2-40B4-BE49-F238E27FC236}">
                    <a16:creationId xmlns:a16="http://schemas.microsoft.com/office/drawing/2014/main" id="{233C6762-60B1-E950-960A-DCAF6038B785}"/>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7">
                <a:extLst>
                  <a:ext uri="{FF2B5EF4-FFF2-40B4-BE49-F238E27FC236}">
                    <a16:creationId xmlns:a16="http://schemas.microsoft.com/office/drawing/2014/main" id="{0A4AF8D4-E1A0-A6ED-CDAC-5800A849F949}"/>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8" name="Vrije vorm: vorm 101">
                <a:extLst>
                  <a:ext uri="{FF2B5EF4-FFF2-40B4-BE49-F238E27FC236}">
                    <a16:creationId xmlns:a16="http://schemas.microsoft.com/office/drawing/2014/main" id="{1D9684DA-17E4-26C0-C5E4-6B3CA0C5E002}"/>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Rechthoek: afgeronde hoeken 102">
                <a:extLst>
                  <a:ext uri="{FF2B5EF4-FFF2-40B4-BE49-F238E27FC236}">
                    <a16:creationId xmlns:a16="http://schemas.microsoft.com/office/drawing/2014/main" id="{F5452A11-42D3-8C2A-706A-3C810AB22D66}"/>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0" name="Rechte verbindingslijn 200">
                <a:extLst>
                  <a:ext uri="{FF2B5EF4-FFF2-40B4-BE49-F238E27FC236}">
                    <a16:creationId xmlns:a16="http://schemas.microsoft.com/office/drawing/2014/main" id="{0920CBF7-58F0-5853-0419-964CFB358810}"/>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Rechte verbindingslijn 201">
                <a:extLst>
                  <a:ext uri="{FF2B5EF4-FFF2-40B4-BE49-F238E27FC236}">
                    <a16:creationId xmlns:a16="http://schemas.microsoft.com/office/drawing/2014/main" id="{8176B010-82E9-2514-DD09-34C805323BFC}"/>
                  </a:ext>
                </a:extLst>
              </p:cNvPr>
              <p:cNvCxnSpPr>
                <a:cxnSpLocks/>
                <a:stCxn id="6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1BD0E083-7C89-4CD8-33F3-7A7A2DB7E109}"/>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7" name="Rechthoek 144">
              <a:extLst>
                <a:ext uri="{FF2B5EF4-FFF2-40B4-BE49-F238E27FC236}">
                  <a16:creationId xmlns:a16="http://schemas.microsoft.com/office/drawing/2014/main" id="{8B6B6903-B619-17CC-5AC2-CFCC0358C74A}"/>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8" name="Groep 145">
              <a:extLst>
                <a:ext uri="{FF2B5EF4-FFF2-40B4-BE49-F238E27FC236}">
                  <a16:creationId xmlns:a16="http://schemas.microsoft.com/office/drawing/2014/main" id="{019793DA-D368-1EF6-3DE2-624B04D18186}"/>
                </a:ext>
              </a:extLst>
            </p:cNvPr>
            <p:cNvGrpSpPr/>
            <p:nvPr userDrawn="1"/>
          </p:nvGrpSpPr>
          <p:grpSpPr>
            <a:xfrm>
              <a:off x="12852713" y="2027655"/>
              <a:ext cx="825500" cy="209550"/>
              <a:chOff x="13504624" y="2482850"/>
              <a:chExt cx="825500" cy="209550"/>
            </a:xfrm>
          </p:grpSpPr>
          <p:sp>
            <p:nvSpPr>
              <p:cNvPr id="63" name="Rechthoek 193">
                <a:extLst>
                  <a:ext uri="{FF2B5EF4-FFF2-40B4-BE49-F238E27FC236}">
                    <a16:creationId xmlns:a16="http://schemas.microsoft.com/office/drawing/2014/main" id="{9CB5D2D2-E867-A6DC-A7CD-0A4A0880D036}"/>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4" name="Rechte verbindingslijn 194">
                <a:extLst>
                  <a:ext uri="{FF2B5EF4-FFF2-40B4-BE49-F238E27FC236}">
                    <a16:creationId xmlns:a16="http://schemas.microsoft.com/office/drawing/2014/main" id="{FDB555FC-001B-C3FC-64B0-52A39859C1E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5" name="Gelijkbenige driehoek 98">
                <a:extLst>
                  <a:ext uri="{FF2B5EF4-FFF2-40B4-BE49-F238E27FC236}">
                    <a16:creationId xmlns:a16="http://schemas.microsoft.com/office/drawing/2014/main" id="{D9C8BA03-FDCC-7A75-F5F7-16402A4384D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19" name="Ovaal 146">
              <a:extLst>
                <a:ext uri="{FF2B5EF4-FFF2-40B4-BE49-F238E27FC236}">
                  <a16:creationId xmlns:a16="http://schemas.microsoft.com/office/drawing/2014/main" id="{1F20A581-7A19-2538-982C-0A392B4CD5B0}"/>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0" name="Rechthoek 147">
              <a:extLst>
                <a:ext uri="{FF2B5EF4-FFF2-40B4-BE49-F238E27FC236}">
                  <a16:creationId xmlns:a16="http://schemas.microsoft.com/office/drawing/2014/main" id="{53684305-33E1-CD2B-A2E9-11F320A48775}"/>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1" name="Ovaal 148">
              <a:extLst>
                <a:ext uri="{FF2B5EF4-FFF2-40B4-BE49-F238E27FC236}">
                  <a16:creationId xmlns:a16="http://schemas.microsoft.com/office/drawing/2014/main" id="{45C6C728-398D-961E-3CAB-4B5B9C206372}"/>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2" name="Rechthoek 149">
              <a:extLst>
                <a:ext uri="{FF2B5EF4-FFF2-40B4-BE49-F238E27FC236}">
                  <a16:creationId xmlns:a16="http://schemas.microsoft.com/office/drawing/2014/main" id="{CF7878C8-66DA-94E2-9B91-76C5F8AAC266}"/>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3" name="Groep 150">
              <a:extLst>
                <a:ext uri="{FF2B5EF4-FFF2-40B4-BE49-F238E27FC236}">
                  <a16:creationId xmlns:a16="http://schemas.microsoft.com/office/drawing/2014/main" id="{6576CE4B-C826-CBBA-3AD0-8658BC30C933}"/>
                </a:ext>
              </a:extLst>
            </p:cNvPr>
            <p:cNvGrpSpPr/>
            <p:nvPr userDrawn="1"/>
          </p:nvGrpSpPr>
          <p:grpSpPr>
            <a:xfrm>
              <a:off x="12755738" y="5004946"/>
              <a:ext cx="622283" cy="612920"/>
              <a:chOff x="12617641" y="3403238"/>
              <a:chExt cx="752963" cy="741635"/>
            </a:xfrm>
          </p:grpSpPr>
          <p:grpSp>
            <p:nvGrpSpPr>
              <p:cNvPr id="47" name="Groep 177">
                <a:extLst>
                  <a:ext uri="{FF2B5EF4-FFF2-40B4-BE49-F238E27FC236}">
                    <a16:creationId xmlns:a16="http://schemas.microsoft.com/office/drawing/2014/main" id="{6876F801-D1F7-4F6E-35F8-A81F9F415599}"/>
                  </a:ext>
                </a:extLst>
              </p:cNvPr>
              <p:cNvGrpSpPr/>
              <p:nvPr userDrawn="1"/>
            </p:nvGrpSpPr>
            <p:grpSpPr>
              <a:xfrm>
                <a:off x="12771550" y="3403238"/>
                <a:ext cx="467156" cy="448492"/>
                <a:chOff x="12782177" y="3403238"/>
                <a:chExt cx="467156" cy="448492"/>
              </a:xfrm>
            </p:grpSpPr>
            <p:grpSp>
              <p:nvGrpSpPr>
                <p:cNvPr id="50" name="Groep 180">
                  <a:extLst>
                    <a:ext uri="{FF2B5EF4-FFF2-40B4-BE49-F238E27FC236}">
                      <a16:creationId xmlns:a16="http://schemas.microsoft.com/office/drawing/2014/main" id="{ED9186C5-A427-4821-E40D-681D88D61042}"/>
                    </a:ext>
                  </a:extLst>
                </p:cNvPr>
                <p:cNvGrpSpPr/>
                <p:nvPr userDrawn="1"/>
              </p:nvGrpSpPr>
              <p:grpSpPr>
                <a:xfrm>
                  <a:off x="12782177" y="3403238"/>
                  <a:ext cx="412972" cy="396132"/>
                  <a:chOff x="13554906" y="3320108"/>
                  <a:chExt cx="443912" cy="425811"/>
                </a:xfrm>
              </p:grpSpPr>
              <p:grpSp>
                <p:nvGrpSpPr>
                  <p:cNvPr id="57" name="Groep 187">
                    <a:extLst>
                      <a:ext uri="{FF2B5EF4-FFF2-40B4-BE49-F238E27FC236}">
                        <a16:creationId xmlns:a16="http://schemas.microsoft.com/office/drawing/2014/main" id="{FC183087-56F3-83F4-0E4A-D51784634198}"/>
                      </a:ext>
                    </a:extLst>
                  </p:cNvPr>
                  <p:cNvGrpSpPr/>
                  <p:nvPr userDrawn="1"/>
                </p:nvGrpSpPr>
                <p:grpSpPr>
                  <a:xfrm>
                    <a:off x="13554906" y="3320108"/>
                    <a:ext cx="443912" cy="425811"/>
                    <a:chOff x="12909684" y="1276142"/>
                    <a:chExt cx="443912" cy="425811"/>
                  </a:xfrm>
                </p:grpSpPr>
                <p:sp>
                  <p:nvSpPr>
                    <p:cNvPr id="60" name="Rechthoek 190">
                      <a:extLst>
                        <a:ext uri="{FF2B5EF4-FFF2-40B4-BE49-F238E27FC236}">
                          <a16:creationId xmlns:a16="http://schemas.microsoft.com/office/drawing/2014/main" id="{255B5346-4CC5-0C1C-92FE-4B0E6BFD8299}"/>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91">
                      <a:extLst>
                        <a:ext uri="{FF2B5EF4-FFF2-40B4-BE49-F238E27FC236}">
                          <a16:creationId xmlns:a16="http://schemas.microsoft.com/office/drawing/2014/main" id="{9FE17495-0EC7-9A10-35CE-506AF44882B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Ovaal 192">
                      <a:extLst>
                        <a:ext uri="{FF2B5EF4-FFF2-40B4-BE49-F238E27FC236}">
                          <a16:creationId xmlns:a16="http://schemas.microsoft.com/office/drawing/2014/main" id="{8C80896D-2F1A-6188-2298-FEDC840F2EA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8" name="Afbeelding 188">
                    <a:extLst>
                      <a:ext uri="{FF2B5EF4-FFF2-40B4-BE49-F238E27FC236}">
                        <a16:creationId xmlns:a16="http://schemas.microsoft.com/office/drawing/2014/main" id="{1533CCDF-473B-35F8-E5A0-E3C094B953E6}"/>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59" name="Afbeelding 189">
                    <a:extLst>
                      <a:ext uri="{FF2B5EF4-FFF2-40B4-BE49-F238E27FC236}">
                        <a16:creationId xmlns:a16="http://schemas.microsoft.com/office/drawing/2014/main" id="{6F22435F-9732-CADA-D01B-6CD864D40CEB}"/>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1" name="Groep 181">
                  <a:extLst>
                    <a:ext uri="{FF2B5EF4-FFF2-40B4-BE49-F238E27FC236}">
                      <a16:creationId xmlns:a16="http://schemas.microsoft.com/office/drawing/2014/main" id="{2A4B363C-0F03-F002-D19F-D4678954C6C8}"/>
                    </a:ext>
                  </a:extLst>
                </p:cNvPr>
                <p:cNvGrpSpPr/>
                <p:nvPr userDrawn="1"/>
              </p:nvGrpSpPr>
              <p:grpSpPr>
                <a:xfrm>
                  <a:off x="13103513" y="3705268"/>
                  <a:ext cx="145820" cy="146462"/>
                  <a:chOff x="13096169" y="3602278"/>
                  <a:chExt cx="145820" cy="146462"/>
                </a:xfrm>
              </p:grpSpPr>
              <p:sp>
                <p:nvSpPr>
                  <p:cNvPr id="55" name="Rechthoek 185">
                    <a:extLst>
                      <a:ext uri="{FF2B5EF4-FFF2-40B4-BE49-F238E27FC236}">
                        <a16:creationId xmlns:a16="http://schemas.microsoft.com/office/drawing/2014/main" id="{1A92630D-D109-4AA0-B965-E9F3C9533EA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86">
                    <a:extLst>
                      <a:ext uri="{FF2B5EF4-FFF2-40B4-BE49-F238E27FC236}">
                        <a16:creationId xmlns:a16="http://schemas.microsoft.com/office/drawing/2014/main" id="{1944DBCF-5B02-82F8-9697-38AD4D6F238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2" name="Groep 182">
                  <a:extLst>
                    <a:ext uri="{FF2B5EF4-FFF2-40B4-BE49-F238E27FC236}">
                      <a16:creationId xmlns:a16="http://schemas.microsoft.com/office/drawing/2014/main" id="{D3D70614-23C9-A499-3DA8-088321BB98F7}"/>
                    </a:ext>
                  </a:extLst>
                </p:cNvPr>
                <p:cNvGrpSpPr/>
                <p:nvPr userDrawn="1"/>
              </p:nvGrpSpPr>
              <p:grpSpPr>
                <a:xfrm rot="10800000">
                  <a:off x="13061402" y="3665637"/>
                  <a:ext cx="145820" cy="146462"/>
                  <a:chOff x="13096169" y="3602278"/>
                  <a:chExt cx="145820" cy="146462"/>
                </a:xfrm>
              </p:grpSpPr>
              <p:sp>
                <p:nvSpPr>
                  <p:cNvPr id="53" name="Rechthoek 183">
                    <a:extLst>
                      <a:ext uri="{FF2B5EF4-FFF2-40B4-BE49-F238E27FC236}">
                        <a16:creationId xmlns:a16="http://schemas.microsoft.com/office/drawing/2014/main" id="{E7E50BDB-8104-43DF-0AE9-4A3FC3A8560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84">
                    <a:extLst>
                      <a:ext uri="{FF2B5EF4-FFF2-40B4-BE49-F238E27FC236}">
                        <a16:creationId xmlns:a16="http://schemas.microsoft.com/office/drawing/2014/main" id="{DBF995C4-8666-6E16-6EFE-8965764A070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8" name="Rechthoek 178">
                <a:extLst>
                  <a:ext uri="{FF2B5EF4-FFF2-40B4-BE49-F238E27FC236}">
                    <a16:creationId xmlns:a16="http://schemas.microsoft.com/office/drawing/2014/main" id="{B2D03A5E-A267-2412-7F93-64066EBB965D}"/>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49" name="Gelijkbenige driehoek 78">
                <a:extLst>
                  <a:ext uri="{FF2B5EF4-FFF2-40B4-BE49-F238E27FC236}">
                    <a16:creationId xmlns:a16="http://schemas.microsoft.com/office/drawing/2014/main" id="{F6328C13-7253-8511-D487-4630B0E6FBC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Rechthoek 151">
              <a:extLst>
                <a:ext uri="{FF2B5EF4-FFF2-40B4-BE49-F238E27FC236}">
                  <a16:creationId xmlns:a16="http://schemas.microsoft.com/office/drawing/2014/main" id="{2965EBC7-D874-089C-7DD8-3B8E1A37B545}"/>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5" name="Groep 152">
              <a:extLst>
                <a:ext uri="{FF2B5EF4-FFF2-40B4-BE49-F238E27FC236}">
                  <a16:creationId xmlns:a16="http://schemas.microsoft.com/office/drawing/2014/main" id="{76D6843F-27F3-CCB6-0804-220DE9C2FF83}"/>
                </a:ext>
              </a:extLst>
            </p:cNvPr>
            <p:cNvGrpSpPr/>
            <p:nvPr userDrawn="1"/>
          </p:nvGrpSpPr>
          <p:grpSpPr>
            <a:xfrm>
              <a:off x="13678554" y="3370363"/>
              <a:ext cx="1222990" cy="563933"/>
              <a:chOff x="-2485819" y="3399207"/>
              <a:chExt cx="1222990" cy="563933"/>
            </a:xfrm>
          </p:grpSpPr>
          <p:sp>
            <p:nvSpPr>
              <p:cNvPr id="26" name="Rechthoek 156">
                <a:extLst>
                  <a:ext uri="{FF2B5EF4-FFF2-40B4-BE49-F238E27FC236}">
                    <a16:creationId xmlns:a16="http://schemas.microsoft.com/office/drawing/2014/main" id="{679BE1B0-41EB-E1C4-72BA-4065E65A41D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7" name="Rechthoek 157">
                <a:extLst>
                  <a:ext uri="{FF2B5EF4-FFF2-40B4-BE49-F238E27FC236}">
                    <a16:creationId xmlns:a16="http://schemas.microsoft.com/office/drawing/2014/main" id="{7BF01E34-D67E-CDA3-7979-724D0923BCB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8" name="Groep 158">
                <a:extLst>
                  <a:ext uri="{FF2B5EF4-FFF2-40B4-BE49-F238E27FC236}">
                    <a16:creationId xmlns:a16="http://schemas.microsoft.com/office/drawing/2014/main" id="{EE07B3F6-2562-3616-6EF8-90FF01C864CC}"/>
                  </a:ext>
                </a:extLst>
              </p:cNvPr>
              <p:cNvGrpSpPr/>
              <p:nvPr userDrawn="1"/>
            </p:nvGrpSpPr>
            <p:grpSpPr>
              <a:xfrm>
                <a:off x="-2403869" y="3460544"/>
                <a:ext cx="155951" cy="131922"/>
                <a:chOff x="12968836" y="3354170"/>
                <a:chExt cx="404806" cy="342433"/>
              </a:xfrm>
            </p:grpSpPr>
            <p:sp>
              <p:nvSpPr>
                <p:cNvPr id="41" name="Rechthoek: afgeronde hoeken 61">
                  <a:extLst>
                    <a:ext uri="{FF2B5EF4-FFF2-40B4-BE49-F238E27FC236}">
                      <a16:creationId xmlns:a16="http://schemas.microsoft.com/office/drawing/2014/main" id="{B7DCDD4B-22A1-B599-0B9D-56C6167FED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72">
                  <a:extLst>
                    <a:ext uri="{FF2B5EF4-FFF2-40B4-BE49-F238E27FC236}">
                      <a16:creationId xmlns:a16="http://schemas.microsoft.com/office/drawing/2014/main" id="{8DEC60C7-7496-3F2A-1C61-474CDD54878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3">
                  <a:extLst>
                    <a:ext uri="{FF2B5EF4-FFF2-40B4-BE49-F238E27FC236}">
                      <a16:creationId xmlns:a16="http://schemas.microsoft.com/office/drawing/2014/main" id="{C10E93C5-F3B5-4280-9F57-AF10BB39A65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4">
                  <a:extLst>
                    <a:ext uri="{FF2B5EF4-FFF2-40B4-BE49-F238E27FC236}">
                      <a16:creationId xmlns:a16="http://schemas.microsoft.com/office/drawing/2014/main" id="{45630B83-9B06-1C0E-94F7-6A6FA618155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5">
                  <a:extLst>
                    <a:ext uri="{FF2B5EF4-FFF2-40B4-BE49-F238E27FC236}">
                      <a16:creationId xmlns:a16="http://schemas.microsoft.com/office/drawing/2014/main" id="{C97D76FE-AD98-5296-FD8A-8AAC452B9CF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6">
                  <a:extLst>
                    <a:ext uri="{FF2B5EF4-FFF2-40B4-BE49-F238E27FC236}">
                      <a16:creationId xmlns:a16="http://schemas.microsoft.com/office/drawing/2014/main" id="{49208548-DC55-11BE-6B85-1FF73077722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29" name="Groep 159">
                <a:extLst>
                  <a:ext uri="{FF2B5EF4-FFF2-40B4-BE49-F238E27FC236}">
                    <a16:creationId xmlns:a16="http://schemas.microsoft.com/office/drawing/2014/main" id="{541731EC-B25D-BEC1-C38D-D093BFEDEA93}"/>
                  </a:ext>
                </a:extLst>
              </p:cNvPr>
              <p:cNvGrpSpPr/>
              <p:nvPr userDrawn="1"/>
            </p:nvGrpSpPr>
            <p:grpSpPr>
              <a:xfrm>
                <a:off x="-2423424" y="3690208"/>
                <a:ext cx="166739" cy="218963"/>
                <a:chOff x="12940828" y="3950597"/>
                <a:chExt cx="432813" cy="568367"/>
              </a:xfrm>
            </p:grpSpPr>
            <p:grpSp>
              <p:nvGrpSpPr>
                <p:cNvPr id="33" name="Groep 163">
                  <a:extLst>
                    <a:ext uri="{FF2B5EF4-FFF2-40B4-BE49-F238E27FC236}">
                      <a16:creationId xmlns:a16="http://schemas.microsoft.com/office/drawing/2014/main" id="{6ADD32CF-A512-181C-1CA2-300C737B607C}"/>
                    </a:ext>
                  </a:extLst>
                </p:cNvPr>
                <p:cNvGrpSpPr/>
                <p:nvPr userDrawn="1"/>
              </p:nvGrpSpPr>
              <p:grpSpPr>
                <a:xfrm>
                  <a:off x="13000382" y="4006891"/>
                  <a:ext cx="373259" cy="315747"/>
                  <a:chOff x="12968836" y="3354170"/>
                  <a:chExt cx="404806" cy="342433"/>
                </a:xfrm>
              </p:grpSpPr>
              <p:sp>
                <p:nvSpPr>
                  <p:cNvPr id="35" name="Rechthoek: afgeronde hoeken 55">
                    <a:extLst>
                      <a:ext uri="{FF2B5EF4-FFF2-40B4-BE49-F238E27FC236}">
                        <a16:creationId xmlns:a16="http://schemas.microsoft.com/office/drawing/2014/main" id="{9C927F0B-9A84-125C-0085-ACA2F16A0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6" name="Rechthoek 166">
                    <a:extLst>
                      <a:ext uri="{FF2B5EF4-FFF2-40B4-BE49-F238E27FC236}">
                        <a16:creationId xmlns:a16="http://schemas.microsoft.com/office/drawing/2014/main" id="{0FA28A3C-C247-861F-7343-C4CAAF6A4A5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7">
                    <a:extLst>
                      <a:ext uri="{FF2B5EF4-FFF2-40B4-BE49-F238E27FC236}">
                        <a16:creationId xmlns:a16="http://schemas.microsoft.com/office/drawing/2014/main" id="{61DC2DFD-0C0A-28C4-58E1-33075239311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8">
                    <a:extLst>
                      <a:ext uri="{FF2B5EF4-FFF2-40B4-BE49-F238E27FC236}">
                        <a16:creationId xmlns:a16="http://schemas.microsoft.com/office/drawing/2014/main" id="{D5FB50BE-2F9A-B93B-0954-742DA255EF6B}"/>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9">
                    <a:extLst>
                      <a:ext uri="{FF2B5EF4-FFF2-40B4-BE49-F238E27FC236}">
                        <a16:creationId xmlns:a16="http://schemas.microsoft.com/office/drawing/2014/main" id="{A2BEDFB5-8A5D-D78A-FE23-E3CDFAB641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70">
                    <a:extLst>
                      <a:ext uri="{FF2B5EF4-FFF2-40B4-BE49-F238E27FC236}">
                        <a16:creationId xmlns:a16="http://schemas.microsoft.com/office/drawing/2014/main" id="{071E0930-AD3A-32F3-8798-D5D323646D5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Boog 164">
                  <a:extLst>
                    <a:ext uri="{FF2B5EF4-FFF2-40B4-BE49-F238E27FC236}">
                      <a16:creationId xmlns:a16="http://schemas.microsoft.com/office/drawing/2014/main" id="{9174D64C-F386-3D51-5032-2EAA788BBAA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0" name="Tekstvak 160">
                <a:extLst>
                  <a:ext uri="{FF2B5EF4-FFF2-40B4-BE49-F238E27FC236}">
                    <a16:creationId xmlns:a16="http://schemas.microsoft.com/office/drawing/2014/main" id="{50705194-19E4-4A68-323E-ACA33486FE4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1" name="Tekstvak 161">
                <a:extLst>
                  <a:ext uri="{FF2B5EF4-FFF2-40B4-BE49-F238E27FC236}">
                    <a16:creationId xmlns:a16="http://schemas.microsoft.com/office/drawing/2014/main" id="{ECCD6AA6-238C-9201-A732-260BC50D7D6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2" name="Vrije vorm: vorm 52">
                <a:extLst>
                  <a:ext uri="{FF2B5EF4-FFF2-40B4-BE49-F238E27FC236}">
                    <a16:creationId xmlns:a16="http://schemas.microsoft.com/office/drawing/2014/main" id="{07DE7710-10B9-CD73-6E09-FBC88843E41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2" name="Titel 4">
            <a:extLst>
              <a:ext uri="{FF2B5EF4-FFF2-40B4-BE49-F238E27FC236}">
                <a16:creationId xmlns:a16="http://schemas.microsoft.com/office/drawing/2014/main" id="{F5F39744-F867-8269-3899-7AB98E6A94D0}"/>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4229848266"/>
      </p:ext>
    </p:extLst>
  </p:cSld>
  <p:clrMapOvr>
    <a:masterClrMapping/>
  </p:clrMapOvr>
  <p:extLst>
    <p:ext uri="{DCECCB84-F9BA-43D5-87BE-67443E8EF086}">
      <p15:sldGuideLst xmlns:p15="http://schemas.microsoft.com/office/powerpoint/2012/main"/>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ntact 2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2296486" cy="2249998"/>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126AEAA4-D408-46A5-ADBD-657DD6C2C726}"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4499843"/>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5005729"/>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532966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4074074"/>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jdelijke aanduiding voor afbeelding 9">
            <a:extLst>
              <a:ext uri="{FF2B5EF4-FFF2-40B4-BE49-F238E27FC236}">
                <a16:creationId xmlns:a16="http://schemas.microsoft.com/office/drawing/2014/main" id="{BD93FEF2-6650-0C85-47A3-463DD1DA2A66}"/>
              </a:ext>
            </a:extLst>
          </p:cNvPr>
          <p:cNvSpPr>
            <a:spLocks noGrp="1"/>
          </p:cNvSpPr>
          <p:nvPr>
            <p:ph type="pic" sz="quarter" idx="18" hasCustomPrompt="1"/>
          </p:nvPr>
        </p:nvSpPr>
        <p:spPr>
          <a:xfrm>
            <a:off x="6096000" y="1698382"/>
            <a:ext cx="2296486" cy="2249998"/>
          </a:xfrm>
          <a:solidFill>
            <a:schemeClr val="bg1"/>
          </a:solidFill>
        </p:spPr>
        <p:txBody>
          <a:bodyPr vert="horz" wrap="square" lIns="91440" tIns="45720" rIns="91440" bIns="45720" rtlCol="0" anchor="ctr">
            <a:noAutofit/>
          </a:bodyPr>
          <a:lstStyle>
            <a:lvl1pPr>
              <a:defRPr lang="nl-NL" sz="1200"/>
            </a:lvl1pPr>
          </a:lstStyle>
          <a:p>
            <a:pPr lvl="0" algn="ctr"/>
            <a:r>
              <a:rPr lang="en-GB" dirty="0" err="1"/>
              <a:t>Klik</a:t>
            </a:r>
            <a:r>
              <a:rPr lang="en-GB" dirty="0"/>
              <a:t> op het pictogram </a:t>
            </a:r>
            <a:r>
              <a:rPr lang="en-GB" dirty="0" err="1"/>
              <a:t>als</a:t>
            </a:r>
            <a:r>
              <a:rPr lang="en-GB" dirty="0"/>
              <a:t> je </a:t>
            </a:r>
            <a:br>
              <a:rPr lang="en-GB" dirty="0"/>
            </a:br>
            <a:r>
              <a:rPr lang="en-GB" dirty="0" err="1"/>
              <a:t>een</a:t>
            </a:r>
            <a:r>
              <a:rPr lang="en-GB" dirty="0"/>
              <a:t> </a:t>
            </a:r>
            <a:r>
              <a:rPr lang="en-GB" dirty="0" err="1"/>
              <a:t>afbeelding</a:t>
            </a:r>
            <a:r>
              <a:rPr lang="en-GB" dirty="0"/>
              <a:t> wilt </a:t>
            </a:r>
            <a:r>
              <a:rPr lang="en-GB" dirty="0" err="1"/>
              <a:t>toevoegen</a:t>
            </a:r>
            <a:endParaRPr lang="en-GB" dirty="0"/>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4498014"/>
            <a:ext cx="4662830" cy="338554"/>
          </a:xfrm>
        </p:spPr>
        <p:txBody>
          <a:bodyPr wrap="square">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5003900"/>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532783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4072245"/>
            <a:ext cx="4662830" cy="424732"/>
          </a:xfrm>
        </p:spPr>
        <p:txBody>
          <a:bodyPr vert="horz" wrap="square" lIns="91440" tIns="45720" rIns="91440" bIns="45720" rtlCol="0" anchor="t">
            <a:spAutoFit/>
          </a:bodyPr>
          <a:lstStyle>
            <a:lvl1pPr>
              <a:defRPr lang="nl-NL" sz="2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16" name="Groep 138">
            <a:extLst>
              <a:ext uri="{FF2B5EF4-FFF2-40B4-BE49-F238E27FC236}">
                <a16:creationId xmlns:a16="http://schemas.microsoft.com/office/drawing/2014/main" id="{68D9EF3B-3D97-C493-5C5E-0E36F53E557B}"/>
              </a:ext>
            </a:extLst>
          </p:cNvPr>
          <p:cNvGrpSpPr/>
          <p:nvPr userDrawn="1"/>
        </p:nvGrpSpPr>
        <p:grpSpPr>
          <a:xfrm>
            <a:off x="12335004" y="0"/>
            <a:ext cx="3593091" cy="6857999"/>
            <a:chOff x="12377866" y="-115008"/>
            <a:chExt cx="3593091" cy="6857999"/>
          </a:xfrm>
        </p:grpSpPr>
        <p:sp>
          <p:nvSpPr>
            <p:cNvPr id="17" name="Rechthoek 139">
              <a:extLst>
                <a:ext uri="{FF2B5EF4-FFF2-40B4-BE49-F238E27FC236}">
                  <a16:creationId xmlns:a16="http://schemas.microsoft.com/office/drawing/2014/main" id="{65974F76-8288-2F58-0065-7379844A939D}"/>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8" name="Ovaal 140">
              <a:extLst>
                <a:ext uri="{FF2B5EF4-FFF2-40B4-BE49-F238E27FC236}">
                  <a16:creationId xmlns:a16="http://schemas.microsoft.com/office/drawing/2014/main" id="{2AA8378E-F465-412C-59F1-490753E80BF6}"/>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9" name="Rechthoek 141">
              <a:extLst>
                <a:ext uri="{FF2B5EF4-FFF2-40B4-BE49-F238E27FC236}">
                  <a16:creationId xmlns:a16="http://schemas.microsoft.com/office/drawing/2014/main" id="{937D311C-B2F6-BE23-F9FA-F2F4C7195668}"/>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20" name="Groep 142">
              <a:extLst>
                <a:ext uri="{FF2B5EF4-FFF2-40B4-BE49-F238E27FC236}">
                  <a16:creationId xmlns:a16="http://schemas.microsoft.com/office/drawing/2014/main" id="{41C45D2D-4EA9-09E8-D177-D74F4B00655A}"/>
                </a:ext>
              </a:extLst>
            </p:cNvPr>
            <p:cNvGrpSpPr/>
            <p:nvPr userDrawn="1"/>
          </p:nvGrpSpPr>
          <p:grpSpPr>
            <a:xfrm>
              <a:off x="12844616" y="1176737"/>
              <a:ext cx="294789" cy="318834"/>
              <a:chOff x="14466489" y="1001522"/>
              <a:chExt cx="290627" cy="314333"/>
            </a:xfrm>
          </p:grpSpPr>
          <p:sp>
            <p:nvSpPr>
              <p:cNvPr id="71" name="Rechthoek 196">
                <a:extLst>
                  <a:ext uri="{FF2B5EF4-FFF2-40B4-BE49-F238E27FC236}">
                    <a16:creationId xmlns:a16="http://schemas.microsoft.com/office/drawing/2014/main" id="{0E8CB21D-2FE1-1FA0-2934-53947808B96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7">
                <a:extLst>
                  <a:ext uri="{FF2B5EF4-FFF2-40B4-BE49-F238E27FC236}">
                    <a16:creationId xmlns:a16="http://schemas.microsoft.com/office/drawing/2014/main" id="{E0C68D83-D2F8-33C5-2F43-42E8729BB81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3" name="Vrije vorm: vorm 101">
                <a:extLst>
                  <a:ext uri="{FF2B5EF4-FFF2-40B4-BE49-F238E27FC236}">
                    <a16:creationId xmlns:a16="http://schemas.microsoft.com/office/drawing/2014/main" id="{7073A377-D28F-52E2-4388-640C3060E2C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4" name="Rechthoek: afgeronde hoeken 102">
                <a:extLst>
                  <a:ext uri="{FF2B5EF4-FFF2-40B4-BE49-F238E27FC236}">
                    <a16:creationId xmlns:a16="http://schemas.microsoft.com/office/drawing/2014/main" id="{4A8A8C19-E2F6-0D51-B82D-F0FB02CD611B}"/>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5" name="Rechte verbindingslijn 200">
                <a:extLst>
                  <a:ext uri="{FF2B5EF4-FFF2-40B4-BE49-F238E27FC236}">
                    <a16:creationId xmlns:a16="http://schemas.microsoft.com/office/drawing/2014/main" id="{F8AD5F65-9ECC-4910-9B54-27499E85BFBB}"/>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Rechte verbindingslijn 201">
                <a:extLst>
                  <a:ext uri="{FF2B5EF4-FFF2-40B4-BE49-F238E27FC236}">
                    <a16:creationId xmlns:a16="http://schemas.microsoft.com/office/drawing/2014/main" id="{3D931790-BF1B-3CE7-912A-29C66CBE9D11}"/>
                  </a:ext>
                </a:extLst>
              </p:cNvPr>
              <p:cNvCxnSpPr>
                <a:cxnSpLocks/>
                <a:stCxn id="74"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 name="Ovaal 143">
              <a:extLst>
                <a:ext uri="{FF2B5EF4-FFF2-40B4-BE49-F238E27FC236}">
                  <a16:creationId xmlns:a16="http://schemas.microsoft.com/office/drawing/2014/main" id="{E17E7F16-E398-3891-CB86-8A55BACCD032}"/>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2" name="Rechthoek 144">
              <a:extLst>
                <a:ext uri="{FF2B5EF4-FFF2-40B4-BE49-F238E27FC236}">
                  <a16:creationId xmlns:a16="http://schemas.microsoft.com/office/drawing/2014/main" id="{4106E03C-99D0-E90E-41D1-D57DC3B67F63}"/>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3" name="Groep 145">
              <a:extLst>
                <a:ext uri="{FF2B5EF4-FFF2-40B4-BE49-F238E27FC236}">
                  <a16:creationId xmlns:a16="http://schemas.microsoft.com/office/drawing/2014/main" id="{EA1E7BCB-23B4-3B77-48A6-892C21061204}"/>
                </a:ext>
              </a:extLst>
            </p:cNvPr>
            <p:cNvGrpSpPr/>
            <p:nvPr userDrawn="1"/>
          </p:nvGrpSpPr>
          <p:grpSpPr>
            <a:xfrm>
              <a:off x="12852713" y="2027655"/>
              <a:ext cx="825500" cy="209550"/>
              <a:chOff x="13504624" y="2482850"/>
              <a:chExt cx="825500" cy="209550"/>
            </a:xfrm>
          </p:grpSpPr>
          <p:sp>
            <p:nvSpPr>
              <p:cNvPr id="68" name="Rechthoek 193">
                <a:extLst>
                  <a:ext uri="{FF2B5EF4-FFF2-40B4-BE49-F238E27FC236}">
                    <a16:creationId xmlns:a16="http://schemas.microsoft.com/office/drawing/2014/main" id="{C97FFF99-384D-ADEF-8DDD-802B5E1E6F9D}"/>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9" name="Rechte verbindingslijn 194">
                <a:extLst>
                  <a:ext uri="{FF2B5EF4-FFF2-40B4-BE49-F238E27FC236}">
                    <a16:creationId xmlns:a16="http://schemas.microsoft.com/office/drawing/2014/main" id="{FAB0ABD5-F563-7D88-FD9C-83D9878BD021}"/>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0" name="Gelijkbenige driehoek 98">
                <a:extLst>
                  <a:ext uri="{FF2B5EF4-FFF2-40B4-BE49-F238E27FC236}">
                    <a16:creationId xmlns:a16="http://schemas.microsoft.com/office/drawing/2014/main" id="{A60828EF-9983-6238-CDF6-F1084352AC4B}"/>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4" name="Ovaal 146">
              <a:extLst>
                <a:ext uri="{FF2B5EF4-FFF2-40B4-BE49-F238E27FC236}">
                  <a16:creationId xmlns:a16="http://schemas.microsoft.com/office/drawing/2014/main" id="{2DAB13A0-8B98-B7F0-0E55-C46750BE74CF}"/>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5" name="Rechthoek 147">
              <a:extLst>
                <a:ext uri="{FF2B5EF4-FFF2-40B4-BE49-F238E27FC236}">
                  <a16:creationId xmlns:a16="http://schemas.microsoft.com/office/drawing/2014/main" id="{8885EDA4-3A3D-F4DD-5930-70E5AB67AC29}"/>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6" name="Ovaal 148">
              <a:extLst>
                <a:ext uri="{FF2B5EF4-FFF2-40B4-BE49-F238E27FC236}">
                  <a16:creationId xmlns:a16="http://schemas.microsoft.com/office/drawing/2014/main" id="{19AFB6A7-18AF-3EF6-5F6D-0ACA46E83234}"/>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7" name="Rechthoek 149">
              <a:extLst>
                <a:ext uri="{FF2B5EF4-FFF2-40B4-BE49-F238E27FC236}">
                  <a16:creationId xmlns:a16="http://schemas.microsoft.com/office/drawing/2014/main" id="{54BE3C10-688F-E5D0-D755-80273444D2F8}"/>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8" name="Groep 150">
              <a:extLst>
                <a:ext uri="{FF2B5EF4-FFF2-40B4-BE49-F238E27FC236}">
                  <a16:creationId xmlns:a16="http://schemas.microsoft.com/office/drawing/2014/main" id="{00F067E3-6877-D4AF-FA8E-A9D69B06B902}"/>
                </a:ext>
              </a:extLst>
            </p:cNvPr>
            <p:cNvGrpSpPr/>
            <p:nvPr userDrawn="1"/>
          </p:nvGrpSpPr>
          <p:grpSpPr>
            <a:xfrm>
              <a:off x="12755738" y="5004946"/>
              <a:ext cx="622283" cy="612920"/>
              <a:chOff x="12617641" y="3403238"/>
              <a:chExt cx="752963" cy="741635"/>
            </a:xfrm>
          </p:grpSpPr>
          <p:grpSp>
            <p:nvGrpSpPr>
              <p:cNvPr id="52" name="Groep 177">
                <a:extLst>
                  <a:ext uri="{FF2B5EF4-FFF2-40B4-BE49-F238E27FC236}">
                    <a16:creationId xmlns:a16="http://schemas.microsoft.com/office/drawing/2014/main" id="{85F2E097-6347-581D-C751-EF3E832AA86C}"/>
                  </a:ext>
                </a:extLst>
              </p:cNvPr>
              <p:cNvGrpSpPr/>
              <p:nvPr userDrawn="1"/>
            </p:nvGrpSpPr>
            <p:grpSpPr>
              <a:xfrm>
                <a:off x="12771550" y="3403238"/>
                <a:ext cx="467156" cy="448492"/>
                <a:chOff x="12782177" y="3403238"/>
                <a:chExt cx="467156" cy="448492"/>
              </a:xfrm>
            </p:grpSpPr>
            <p:grpSp>
              <p:nvGrpSpPr>
                <p:cNvPr id="55" name="Groep 180">
                  <a:extLst>
                    <a:ext uri="{FF2B5EF4-FFF2-40B4-BE49-F238E27FC236}">
                      <a16:creationId xmlns:a16="http://schemas.microsoft.com/office/drawing/2014/main" id="{3CA213B3-5A17-3899-D36F-5C6B08AD97A4}"/>
                    </a:ext>
                  </a:extLst>
                </p:cNvPr>
                <p:cNvGrpSpPr/>
                <p:nvPr userDrawn="1"/>
              </p:nvGrpSpPr>
              <p:grpSpPr>
                <a:xfrm>
                  <a:off x="12782177" y="3403238"/>
                  <a:ext cx="412972" cy="396132"/>
                  <a:chOff x="13554906" y="3320108"/>
                  <a:chExt cx="443912" cy="425811"/>
                </a:xfrm>
              </p:grpSpPr>
              <p:grpSp>
                <p:nvGrpSpPr>
                  <p:cNvPr id="62" name="Groep 187">
                    <a:extLst>
                      <a:ext uri="{FF2B5EF4-FFF2-40B4-BE49-F238E27FC236}">
                        <a16:creationId xmlns:a16="http://schemas.microsoft.com/office/drawing/2014/main" id="{E4A8699F-EEB7-792A-2C1E-60A2410B0926}"/>
                      </a:ext>
                    </a:extLst>
                  </p:cNvPr>
                  <p:cNvGrpSpPr/>
                  <p:nvPr userDrawn="1"/>
                </p:nvGrpSpPr>
                <p:grpSpPr>
                  <a:xfrm>
                    <a:off x="13554906" y="3320108"/>
                    <a:ext cx="443912" cy="425811"/>
                    <a:chOff x="12909684" y="1276142"/>
                    <a:chExt cx="443912" cy="425811"/>
                  </a:xfrm>
                </p:grpSpPr>
                <p:sp>
                  <p:nvSpPr>
                    <p:cNvPr id="65" name="Rechthoek 190">
                      <a:extLst>
                        <a:ext uri="{FF2B5EF4-FFF2-40B4-BE49-F238E27FC236}">
                          <a16:creationId xmlns:a16="http://schemas.microsoft.com/office/drawing/2014/main" id="{AC19254A-A925-C966-ACCA-566D01240FA1}"/>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91">
                      <a:extLst>
                        <a:ext uri="{FF2B5EF4-FFF2-40B4-BE49-F238E27FC236}">
                          <a16:creationId xmlns:a16="http://schemas.microsoft.com/office/drawing/2014/main" id="{DF19DED5-6ED4-9FF7-E29B-AADC5EA968F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7" name="Ovaal 192">
                      <a:extLst>
                        <a:ext uri="{FF2B5EF4-FFF2-40B4-BE49-F238E27FC236}">
                          <a16:creationId xmlns:a16="http://schemas.microsoft.com/office/drawing/2014/main" id="{357E100A-4561-3495-A13A-C34CE8190FE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3" name="Afbeelding 188">
                    <a:extLst>
                      <a:ext uri="{FF2B5EF4-FFF2-40B4-BE49-F238E27FC236}">
                        <a16:creationId xmlns:a16="http://schemas.microsoft.com/office/drawing/2014/main" id="{2DC3F802-B322-B50B-AA8E-1FB5200CAE5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4" name="Afbeelding 189">
                    <a:extLst>
                      <a:ext uri="{FF2B5EF4-FFF2-40B4-BE49-F238E27FC236}">
                        <a16:creationId xmlns:a16="http://schemas.microsoft.com/office/drawing/2014/main" id="{B9A2D33D-F4D7-30E4-E989-85513E896629}"/>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6" name="Groep 181">
                  <a:extLst>
                    <a:ext uri="{FF2B5EF4-FFF2-40B4-BE49-F238E27FC236}">
                      <a16:creationId xmlns:a16="http://schemas.microsoft.com/office/drawing/2014/main" id="{E6B8053D-E15D-454A-6180-D541778D0A29}"/>
                    </a:ext>
                  </a:extLst>
                </p:cNvPr>
                <p:cNvGrpSpPr/>
                <p:nvPr userDrawn="1"/>
              </p:nvGrpSpPr>
              <p:grpSpPr>
                <a:xfrm>
                  <a:off x="13103513" y="3705268"/>
                  <a:ext cx="145820" cy="146462"/>
                  <a:chOff x="13096169" y="3602278"/>
                  <a:chExt cx="145820" cy="146462"/>
                </a:xfrm>
              </p:grpSpPr>
              <p:sp>
                <p:nvSpPr>
                  <p:cNvPr id="60" name="Rechthoek 185">
                    <a:extLst>
                      <a:ext uri="{FF2B5EF4-FFF2-40B4-BE49-F238E27FC236}">
                        <a16:creationId xmlns:a16="http://schemas.microsoft.com/office/drawing/2014/main" id="{065CB666-AEDE-A2C8-E911-5C0832A86F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1" name="Rechthoek 186">
                    <a:extLst>
                      <a:ext uri="{FF2B5EF4-FFF2-40B4-BE49-F238E27FC236}">
                        <a16:creationId xmlns:a16="http://schemas.microsoft.com/office/drawing/2014/main" id="{70D0DDA1-03B7-94F2-A63B-6605806D70B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7" name="Groep 182">
                  <a:extLst>
                    <a:ext uri="{FF2B5EF4-FFF2-40B4-BE49-F238E27FC236}">
                      <a16:creationId xmlns:a16="http://schemas.microsoft.com/office/drawing/2014/main" id="{A851DA6B-986A-1705-5343-1A59C1F30459}"/>
                    </a:ext>
                  </a:extLst>
                </p:cNvPr>
                <p:cNvGrpSpPr/>
                <p:nvPr userDrawn="1"/>
              </p:nvGrpSpPr>
              <p:grpSpPr>
                <a:xfrm rot="10800000">
                  <a:off x="13061402" y="3665637"/>
                  <a:ext cx="145820" cy="146462"/>
                  <a:chOff x="13096169" y="3602278"/>
                  <a:chExt cx="145820" cy="146462"/>
                </a:xfrm>
              </p:grpSpPr>
              <p:sp>
                <p:nvSpPr>
                  <p:cNvPr id="58" name="Rechthoek 183">
                    <a:extLst>
                      <a:ext uri="{FF2B5EF4-FFF2-40B4-BE49-F238E27FC236}">
                        <a16:creationId xmlns:a16="http://schemas.microsoft.com/office/drawing/2014/main" id="{1428BFF6-DC70-8D53-3BE7-FE060CF8A6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9" name="Rechthoek 184">
                    <a:extLst>
                      <a:ext uri="{FF2B5EF4-FFF2-40B4-BE49-F238E27FC236}">
                        <a16:creationId xmlns:a16="http://schemas.microsoft.com/office/drawing/2014/main" id="{2A39749C-74A0-F835-A5E0-D012A7FF9D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3" name="Rechthoek 178">
                <a:extLst>
                  <a:ext uri="{FF2B5EF4-FFF2-40B4-BE49-F238E27FC236}">
                    <a16:creationId xmlns:a16="http://schemas.microsoft.com/office/drawing/2014/main" id="{75AF4F35-9493-B6A5-0EC8-112F3BA1EB7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4" name="Gelijkbenige driehoek 78">
                <a:extLst>
                  <a:ext uri="{FF2B5EF4-FFF2-40B4-BE49-F238E27FC236}">
                    <a16:creationId xmlns:a16="http://schemas.microsoft.com/office/drawing/2014/main" id="{EC20A306-FD4C-208E-9EA5-A5AFDD43D25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Rechthoek 151">
              <a:extLst>
                <a:ext uri="{FF2B5EF4-FFF2-40B4-BE49-F238E27FC236}">
                  <a16:creationId xmlns:a16="http://schemas.microsoft.com/office/drawing/2014/main" id="{123FC249-3352-B1BD-5B2F-6CBDA3A233A2}"/>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0" name="Groep 152">
              <a:extLst>
                <a:ext uri="{FF2B5EF4-FFF2-40B4-BE49-F238E27FC236}">
                  <a16:creationId xmlns:a16="http://schemas.microsoft.com/office/drawing/2014/main" id="{E4627198-6E50-0CEE-72FA-D3B8B2CBFD65}"/>
                </a:ext>
              </a:extLst>
            </p:cNvPr>
            <p:cNvGrpSpPr/>
            <p:nvPr userDrawn="1"/>
          </p:nvGrpSpPr>
          <p:grpSpPr>
            <a:xfrm>
              <a:off x="13678554" y="3370363"/>
              <a:ext cx="1222990" cy="563933"/>
              <a:chOff x="-2485819" y="3399207"/>
              <a:chExt cx="1222990" cy="563933"/>
            </a:xfrm>
          </p:grpSpPr>
          <p:sp>
            <p:nvSpPr>
              <p:cNvPr id="31" name="Rechthoek 156">
                <a:extLst>
                  <a:ext uri="{FF2B5EF4-FFF2-40B4-BE49-F238E27FC236}">
                    <a16:creationId xmlns:a16="http://schemas.microsoft.com/office/drawing/2014/main" id="{E4DA52A9-7710-9CEE-E069-76DFA504DF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2" name="Rechthoek 157">
                <a:extLst>
                  <a:ext uri="{FF2B5EF4-FFF2-40B4-BE49-F238E27FC236}">
                    <a16:creationId xmlns:a16="http://schemas.microsoft.com/office/drawing/2014/main" id="{3935998F-BA71-625E-4770-6D6B9B70B97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3" name="Groep 158">
                <a:extLst>
                  <a:ext uri="{FF2B5EF4-FFF2-40B4-BE49-F238E27FC236}">
                    <a16:creationId xmlns:a16="http://schemas.microsoft.com/office/drawing/2014/main" id="{71CB9AA1-EED5-2BB9-B993-9A704674B57D}"/>
                  </a:ext>
                </a:extLst>
              </p:cNvPr>
              <p:cNvGrpSpPr/>
              <p:nvPr userDrawn="1"/>
            </p:nvGrpSpPr>
            <p:grpSpPr>
              <a:xfrm>
                <a:off x="-2403869" y="3460544"/>
                <a:ext cx="155951" cy="131922"/>
                <a:chOff x="12968836" y="3354170"/>
                <a:chExt cx="404806" cy="342433"/>
              </a:xfrm>
            </p:grpSpPr>
            <p:sp>
              <p:nvSpPr>
                <p:cNvPr id="46" name="Rechthoek: afgeronde hoeken 61">
                  <a:extLst>
                    <a:ext uri="{FF2B5EF4-FFF2-40B4-BE49-F238E27FC236}">
                      <a16:creationId xmlns:a16="http://schemas.microsoft.com/office/drawing/2014/main" id="{111059C0-1690-8080-9299-9BB3F869654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2">
                  <a:extLst>
                    <a:ext uri="{FF2B5EF4-FFF2-40B4-BE49-F238E27FC236}">
                      <a16:creationId xmlns:a16="http://schemas.microsoft.com/office/drawing/2014/main" id="{358D6C04-0D50-DE1E-3230-423B5BCB13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73">
                  <a:extLst>
                    <a:ext uri="{FF2B5EF4-FFF2-40B4-BE49-F238E27FC236}">
                      <a16:creationId xmlns:a16="http://schemas.microsoft.com/office/drawing/2014/main" id="{E4E68A75-8790-0F97-A153-2D44EBA2B7D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74">
                  <a:extLst>
                    <a:ext uri="{FF2B5EF4-FFF2-40B4-BE49-F238E27FC236}">
                      <a16:creationId xmlns:a16="http://schemas.microsoft.com/office/drawing/2014/main" id="{40927594-C4F1-09A4-0E0F-E933C3DC91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5">
                  <a:extLst>
                    <a:ext uri="{FF2B5EF4-FFF2-40B4-BE49-F238E27FC236}">
                      <a16:creationId xmlns:a16="http://schemas.microsoft.com/office/drawing/2014/main" id="{A968DF21-1444-BD89-25A2-E2B41A4A5AA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1" name="Rechthoek 176">
                  <a:extLst>
                    <a:ext uri="{FF2B5EF4-FFF2-40B4-BE49-F238E27FC236}">
                      <a16:creationId xmlns:a16="http://schemas.microsoft.com/office/drawing/2014/main" id="{BD1700C0-1B38-A102-3900-54E0EECF68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4" name="Groep 159">
                <a:extLst>
                  <a:ext uri="{FF2B5EF4-FFF2-40B4-BE49-F238E27FC236}">
                    <a16:creationId xmlns:a16="http://schemas.microsoft.com/office/drawing/2014/main" id="{554C8DC2-6CBE-675F-8F55-665DF62CEAF0}"/>
                  </a:ext>
                </a:extLst>
              </p:cNvPr>
              <p:cNvGrpSpPr/>
              <p:nvPr userDrawn="1"/>
            </p:nvGrpSpPr>
            <p:grpSpPr>
              <a:xfrm>
                <a:off x="-2423424" y="3690208"/>
                <a:ext cx="166739" cy="218963"/>
                <a:chOff x="12940828" y="3950597"/>
                <a:chExt cx="432813" cy="568367"/>
              </a:xfrm>
            </p:grpSpPr>
            <p:grpSp>
              <p:nvGrpSpPr>
                <p:cNvPr id="38" name="Groep 163">
                  <a:extLst>
                    <a:ext uri="{FF2B5EF4-FFF2-40B4-BE49-F238E27FC236}">
                      <a16:creationId xmlns:a16="http://schemas.microsoft.com/office/drawing/2014/main" id="{15B8ED7A-7F36-5964-3EF7-D6FE8854239A}"/>
                    </a:ext>
                  </a:extLst>
                </p:cNvPr>
                <p:cNvGrpSpPr/>
                <p:nvPr userDrawn="1"/>
              </p:nvGrpSpPr>
              <p:grpSpPr>
                <a:xfrm>
                  <a:off x="13000382" y="4006891"/>
                  <a:ext cx="373259" cy="315747"/>
                  <a:chOff x="12968836" y="3354170"/>
                  <a:chExt cx="404806" cy="342433"/>
                </a:xfrm>
              </p:grpSpPr>
              <p:sp>
                <p:nvSpPr>
                  <p:cNvPr id="40" name="Rechthoek: afgeronde hoeken 55">
                    <a:extLst>
                      <a:ext uri="{FF2B5EF4-FFF2-40B4-BE49-F238E27FC236}">
                        <a16:creationId xmlns:a16="http://schemas.microsoft.com/office/drawing/2014/main" id="{B72BB1D4-93C0-6030-87CF-51B12A90AFB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66">
                    <a:extLst>
                      <a:ext uri="{FF2B5EF4-FFF2-40B4-BE49-F238E27FC236}">
                        <a16:creationId xmlns:a16="http://schemas.microsoft.com/office/drawing/2014/main" id="{64A3A268-96A3-4C05-019B-F95E7F1549A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2" name="Rechthoek 167">
                    <a:extLst>
                      <a:ext uri="{FF2B5EF4-FFF2-40B4-BE49-F238E27FC236}">
                        <a16:creationId xmlns:a16="http://schemas.microsoft.com/office/drawing/2014/main" id="{F1BB8D23-E536-F4D6-D224-53B0526EBB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68">
                    <a:extLst>
                      <a:ext uri="{FF2B5EF4-FFF2-40B4-BE49-F238E27FC236}">
                        <a16:creationId xmlns:a16="http://schemas.microsoft.com/office/drawing/2014/main" id="{0D80A0A0-5312-EAED-5659-8912A14313A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69">
                    <a:extLst>
                      <a:ext uri="{FF2B5EF4-FFF2-40B4-BE49-F238E27FC236}">
                        <a16:creationId xmlns:a16="http://schemas.microsoft.com/office/drawing/2014/main" id="{0F7A4B8D-58F0-80E5-1C06-502D69B1FB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0">
                    <a:extLst>
                      <a:ext uri="{FF2B5EF4-FFF2-40B4-BE49-F238E27FC236}">
                        <a16:creationId xmlns:a16="http://schemas.microsoft.com/office/drawing/2014/main" id="{073C95CA-75F8-6B2F-1A41-09C4DB870B49}"/>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9" name="Boog 164">
                  <a:extLst>
                    <a:ext uri="{FF2B5EF4-FFF2-40B4-BE49-F238E27FC236}">
                      <a16:creationId xmlns:a16="http://schemas.microsoft.com/office/drawing/2014/main" id="{8A88BA01-D51D-671E-A865-C5AB12A6B68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5" name="Tekstvak 160">
                <a:extLst>
                  <a:ext uri="{FF2B5EF4-FFF2-40B4-BE49-F238E27FC236}">
                    <a16:creationId xmlns:a16="http://schemas.microsoft.com/office/drawing/2014/main" id="{76D28B65-3A47-307A-C6D4-66A5A0159F5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6" name="Tekstvak 161">
                <a:extLst>
                  <a:ext uri="{FF2B5EF4-FFF2-40B4-BE49-F238E27FC236}">
                    <a16:creationId xmlns:a16="http://schemas.microsoft.com/office/drawing/2014/main" id="{B83347F0-8E27-56E9-AA13-253CA1569B6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7" name="Vrije vorm: vorm 52">
                <a:extLst>
                  <a:ext uri="{FF2B5EF4-FFF2-40B4-BE49-F238E27FC236}">
                    <a16:creationId xmlns:a16="http://schemas.microsoft.com/office/drawing/2014/main" id="{26C502E6-28F3-5C28-2475-2C1082C0BCA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79" name="Titel 4">
            <a:extLst>
              <a:ext uri="{FF2B5EF4-FFF2-40B4-BE49-F238E27FC236}">
                <a16:creationId xmlns:a16="http://schemas.microsoft.com/office/drawing/2014/main" id="{11E14627-6D1E-626B-EE06-739C22C1A09A}"/>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373513773"/>
      </p:ext>
    </p:extLst>
  </p:cSld>
  <p:clrMapOvr>
    <a:masterClrMapping/>
  </p:clrMapOvr>
  <p:extLst>
    <p:ext uri="{DCECCB84-F9BA-43D5-87BE-67443E8EF086}">
      <p15:sldGuideLst xmlns:p15="http://schemas.microsoft.com/office/powerpoint/2012/main"/>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Contact 3p Foto">
    <p:spTree>
      <p:nvGrpSpPr>
        <p:cNvPr id="1" name=""/>
        <p:cNvGrpSpPr/>
        <p:nvPr/>
      </p:nvGrpSpPr>
      <p:grpSpPr>
        <a:xfrm>
          <a:off x="0" y="0"/>
          <a:ext cx="0" cy="0"/>
          <a:chOff x="0" y="0"/>
          <a:chExt cx="0" cy="0"/>
        </a:xfrm>
      </p:grpSpPr>
      <p:sp>
        <p:nvSpPr>
          <p:cNvPr id="10" name="Tijdelijke aanduiding voor afbeelding 9">
            <a:extLst>
              <a:ext uri="{FF2B5EF4-FFF2-40B4-BE49-F238E27FC236}">
                <a16:creationId xmlns:a16="http://schemas.microsoft.com/office/drawing/2014/main" id="{1A922877-55C3-31E6-BF00-A4FB39A0A12B}"/>
              </a:ext>
            </a:extLst>
          </p:cNvPr>
          <p:cNvSpPr>
            <a:spLocks noGrp="1"/>
          </p:cNvSpPr>
          <p:nvPr>
            <p:ph type="pic" sz="quarter" idx="13" hasCustomPrompt="1"/>
          </p:nvPr>
        </p:nvSpPr>
        <p:spPr>
          <a:xfrm>
            <a:off x="838200" y="1700211"/>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7" name="Tijdelijke aanduiding voor afbeelding 9">
            <a:extLst>
              <a:ext uri="{FF2B5EF4-FFF2-40B4-BE49-F238E27FC236}">
                <a16:creationId xmlns:a16="http://schemas.microsoft.com/office/drawing/2014/main" id="{88FFA841-B038-4FA0-C09D-3805220A1B5E}"/>
              </a:ext>
            </a:extLst>
          </p:cNvPr>
          <p:cNvSpPr>
            <a:spLocks noGrp="1"/>
          </p:cNvSpPr>
          <p:nvPr>
            <p:ph type="pic" sz="quarter" idx="18" hasCustomPrompt="1"/>
          </p:nvPr>
        </p:nvSpPr>
        <p:spPr>
          <a:xfrm>
            <a:off x="4374271" y="1699456"/>
            <a:ext cx="1808910" cy="1772292"/>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8" name="Tijdelijke aanduiding voor afbeelding 9">
            <a:extLst>
              <a:ext uri="{FF2B5EF4-FFF2-40B4-BE49-F238E27FC236}">
                <a16:creationId xmlns:a16="http://schemas.microsoft.com/office/drawing/2014/main" id="{32613D48-5F6B-835B-0C7F-C55699B796CB}"/>
              </a:ext>
            </a:extLst>
          </p:cNvPr>
          <p:cNvSpPr>
            <a:spLocks noGrp="1"/>
          </p:cNvSpPr>
          <p:nvPr>
            <p:ph type="pic" sz="quarter" idx="19" hasCustomPrompt="1"/>
          </p:nvPr>
        </p:nvSpPr>
        <p:spPr>
          <a:xfrm>
            <a:off x="7825192" y="1705834"/>
            <a:ext cx="1808910" cy="1772292"/>
          </a:xfrm>
          <a:solidFill>
            <a:schemeClr val="bg1"/>
          </a:solidFill>
        </p:spPr>
        <p:txBody>
          <a:bodyPr vert="horz" wrap="square" lIns="91440" tIns="45720" rIns="91440" bIns="45720" rtlCol="0" anchor="ctr">
            <a:noAutofit/>
          </a:bodyPr>
          <a:lstStyle>
            <a:lvl1pPr algn="ctr">
              <a:defRPr lang="nl-NL" sz="1200" dirty="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F9D23A13-73B5-4AD4-86B0-865C04E0A243}"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436200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488682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521523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4001123"/>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4360449"/>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4885269"/>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5213684"/>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999570"/>
            <a:ext cx="2570683" cy="341632"/>
          </a:xfrm>
        </p:spPr>
        <p:txBody>
          <a:bodyPr vert="horz" wrap="square" lIns="91440" tIns="45720" rIns="91440" bIns="45720" rtlCol="0" anchor="t">
            <a:spAutoFit/>
          </a:bodyPr>
          <a:lstStyle>
            <a:lvl1pPr>
              <a:defRPr lang="nl-NL" sz="1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grpSp>
        <p:nvGrpSpPr>
          <p:cNvPr id="6" name="Groep 138">
            <a:extLst>
              <a:ext uri="{FF2B5EF4-FFF2-40B4-BE49-F238E27FC236}">
                <a16:creationId xmlns:a16="http://schemas.microsoft.com/office/drawing/2014/main" id="{2EA27CC0-B262-EE4A-9E87-D98B142C9DE4}"/>
              </a:ext>
            </a:extLst>
          </p:cNvPr>
          <p:cNvGrpSpPr/>
          <p:nvPr userDrawn="1"/>
        </p:nvGrpSpPr>
        <p:grpSpPr>
          <a:xfrm>
            <a:off x="12335004" y="0"/>
            <a:ext cx="3593091" cy="6857999"/>
            <a:chOff x="12377866" y="-115008"/>
            <a:chExt cx="3593091" cy="6857999"/>
          </a:xfrm>
        </p:grpSpPr>
        <p:sp>
          <p:nvSpPr>
            <p:cNvPr id="7" name="Rechthoek 139">
              <a:extLst>
                <a:ext uri="{FF2B5EF4-FFF2-40B4-BE49-F238E27FC236}">
                  <a16:creationId xmlns:a16="http://schemas.microsoft.com/office/drawing/2014/main" id="{E365C473-5B0E-38F0-CE3C-5CE7CC0C9B2A}"/>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8" name="Ovaal 140">
              <a:extLst>
                <a:ext uri="{FF2B5EF4-FFF2-40B4-BE49-F238E27FC236}">
                  <a16:creationId xmlns:a16="http://schemas.microsoft.com/office/drawing/2014/main" id="{9940B512-4D9A-03A1-7199-368D971CC313}"/>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9" name="Rechthoek 141">
              <a:extLst>
                <a:ext uri="{FF2B5EF4-FFF2-40B4-BE49-F238E27FC236}">
                  <a16:creationId xmlns:a16="http://schemas.microsoft.com/office/drawing/2014/main" id="{D22027DA-E710-D5DD-929F-F0B3ED71676E}"/>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1" name="Groep 142">
              <a:extLst>
                <a:ext uri="{FF2B5EF4-FFF2-40B4-BE49-F238E27FC236}">
                  <a16:creationId xmlns:a16="http://schemas.microsoft.com/office/drawing/2014/main" id="{DB287EF8-42F9-AD76-EBBA-6A3252F57B4E}"/>
                </a:ext>
              </a:extLst>
            </p:cNvPr>
            <p:cNvGrpSpPr/>
            <p:nvPr userDrawn="1"/>
          </p:nvGrpSpPr>
          <p:grpSpPr>
            <a:xfrm>
              <a:off x="12844616" y="1176737"/>
              <a:ext cx="294789" cy="318834"/>
              <a:chOff x="14466489" y="1001522"/>
              <a:chExt cx="290627" cy="314333"/>
            </a:xfrm>
          </p:grpSpPr>
          <p:sp>
            <p:nvSpPr>
              <p:cNvPr id="76" name="Rechthoek 196">
                <a:extLst>
                  <a:ext uri="{FF2B5EF4-FFF2-40B4-BE49-F238E27FC236}">
                    <a16:creationId xmlns:a16="http://schemas.microsoft.com/office/drawing/2014/main" id="{CA948559-9D63-B4FE-53E6-C6FF0C3BE38D}"/>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7" name="Ovaal 197">
                <a:extLst>
                  <a:ext uri="{FF2B5EF4-FFF2-40B4-BE49-F238E27FC236}">
                    <a16:creationId xmlns:a16="http://schemas.microsoft.com/office/drawing/2014/main" id="{C7EC3030-E3CE-60E8-0BF9-E8CC74C3BD78}"/>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8" name="Vrije vorm: vorm 101">
                <a:extLst>
                  <a:ext uri="{FF2B5EF4-FFF2-40B4-BE49-F238E27FC236}">
                    <a16:creationId xmlns:a16="http://schemas.microsoft.com/office/drawing/2014/main" id="{CC2DAF8B-6265-9B7E-2BDC-3A39D805D809}"/>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9" name="Rechthoek: afgeronde hoeken 102">
                <a:extLst>
                  <a:ext uri="{FF2B5EF4-FFF2-40B4-BE49-F238E27FC236}">
                    <a16:creationId xmlns:a16="http://schemas.microsoft.com/office/drawing/2014/main" id="{07EFF00F-2983-0EFD-A2A4-F9C40013E3E3}"/>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80" name="Rechte verbindingslijn 200">
                <a:extLst>
                  <a:ext uri="{FF2B5EF4-FFF2-40B4-BE49-F238E27FC236}">
                    <a16:creationId xmlns:a16="http://schemas.microsoft.com/office/drawing/2014/main" id="{67C4E0E7-CA83-4119-A3DA-98914B7AB7C5}"/>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Rechte verbindingslijn 201">
                <a:extLst>
                  <a:ext uri="{FF2B5EF4-FFF2-40B4-BE49-F238E27FC236}">
                    <a16:creationId xmlns:a16="http://schemas.microsoft.com/office/drawing/2014/main" id="{45A42B0F-F6AA-A181-F453-10392F6FB91F}"/>
                  </a:ext>
                </a:extLst>
              </p:cNvPr>
              <p:cNvCxnSpPr>
                <a:cxnSpLocks/>
                <a:stCxn id="79"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 name="Ovaal 143">
              <a:extLst>
                <a:ext uri="{FF2B5EF4-FFF2-40B4-BE49-F238E27FC236}">
                  <a16:creationId xmlns:a16="http://schemas.microsoft.com/office/drawing/2014/main" id="{0E232192-C6A2-0365-199E-97FC4A7203CB}"/>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27" name="Rechthoek 144">
              <a:extLst>
                <a:ext uri="{FF2B5EF4-FFF2-40B4-BE49-F238E27FC236}">
                  <a16:creationId xmlns:a16="http://schemas.microsoft.com/office/drawing/2014/main" id="{821FEE28-FE04-F555-17C4-3BB510F07F86}"/>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28" name="Groep 145">
              <a:extLst>
                <a:ext uri="{FF2B5EF4-FFF2-40B4-BE49-F238E27FC236}">
                  <a16:creationId xmlns:a16="http://schemas.microsoft.com/office/drawing/2014/main" id="{D1165EE7-7B97-F55B-0D4C-2F8750CAA1A8}"/>
                </a:ext>
              </a:extLst>
            </p:cNvPr>
            <p:cNvGrpSpPr/>
            <p:nvPr userDrawn="1"/>
          </p:nvGrpSpPr>
          <p:grpSpPr>
            <a:xfrm>
              <a:off x="12852713" y="2027655"/>
              <a:ext cx="825500" cy="209550"/>
              <a:chOff x="13504624" y="2482850"/>
              <a:chExt cx="825500" cy="209550"/>
            </a:xfrm>
          </p:grpSpPr>
          <p:sp>
            <p:nvSpPr>
              <p:cNvPr id="73" name="Rechthoek 193">
                <a:extLst>
                  <a:ext uri="{FF2B5EF4-FFF2-40B4-BE49-F238E27FC236}">
                    <a16:creationId xmlns:a16="http://schemas.microsoft.com/office/drawing/2014/main" id="{64FA76C1-AE2D-D324-C6D4-E93C1B01880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74" name="Rechte verbindingslijn 194">
                <a:extLst>
                  <a:ext uri="{FF2B5EF4-FFF2-40B4-BE49-F238E27FC236}">
                    <a16:creationId xmlns:a16="http://schemas.microsoft.com/office/drawing/2014/main" id="{4D8575A7-DC3E-3B9B-3526-99E47723622D}"/>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5" name="Gelijkbenige driehoek 98">
                <a:extLst>
                  <a:ext uri="{FF2B5EF4-FFF2-40B4-BE49-F238E27FC236}">
                    <a16:creationId xmlns:a16="http://schemas.microsoft.com/office/drawing/2014/main" id="{85D76CAC-4D72-2F14-A10A-565E2B77CA3A}"/>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9" name="Ovaal 146">
              <a:extLst>
                <a:ext uri="{FF2B5EF4-FFF2-40B4-BE49-F238E27FC236}">
                  <a16:creationId xmlns:a16="http://schemas.microsoft.com/office/drawing/2014/main" id="{E1DB435A-9FC3-EA84-0DB2-C86E8A9300BC}"/>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30" name="Rechthoek 147">
              <a:extLst>
                <a:ext uri="{FF2B5EF4-FFF2-40B4-BE49-F238E27FC236}">
                  <a16:creationId xmlns:a16="http://schemas.microsoft.com/office/drawing/2014/main" id="{7DCB6D01-CC94-E139-65FB-9200C1C55E31}"/>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31" name="Ovaal 148">
              <a:extLst>
                <a:ext uri="{FF2B5EF4-FFF2-40B4-BE49-F238E27FC236}">
                  <a16:creationId xmlns:a16="http://schemas.microsoft.com/office/drawing/2014/main" id="{9EBE16D2-2336-1508-EB01-A27DABCA8816}"/>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32" name="Rechthoek 149">
              <a:extLst>
                <a:ext uri="{FF2B5EF4-FFF2-40B4-BE49-F238E27FC236}">
                  <a16:creationId xmlns:a16="http://schemas.microsoft.com/office/drawing/2014/main" id="{30918BA0-B1F6-3EC9-EC5D-72D43C0FE6C4}"/>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33" name="Groep 150">
              <a:extLst>
                <a:ext uri="{FF2B5EF4-FFF2-40B4-BE49-F238E27FC236}">
                  <a16:creationId xmlns:a16="http://schemas.microsoft.com/office/drawing/2014/main" id="{887FCF41-ED5A-17C1-6D49-A620C08A6BB7}"/>
                </a:ext>
              </a:extLst>
            </p:cNvPr>
            <p:cNvGrpSpPr/>
            <p:nvPr userDrawn="1"/>
          </p:nvGrpSpPr>
          <p:grpSpPr>
            <a:xfrm>
              <a:off x="12755738" y="5004946"/>
              <a:ext cx="622283" cy="612920"/>
              <a:chOff x="12617641" y="3403238"/>
              <a:chExt cx="752963" cy="741635"/>
            </a:xfrm>
          </p:grpSpPr>
          <p:grpSp>
            <p:nvGrpSpPr>
              <p:cNvPr id="57" name="Groep 177">
                <a:extLst>
                  <a:ext uri="{FF2B5EF4-FFF2-40B4-BE49-F238E27FC236}">
                    <a16:creationId xmlns:a16="http://schemas.microsoft.com/office/drawing/2014/main" id="{CC611361-DA47-F082-1436-60A1A9DE3AE5}"/>
                  </a:ext>
                </a:extLst>
              </p:cNvPr>
              <p:cNvGrpSpPr/>
              <p:nvPr userDrawn="1"/>
            </p:nvGrpSpPr>
            <p:grpSpPr>
              <a:xfrm>
                <a:off x="12771550" y="3403238"/>
                <a:ext cx="467156" cy="448492"/>
                <a:chOff x="12782177" y="3403238"/>
                <a:chExt cx="467156" cy="448492"/>
              </a:xfrm>
            </p:grpSpPr>
            <p:grpSp>
              <p:nvGrpSpPr>
                <p:cNvPr id="60" name="Groep 180">
                  <a:extLst>
                    <a:ext uri="{FF2B5EF4-FFF2-40B4-BE49-F238E27FC236}">
                      <a16:creationId xmlns:a16="http://schemas.microsoft.com/office/drawing/2014/main" id="{9B8ED6CF-FD5B-6A33-4CD5-6B6C578A92D4}"/>
                    </a:ext>
                  </a:extLst>
                </p:cNvPr>
                <p:cNvGrpSpPr/>
                <p:nvPr userDrawn="1"/>
              </p:nvGrpSpPr>
              <p:grpSpPr>
                <a:xfrm>
                  <a:off x="12782177" y="3403238"/>
                  <a:ext cx="412972" cy="396132"/>
                  <a:chOff x="13554906" y="3320108"/>
                  <a:chExt cx="443912" cy="425811"/>
                </a:xfrm>
              </p:grpSpPr>
              <p:grpSp>
                <p:nvGrpSpPr>
                  <p:cNvPr id="67" name="Groep 187">
                    <a:extLst>
                      <a:ext uri="{FF2B5EF4-FFF2-40B4-BE49-F238E27FC236}">
                        <a16:creationId xmlns:a16="http://schemas.microsoft.com/office/drawing/2014/main" id="{94525362-BA9E-9A39-3D22-9254A78BC1E7}"/>
                      </a:ext>
                    </a:extLst>
                  </p:cNvPr>
                  <p:cNvGrpSpPr/>
                  <p:nvPr userDrawn="1"/>
                </p:nvGrpSpPr>
                <p:grpSpPr>
                  <a:xfrm>
                    <a:off x="13554906" y="3320108"/>
                    <a:ext cx="443912" cy="425811"/>
                    <a:chOff x="12909684" y="1276142"/>
                    <a:chExt cx="443912" cy="425811"/>
                  </a:xfrm>
                </p:grpSpPr>
                <p:sp>
                  <p:nvSpPr>
                    <p:cNvPr id="70" name="Rechthoek 190">
                      <a:extLst>
                        <a:ext uri="{FF2B5EF4-FFF2-40B4-BE49-F238E27FC236}">
                          <a16:creationId xmlns:a16="http://schemas.microsoft.com/office/drawing/2014/main" id="{750E2CF4-98E8-45EC-F37E-EAF0297CCBDE}"/>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1" name="Rechthoek 191">
                      <a:extLst>
                        <a:ext uri="{FF2B5EF4-FFF2-40B4-BE49-F238E27FC236}">
                          <a16:creationId xmlns:a16="http://schemas.microsoft.com/office/drawing/2014/main" id="{2C6AB805-7FCB-E6FF-842C-DE0966EC687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72" name="Ovaal 192">
                      <a:extLst>
                        <a:ext uri="{FF2B5EF4-FFF2-40B4-BE49-F238E27FC236}">
                          <a16:creationId xmlns:a16="http://schemas.microsoft.com/office/drawing/2014/main" id="{C2801C9B-5605-59B9-3BED-5945DCF87ED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68" name="Afbeelding 188">
                    <a:extLst>
                      <a:ext uri="{FF2B5EF4-FFF2-40B4-BE49-F238E27FC236}">
                        <a16:creationId xmlns:a16="http://schemas.microsoft.com/office/drawing/2014/main" id="{ED09CCAC-3A8A-886C-2C2A-309AC44715CD}"/>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9" name="Afbeelding 189">
                    <a:extLst>
                      <a:ext uri="{FF2B5EF4-FFF2-40B4-BE49-F238E27FC236}">
                        <a16:creationId xmlns:a16="http://schemas.microsoft.com/office/drawing/2014/main" id="{4890A842-C504-C43C-085B-142B8111E29C}"/>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61" name="Groep 181">
                  <a:extLst>
                    <a:ext uri="{FF2B5EF4-FFF2-40B4-BE49-F238E27FC236}">
                      <a16:creationId xmlns:a16="http://schemas.microsoft.com/office/drawing/2014/main" id="{E5A24DCF-37CE-0BB1-B6B8-07A638EB55A1}"/>
                    </a:ext>
                  </a:extLst>
                </p:cNvPr>
                <p:cNvGrpSpPr/>
                <p:nvPr userDrawn="1"/>
              </p:nvGrpSpPr>
              <p:grpSpPr>
                <a:xfrm>
                  <a:off x="13103513" y="3705268"/>
                  <a:ext cx="145820" cy="146462"/>
                  <a:chOff x="13096169" y="3602278"/>
                  <a:chExt cx="145820" cy="146462"/>
                </a:xfrm>
              </p:grpSpPr>
              <p:sp>
                <p:nvSpPr>
                  <p:cNvPr id="65" name="Rechthoek 185">
                    <a:extLst>
                      <a:ext uri="{FF2B5EF4-FFF2-40B4-BE49-F238E27FC236}">
                        <a16:creationId xmlns:a16="http://schemas.microsoft.com/office/drawing/2014/main" id="{E8580D4A-32DF-BFFA-2D54-6AD7C6B43B6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6" name="Rechthoek 186">
                    <a:extLst>
                      <a:ext uri="{FF2B5EF4-FFF2-40B4-BE49-F238E27FC236}">
                        <a16:creationId xmlns:a16="http://schemas.microsoft.com/office/drawing/2014/main" id="{DA65A713-C8FD-21DD-8FF2-EED9D01FE52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62" name="Groep 182">
                  <a:extLst>
                    <a:ext uri="{FF2B5EF4-FFF2-40B4-BE49-F238E27FC236}">
                      <a16:creationId xmlns:a16="http://schemas.microsoft.com/office/drawing/2014/main" id="{FFD02054-1412-B07E-D9AC-75650FFE6C88}"/>
                    </a:ext>
                  </a:extLst>
                </p:cNvPr>
                <p:cNvGrpSpPr/>
                <p:nvPr userDrawn="1"/>
              </p:nvGrpSpPr>
              <p:grpSpPr>
                <a:xfrm rot="10800000">
                  <a:off x="13061402" y="3665637"/>
                  <a:ext cx="145820" cy="146462"/>
                  <a:chOff x="13096169" y="3602278"/>
                  <a:chExt cx="145820" cy="146462"/>
                </a:xfrm>
              </p:grpSpPr>
              <p:sp>
                <p:nvSpPr>
                  <p:cNvPr id="63" name="Rechthoek 183">
                    <a:extLst>
                      <a:ext uri="{FF2B5EF4-FFF2-40B4-BE49-F238E27FC236}">
                        <a16:creationId xmlns:a16="http://schemas.microsoft.com/office/drawing/2014/main" id="{A3EAA3AB-E729-5E77-732B-4C62942BEB0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64" name="Rechthoek 184">
                    <a:extLst>
                      <a:ext uri="{FF2B5EF4-FFF2-40B4-BE49-F238E27FC236}">
                        <a16:creationId xmlns:a16="http://schemas.microsoft.com/office/drawing/2014/main" id="{BD6DDDD2-552E-5012-E133-3087DAEEB154}"/>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58" name="Rechthoek 178">
                <a:extLst>
                  <a:ext uri="{FF2B5EF4-FFF2-40B4-BE49-F238E27FC236}">
                    <a16:creationId xmlns:a16="http://schemas.microsoft.com/office/drawing/2014/main" id="{628693FD-6FD1-27FD-3796-321495DD608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9" name="Gelijkbenige driehoek 78">
                <a:extLst>
                  <a:ext uri="{FF2B5EF4-FFF2-40B4-BE49-F238E27FC236}">
                    <a16:creationId xmlns:a16="http://schemas.microsoft.com/office/drawing/2014/main" id="{AAD8E8E7-FED7-F4D4-71FD-4C18CC0CBEF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4" name="Rechthoek 151">
              <a:extLst>
                <a:ext uri="{FF2B5EF4-FFF2-40B4-BE49-F238E27FC236}">
                  <a16:creationId xmlns:a16="http://schemas.microsoft.com/office/drawing/2014/main" id="{96A3316B-52FF-D85C-EFF9-5C954C1402D7}"/>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35" name="Groep 152">
              <a:extLst>
                <a:ext uri="{FF2B5EF4-FFF2-40B4-BE49-F238E27FC236}">
                  <a16:creationId xmlns:a16="http://schemas.microsoft.com/office/drawing/2014/main" id="{1A926C99-0C9D-0B06-801E-FD97B7F27462}"/>
                </a:ext>
              </a:extLst>
            </p:cNvPr>
            <p:cNvGrpSpPr/>
            <p:nvPr userDrawn="1"/>
          </p:nvGrpSpPr>
          <p:grpSpPr>
            <a:xfrm>
              <a:off x="13678554" y="3370363"/>
              <a:ext cx="1222990" cy="563933"/>
              <a:chOff x="-2485819" y="3399207"/>
              <a:chExt cx="1222990" cy="563933"/>
            </a:xfrm>
          </p:grpSpPr>
          <p:sp>
            <p:nvSpPr>
              <p:cNvPr id="36" name="Rechthoek 156">
                <a:extLst>
                  <a:ext uri="{FF2B5EF4-FFF2-40B4-BE49-F238E27FC236}">
                    <a16:creationId xmlns:a16="http://schemas.microsoft.com/office/drawing/2014/main" id="{AF652837-3813-06D8-9E3F-A74886762B14}"/>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57">
                <a:extLst>
                  <a:ext uri="{FF2B5EF4-FFF2-40B4-BE49-F238E27FC236}">
                    <a16:creationId xmlns:a16="http://schemas.microsoft.com/office/drawing/2014/main" id="{58FBA960-F05B-AAC2-FEFB-9C506B410C8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38" name="Groep 158">
                <a:extLst>
                  <a:ext uri="{FF2B5EF4-FFF2-40B4-BE49-F238E27FC236}">
                    <a16:creationId xmlns:a16="http://schemas.microsoft.com/office/drawing/2014/main" id="{502264E8-96F6-3100-68CF-3CBB40B5A61B}"/>
                  </a:ext>
                </a:extLst>
              </p:cNvPr>
              <p:cNvGrpSpPr/>
              <p:nvPr userDrawn="1"/>
            </p:nvGrpSpPr>
            <p:grpSpPr>
              <a:xfrm>
                <a:off x="-2403869" y="3460544"/>
                <a:ext cx="155951" cy="131922"/>
                <a:chOff x="12968836" y="3354170"/>
                <a:chExt cx="404806" cy="342433"/>
              </a:xfrm>
            </p:grpSpPr>
            <p:sp>
              <p:nvSpPr>
                <p:cNvPr id="51" name="Rechthoek: afgeronde hoeken 61">
                  <a:extLst>
                    <a:ext uri="{FF2B5EF4-FFF2-40B4-BE49-F238E27FC236}">
                      <a16:creationId xmlns:a16="http://schemas.microsoft.com/office/drawing/2014/main" id="{B0AD8C9C-9C5C-1FD4-EFCB-F6BE77D171E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52" name="Rechthoek 172">
                  <a:extLst>
                    <a:ext uri="{FF2B5EF4-FFF2-40B4-BE49-F238E27FC236}">
                      <a16:creationId xmlns:a16="http://schemas.microsoft.com/office/drawing/2014/main" id="{6CE4AA18-3FA0-E4E5-AB3F-FB6EB510B63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3" name="Rechthoek 173">
                  <a:extLst>
                    <a:ext uri="{FF2B5EF4-FFF2-40B4-BE49-F238E27FC236}">
                      <a16:creationId xmlns:a16="http://schemas.microsoft.com/office/drawing/2014/main" id="{DA34E04A-0E11-75F5-7329-83013721E98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4" name="Rechthoek 174">
                  <a:extLst>
                    <a:ext uri="{FF2B5EF4-FFF2-40B4-BE49-F238E27FC236}">
                      <a16:creationId xmlns:a16="http://schemas.microsoft.com/office/drawing/2014/main" id="{404D0640-20EE-5CC0-B2E4-30D0672C2C43}"/>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75">
                  <a:extLst>
                    <a:ext uri="{FF2B5EF4-FFF2-40B4-BE49-F238E27FC236}">
                      <a16:creationId xmlns:a16="http://schemas.microsoft.com/office/drawing/2014/main" id="{26E21417-D92C-9EB0-964B-9B855CF92BB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6" name="Rechthoek 176">
                  <a:extLst>
                    <a:ext uri="{FF2B5EF4-FFF2-40B4-BE49-F238E27FC236}">
                      <a16:creationId xmlns:a16="http://schemas.microsoft.com/office/drawing/2014/main" id="{0FDE4A6B-2071-9C1D-EEC4-83C42004D7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9" name="Groep 159">
                <a:extLst>
                  <a:ext uri="{FF2B5EF4-FFF2-40B4-BE49-F238E27FC236}">
                    <a16:creationId xmlns:a16="http://schemas.microsoft.com/office/drawing/2014/main" id="{CAD08BF8-75E9-5CBC-F4DC-9A85E2BE0EFC}"/>
                  </a:ext>
                </a:extLst>
              </p:cNvPr>
              <p:cNvGrpSpPr/>
              <p:nvPr userDrawn="1"/>
            </p:nvGrpSpPr>
            <p:grpSpPr>
              <a:xfrm>
                <a:off x="-2423424" y="3690208"/>
                <a:ext cx="166739" cy="218963"/>
                <a:chOff x="12940828" y="3950597"/>
                <a:chExt cx="432813" cy="568367"/>
              </a:xfrm>
            </p:grpSpPr>
            <p:grpSp>
              <p:nvGrpSpPr>
                <p:cNvPr id="43" name="Groep 163">
                  <a:extLst>
                    <a:ext uri="{FF2B5EF4-FFF2-40B4-BE49-F238E27FC236}">
                      <a16:creationId xmlns:a16="http://schemas.microsoft.com/office/drawing/2014/main" id="{5B94E902-626E-0B48-5AB7-9D70AF45A5A6}"/>
                    </a:ext>
                  </a:extLst>
                </p:cNvPr>
                <p:cNvGrpSpPr/>
                <p:nvPr userDrawn="1"/>
              </p:nvGrpSpPr>
              <p:grpSpPr>
                <a:xfrm>
                  <a:off x="13000382" y="4006891"/>
                  <a:ext cx="373259" cy="315747"/>
                  <a:chOff x="12968836" y="3354170"/>
                  <a:chExt cx="404806" cy="342433"/>
                </a:xfrm>
              </p:grpSpPr>
              <p:sp>
                <p:nvSpPr>
                  <p:cNvPr id="45" name="Rechthoek: afgeronde hoeken 55">
                    <a:extLst>
                      <a:ext uri="{FF2B5EF4-FFF2-40B4-BE49-F238E27FC236}">
                        <a16:creationId xmlns:a16="http://schemas.microsoft.com/office/drawing/2014/main" id="{4AD42C55-2843-604A-29D0-2F025271310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66">
                    <a:extLst>
                      <a:ext uri="{FF2B5EF4-FFF2-40B4-BE49-F238E27FC236}">
                        <a16:creationId xmlns:a16="http://schemas.microsoft.com/office/drawing/2014/main" id="{37F09E1B-CF60-68B0-8F31-E71705BB61B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67">
                    <a:extLst>
                      <a:ext uri="{FF2B5EF4-FFF2-40B4-BE49-F238E27FC236}">
                        <a16:creationId xmlns:a16="http://schemas.microsoft.com/office/drawing/2014/main" id="{42B446DC-0AD5-091E-E3B9-81CC0014D29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8" name="Rechthoek 168">
                    <a:extLst>
                      <a:ext uri="{FF2B5EF4-FFF2-40B4-BE49-F238E27FC236}">
                        <a16:creationId xmlns:a16="http://schemas.microsoft.com/office/drawing/2014/main" id="{E5BF14FC-CA71-C03A-5608-36724750D8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9" name="Rechthoek 169">
                    <a:extLst>
                      <a:ext uri="{FF2B5EF4-FFF2-40B4-BE49-F238E27FC236}">
                        <a16:creationId xmlns:a16="http://schemas.microsoft.com/office/drawing/2014/main" id="{93BCFE87-FFC3-308D-44B8-F07593902F1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0" name="Rechthoek 170">
                    <a:extLst>
                      <a:ext uri="{FF2B5EF4-FFF2-40B4-BE49-F238E27FC236}">
                        <a16:creationId xmlns:a16="http://schemas.microsoft.com/office/drawing/2014/main" id="{C41DB395-421C-B0B2-EC27-9AC4A37309E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44" name="Boog 164">
                  <a:extLst>
                    <a:ext uri="{FF2B5EF4-FFF2-40B4-BE49-F238E27FC236}">
                      <a16:creationId xmlns:a16="http://schemas.microsoft.com/office/drawing/2014/main" id="{CF2A91F1-FC74-2157-0F67-E2ADC7010068}"/>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40" name="Tekstvak 160">
                <a:extLst>
                  <a:ext uri="{FF2B5EF4-FFF2-40B4-BE49-F238E27FC236}">
                    <a16:creationId xmlns:a16="http://schemas.microsoft.com/office/drawing/2014/main" id="{87D8FFDD-72E4-0A24-97AE-22BAE5AAD43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41" name="Tekstvak 161">
                <a:extLst>
                  <a:ext uri="{FF2B5EF4-FFF2-40B4-BE49-F238E27FC236}">
                    <a16:creationId xmlns:a16="http://schemas.microsoft.com/office/drawing/2014/main" id="{BD1E7112-F222-3DD2-32C2-0404164F630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42" name="Vrije vorm: vorm 52">
                <a:extLst>
                  <a:ext uri="{FF2B5EF4-FFF2-40B4-BE49-F238E27FC236}">
                    <a16:creationId xmlns:a16="http://schemas.microsoft.com/office/drawing/2014/main" id="{48FF6432-1466-FB1B-F292-1C22E2B15AD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
        <p:nvSpPr>
          <p:cNvPr id="84" name="Titel 4">
            <a:extLst>
              <a:ext uri="{FF2B5EF4-FFF2-40B4-BE49-F238E27FC236}">
                <a16:creationId xmlns:a16="http://schemas.microsoft.com/office/drawing/2014/main" id="{BAD7E3E7-DE6C-0C75-311C-3CE744801EEC}"/>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068129039"/>
      </p:ext>
    </p:extLst>
  </p:cSld>
  <p:clrMapOvr>
    <a:masterClrMapping/>
  </p:clrMapOvr>
  <p:extLst>
    <p:ext uri="{DCECCB84-F9BA-43D5-87BE-67443E8EF086}">
      <p15:sldGuideLst xmlns:p15="http://schemas.microsoft.com/office/powerpoint/2012/main"/>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ontact 1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58EC46FA-3F06-48B5-AD20-DE71CF0B8D54}"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34624"/>
            <a:ext cx="10515600" cy="369332"/>
          </a:xfrm>
        </p:spPr>
        <p:txBody>
          <a:bodyPr wrap="square" anchor="t">
            <a:spAutoFit/>
          </a:bodyPr>
          <a:lstStyle>
            <a:lvl1pPr>
              <a:defRPr sz="20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417021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570320"/>
            <a:ext cx="10515600" cy="341632"/>
          </a:xfrm>
        </p:spPr>
        <p:txBody>
          <a:bodyPr wrap="square">
            <a:spAutoFit/>
          </a:bodyPr>
          <a:lstStyle>
            <a:lvl1pPr>
              <a:defRPr sz="18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2865769"/>
            <a:ext cx="10515600" cy="563231"/>
          </a:xfrm>
        </p:spPr>
        <p:txBody>
          <a:bodyPr vert="horz" wrap="square" lIns="91440" tIns="45720" rIns="91440" bIns="45720" rtlCol="0" anchor="t">
            <a:spAutoFit/>
          </a:bodyPr>
          <a:lstStyle>
            <a:lvl1pPr>
              <a:defRPr lang="nl-NL" sz="34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8" name="Titel 4">
            <a:extLst>
              <a:ext uri="{FF2B5EF4-FFF2-40B4-BE49-F238E27FC236}">
                <a16:creationId xmlns:a16="http://schemas.microsoft.com/office/drawing/2014/main" id="{859A2206-6179-9D99-9F54-DE6198352242}"/>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232210176"/>
      </p:ext>
    </p:extLst>
  </p:cSld>
  <p:clrMapOvr>
    <a:masterClrMapping/>
  </p:clrMapOvr>
  <p:extLst>
    <p:ext uri="{DCECCB84-F9BA-43D5-87BE-67443E8EF086}">
      <p15:sldGuideLst xmlns:p15="http://schemas.microsoft.com/office/powerpoint/2012/main"/>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ontact 2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04B6562C-E81B-4054-9DDB-9E2A118EB49C}"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4" y="3431866"/>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3" y="3937752"/>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2" y="4261685"/>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1" y="2950698"/>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7" name="Tijdelijke aanduiding voor tekst 22">
            <a:extLst>
              <a:ext uri="{FF2B5EF4-FFF2-40B4-BE49-F238E27FC236}">
                <a16:creationId xmlns:a16="http://schemas.microsoft.com/office/drawing/2014/main" id="{7635E310-D265-911A-D6FC-8EAB4E755179}"/>
              </a:ext>
            </a:extLst>
          </p:cNvPr>
          <p:cNvSpPr>
            <a:spLocks noGrp="1"/>
          </p:cNvSpPr>
          <p:nvPr>
            <p:ph type="body" sz="quarter" idx="19" hasCustomPrompt="1"/>
          </p:nvPr>
        </p:nvSpPr>
        <p:spPr>
          <a:xfrm>
            <a:off x="6096004" y="3430037"/>
            <a:ext cx="4662830"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8" name="Tijdelijke aanduiding voor tekst 22">
            <a:extLst>
              <a:ext uri="{FF2B5EF4-FFF2-40B4-BE49-F238E27FC236}">
                <a16:creationId xmlns:a16="http://schemas.microsoft.com/office/drawing/2014/main" id="{E013D7D3-8F00-03B3-69CC-943CC2454E56}"/>
              </a:ext>
            </a:extLst>
          </p:cNvPr>
          <p:cNvSpPr>
            <a:spLocks noGrp="1"/>
          </p:cNvSpPr>
          <p:nvPr>
            <p:ph type="body" sz="quarter" idx="20" hasCustomPrompt="1"/>
          </p:nvPr>
        </p:nvSpPr>
        <p:spPr>
          <a:xfrm>
            <a:off x="6096003" y="3935923"/>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9" name="Tijdelijke aanduiding voor tekst 22">
            <a:extLst>
              <a:ext uri="{FF2B5EF4-FFF2-40B4-BE49-F238E27FC236}">
                <a16:creationId xmlns:a16="http://schemas.microsoft.com/office/drawing/2014/main" id="{CAE67BEF-A357-64D2-D3B9-E6E25B738240}"/>
              </a:ext>
            </a:extLst>
          </p:cNvPr>
          <p:cNvSpPr>
            <a:spLocks noGrp="1"/>
          </p:cNvSpPr>
          <p:nvPr>
            <p:ph type="body" sz="quarter" idx="21" hasCustomPrompt="1"/>
          </p:nvPr>
        </p:nvSpPr>
        <p:spPr>
          <a:xfrm>
            <a:off x="6096002" y="4259856"/>
            <a:ext cx="4662830"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1" name="Tijdelijke aanduiding voor tekst 22">
            <a:extLst>
              <a:ext uri="{FF2B5EF4-FFF2-40B4-BE49-F238E27FC236}">
                <a16:creationId xmlns:a16="http://schemas.microsoft.com/office/drawing/2014/main" id="{20D232EA-1BEE-9F89-6E25-AA00E02119BB}"/>
              </a:ext>
            </a:extLst>
          </p:cNvPr>
          <p:cNvSpPr>
            <a:spLocks noGrp="1"/>
          </p:cNvSpPr>
          <p:nvPr>
            <p:ph type="body" sz="quarter" idx="22" hasCustomPrompt="1"/>
          </p:nvPr>
        </p:nvSpPr>
        <p:spPr>
          <a:xfrm>
            <a:off x="6096001" y="2948869"/>
            <a:ext cx="4662830" cy="480131"/>
          </a:xfrm>
        </p:spPr>
        <p:txBody>
          <a:bodyPr vert="horz" wrap="square" lIns="91440" tIns="45720" rIns="91440" bIns="45720" rtlCol="0" anchor="t">
            <a:spAutoFit/>
          </a:bodyPr>
          <a:lstStyle>
            <a:lvl1pPr>
              <a:defRPr lang="nl-NL" sz="28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4DA1C2BC-0331-0664-4A01-4600AC8F5AC5}"/>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1037769354"/>
      </p:ext>
    </p:extLst>
  </p:cSld>
  <p:clrMapOvr>
    <a:masterClrMapping/>
  </p:clrMapOvr>
  <p:extLst>
    <p:ext uri="{DCECCB84-F9BA-43D5-87BE-67443E8EF086}">
      <p15:sldGuideLst xmlns:p15="http://schemas.microsoft.com/office/powerpoint/2012/main"/>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Contact 3p">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4AEAAC6-0894-4B34-7838-EE1372EC1AEE}"/>
              </a:ext>
            </a:extLst>
          </p:cNvPr>
          <p:cNvSpPr>
            <a:spLocks noGrp="1"/>
          </p:cNvSpPr>
          <p:nvPr>
            <p:ph type="dt" sz="half" idx="10"/>
          </p:nvPr>
        </p:nvSpPr>
        <p:spPr/>
        <p:txBody>
          <a:bodyPr/>
          <a:lstStyle/>
          <a:p>
            <a:fld id="{74B24BBB-4085-4CEA-BEF4-98725B482E21}"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19B58870-2A85-B457-2884-6EEE17CBE793}"/>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E692898-FC8F-FA44-D61A-BA735FFF6A41}"/>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12" name="Tijdelijke aanduiding voor tekst 22">
            <a:extLst>
              <a:ext uri="{FF2B5EF4-FFF2-40B4-BE49-F238E27FC236}">
                <a16:creationId xmlns:a16="http://schemas.microsoft.com/office/drawing/2014/main" id="{50AD2AE3-4D20-EE2C-D531-CADAEDEE275D}"/>
              </a:ext>
            </a:extLst>
          </p:cNvPr>
          <p:cNvSpPr>
            <a:spLocks noGrp="1"/>
          </p:cNvSpPr>
          <p:nvPr>
            <p:ph type="body" sz="quarter" idx="14" hasCustomPrompt="1"/>
          </p:nvPr>
        </p:nvSpPr>
        <p:spPr>
          <a:xfrm>
            <a:off x="838203"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13" name="Tijdelijke aanduiding voor tekst 22">
            <a:extLst>
              <a:ext uri="{FF2B5EF4-FFF2-40B4-BE49-F238E27FC236}">
                <a16:creationId xmlns:a16="http://schemas.microsoft.com/office/drawing/2014/main" id="{8387465E-12EF-8178-9A34-EF20BF72B278}"/>
              </a:ext>
            </a:extLst>
          </p:cNvPr>
          <p:cNvSpPr>
            <a:spLocks noGrp="1"/>
          </p:cNvSpPr>
          <p:nvPr>
            <p:ph type="body" sz="quarter" idx="15" hasCustomPrompt="1"/>
          </p:nvPr>
        </p:nvSpPr>
        <p:spPr>
          <a:xfrm>
            <a:off x="838202"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14" name="Tijdelijke aanduiding voor tekst 22">
            <a:extLst>
              <a:ext uri="{FF2B5EF4-FFF2-40B4-BE49-F238E27FC236}">
                <a16:creationId xmlns:a16="http://schemas.microsoft.com/office/drawing/2014/main" id="{84CDCA3D-D465-DF87-9428-5C724946B484}"/>
              </a:ext>
            </a:extLst>
          </p:cNvPr>
          <p:cNvSpPr>
            <a:spLocks noGrp="1"/>
          </p:cNvSpPr>
          <p:nvPr>
            <p:ph type="body" sz="quarter" idx="16" hasCustomPrompt="1"/>
          </p:nvPr>
        </p:nvSpPr>
        <p:spPr>
          <a:xfrm>
            <a:off x="838201"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15" name="Tijdelijke aanduiding voor tekst 22">
            <a:extLst>
              <a:ext uri="{FF2B5EF4-FFF2-40B4-BE49-F238E27FC236}">
                <a16:creationId xmlns:a16="http://schemas.microsoft.com/office/drawing/2014/main" id="{C9EB5F89-C6D6-63CE-FB9E-DF92F122AA5A}"/>
              </a:ext>
            </a:extLst>
          </p:cNvPr>
          <p:cNvSpPr>
            <a:spLocks noGrp="1"/>
          </p:cNvSpPr>
          <p:nvPr>
            <p:ph type="body" sz="quarter" idx="17" hasCustomPrompt="1"/>
          </p:nvPr>
        </p:nvSpPr>
        <p:spPr>
          <a:xfrm>
            <a:off x="838200"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19" name="Tijdelijke aanduiding voor tekst 22">
            <a:extLst>
              <a:ext uri="{FF2B5EF4-FFF2-40B4-BE49-F238E27FC236}">
                <a16:creationId xmlns:a16="http://schemas.microsoft.com/office/drawing/2014/main" id="{F2766FA7-3D8D-D0D7-94BF-2C6BA13B477A}"/>
              </a:ext>
            </a:extLst>
          </p:cNvPr>
          <p:cNvSpPr>
            <a:spLocks noGrp="1"/>
          </p:cNvSpPr>
          <p:nvPr>
            <p:ph type="body" sz="quarter" idx="20" hasCustomPrompt="1"/>
          </p:nvPr>
        </p:nvSpPr>
        <p:spPr>
          <a:xfrm>
            <a:off x="4374274" y="3460875"/>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0" name="Tijdelijke aanduiding voor tekst 22">
            <a:extLst>
              <a:ext uri="{FF2B5EF4-FFF2-40B4-BE49-F238E27FC236}">
                <a16:creationId xmlns:a16="http://schemas.microsoft.com/office/drawing/2014/main" id="{EC2CD513-0929-225B-60CF-3A52100E12AA}"/>
              </a:ext>
            </a:extLst>
          </p:cNvPr>
          <p:cNvSpPr>
            <a:spLocks noGrp="1"/>
          </p:cNvSpPr>
          <p:nvPr>
            <p:ph type="body" sz="quarter" idx="21" hasCustomPrompt="1"/>
          </p:nvPr>
        </p:nvSpPr>
        <p:spPr>
          <a:xfrm>
            <a:off x="4374273" y="3985695"/>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1" name="Tijdelijke aanduiding voor tekst 22">
            <a:extLst>
              <a:ext uri="{FF2B5EF4-FFF2-40B4-BE49-F238E27FC236}">
                <a16:creationId xmlns:a16="http://schemas.microsoft.com/office/drawing/2014/main" id="{1E00244A-F90E-0C8B-3485-1E4778E09E29}"/>
              </a:ext>
            </a:extLst>
          </p:cNvPr>
          <p:cNvSpPr>
            <a:spLocks noGrp="1"/>
          </p:cNvSpPr>
          <p:nvPr>
            <p:ph type="body" sz="quarter" idx="22" hasCustomPrompt="1"/>
          </p:nvPr>
        </p:nvSpPr>
        <p:spPr>
          <a:xfrm>
            <a:off x="4374272" y="4314110"/>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2" name="Tijdelijke aanduiding voor tekst 22">
            <a:extLst>
              <a:ext uri="{FF2B5EF4-FFF2-40B4-BE49-F238E27FC236}">
                <a16:creationId xmlns:a16="http://schemas.microsoft.com/office/drawing/2014/main" id="{02A45111-D147-52B9-D476-2995C9DF5FD8}"/>
              </a:ext>
            </a:extLst>
          </p:cNvPr>
          <p:cNvSpPr>
            <a:spLocks noGrp="1"/>
          </p:cNvSpPr>
          <p:nvPr>
            <p:ph type="body" sz="quarter" idx="23" hasCustomPrompt="1"/>
          </p:nvPr>
        </p:nvSpPr>
        <p:spPr>
          <a:xfrm>
            <a:off x="4374271" y="3072296"/>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23" name="Tijdelijke aanduiding voor tekst 22">
            <a:extLst>
              <a:ext uri="{FF2B5EF4-FFF2-40B4-BE49-F238E27FC236}">
                <a16:creationId xmlns:a16="http://schemas.microsoft.com/office/drawing/2014/main" id="{1532A3A3-CA18-3F07-E373-0EDE5F51CA72}"/>
              </a:ext>
            </a:extLst>
          </p:cNvPr>
          <p:cNvSpPr>
            <a:spLocks noGrp="1"/>
          </p:cNvSpPr>
          <p:nvPr>
            <p:ph type="body" sz="quarter" idx="24" hasCustomPrompt="1"/>
          </p:nvPr>
        </p:nvSpPr>
        <p:spPr>
          <a:xfrm>
            <a:off x="7825195" y="3459322"/>
            <a:ext cx="2570683" cy="313932"/>
          </a:xfrm>
        </p:spPr>
        <p:txBody>
          <a:bodyPr wrap="square" anchor="t">
            <a:spAutoFit/>
          </a:bodyPr>
          <a:lstStyle>
            <a:lvl1pPr>
              <a:defRPr sz="1600" b="1" i="0">
                <a:latin typeface="Calibri" panose="020F0502020204030204" pitchFamily="34" charset="0"/>
                <a:cs typeface="Calibri" panose="020F0502020204030204" pitchFamily="34" charset="0"/>
              </a:defRPr>
            </a:lvl1pPr>
          </a:lstStyle>
          <a:p>
            <a:pPr lvl="0"/>
            <a:r>
              <a:rPr lang="nl-NL" dirty="0"/>
              <a:t>Functie</a:t>
            </a:r>
          </a:p>
        </p:txBody>
      </p:sp>
      <p:sp>
        <p:nvSpPr>
          <p:cNvPr id="24" name="Tijdelijke aanduiding voor tekst 22">
            <a:extLst>
              <a:ext uri="{FF2B5EF4-FFF2-40B4-BE49-F238E27FC236}">
                <a16:creationId xmlns:a16="http://schemas.microsoft.com/office/drawing/2014/main" id="{7B0C93E0-2813-8C6B-A833-C9C9BCC66861}"/>
              </a:ext>
            </a:extLst>
          </p:cNvPr>
          <p:cNvSpPr>
            <a:spLocks noGrp="1"/>
          </p:cNvSpPr>
          <p:nvPr>
            <p:ph type="body" sz="quarter" idx="25" hasCustomPrompt="1"/>
          </p:nvPr>
        </p:nvSpPr>
        <p:spPr>
          <a:xfrm>
            <a:off x="7825194" y="3984142"/>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Dienst naam</a:t>
            </a:r>
          </a:p>
        </p:txBody>
      </p:sp>
      <p:sp>
        <p:nvSpPr>
          <p:cNvPr id="25" name="Tijdelijke aanduiding voor tekst 22">
            <a:extLst>
              <a:ext uri="{FF2B5EF4-FFF2-40B4-BE49-F238E27FC236}">
                <a16:creationId xmlns:a16="http://schemas.microsoft.com/office/drawing/2014/main" id="{C75D7E8D-D6FA-DC83-4C06-9610E087A30F}"/>
              </a:ext>
            </a:extLst>
          </p:cNvPr>
          <p:cNvSpPr>
            <a:spLocks noGrp="1"/>
          </p:cNvSpPr>
          <p:nvPr>
            <p:ph type="body" sz="quarter" idx="26" hasCustomPrompt="1"/>
          </p:nvPr>
        </p:nvSpPr>
        <p:spPr>
          <a:xfrm>
            <a:off x="7825193" y="4312557"/>
            <a:ext cx="2570683" cy="307777"/>
          </a:xfrm>
        </p:spPr>
        <p:txBody>
          <a:bodyPr wrap="square">
            <a:spAutoFit/>
          </a:bodyPr>
          <a:lstStyle>
            <a:lvl1pPr>
              <a:defRPr sz="1400" b="0" i="0">
                <a:latin typeface="Calibri" panose="020F0502020204030204" pitchFamily="34" charset="0"/>
                <a:cs typeface="Calibri" panose="020F0502020204030204" pitchFamily="34" charset="0"/>
              </a:defRPr>
            </a:lvl1pPr>
          </a:lstStyle>
          <a:p>
            <a:pPr lvl="0"/>
            <a:r>
              <a:rPr lang="nl-NL" dirty="0"/>
              <a:t>Contactgegevens</a:t>
            </a:r>
          </a:p>
        </p:txBody>
      </p:sp>
      <p:sp>
        <p:nvSpPr>
          <p:cNvPr id="26" name="Tijdelijke aanduiding voor tekst 22">
            <a:extLst>
              <a:ext uri="{FF2B5EF4-FFF2-40B4-BE49-F238E27FC236}">
                <a16:creationId xmlns:a16="http://schemas.microsoft.com/office/drawing/2014/main" id="{310B62D5-BC7A-632D-E6E2-59603E106E67}"/>
              </a:ext>
            </a:extLst>
          </p:cNvPr>
          <p:cNvSpPr>
            <a:spLocks noGrp="1"/>
          </p:cNvSpPr>
          <p:nvPr>
            <p:ph type="body" sz="quarter" idx="27" hasCustomPrompt="1"/>
          </p:nvPr>
        </p:nvSpPr>
        <p:spPr>
          <a:xfrm>
            <a:off x="7825192" y="3070743"/>
            <a:ext cx="2570683" cy="369332"/>
          </a:xfrm>
        </p:spPr>
        <p:txBody>
          <a:bodyPr vert="horz" wrap="square" lIns="91440" tIns="45720" rIns="91440" bIns="45720" rtlCol="0" anchor="t">
            <a:spAutoFit/>
          </a:bodyPr>
          <a:lstStyle>
            <a:lvl1pPr>
              <a:defRPr lang="nl-NL" sz="2000" b="1" i="0" dirty="0">
                <a:solidFill>
                  <a:schemeClr val="accent1"/>
                </a:solidFill>
                <a:latin typeface="Calibri" panose="020F0502020204030204" pitchFamily="34" charset="0"/>
                <a:ea typeface="+mj-ea"/>
                <a:cs typeface="Calibri" panose="020F0502020204030204" pitchFamily="34" charset="0"/>
              </a:defRPr>
            </a:lvl1pPr>
          </a:lstStyle>
          <a:p>
            <a:pPr lvl="0">
              <a:lnSpc>
                <a:spcPct val="90000"/>
              </a:lnSpc>
              <a:spcBef>
                <a:spcPct val="0"/>
              </a:spcBef>
            </a:pPr>
            <a:r>
              <a:rPr lang="nl-NL" dirty="0"/>
              <a:t>Naam voornaam</a:t>
            </a:r>
          </a:p>
        </p:txBody>
      </p:sp>
      <p:sp>
        <p:nvSpPr>
          <p:cNvPr id="6" name="Titel 4">
            <a:extLst>
              <a:ext uri="{FF2B5EF4-FFF2-40B4-BE49-F238E27FC236}">
                <a16:creationId xmlns:a16="http://schemas.microsoft.com/office/drawing/2014/main" id="{3D6FB311-E50D-57E6-EBF8-2C368F0638B1}"/>
              </a:ext>
            </a:extLst>
          </p:cNvPr>
          <p:cNvSpPr>
            <a:spLocks noGrp="1"/>
          </p:cNvSpPr>
          <p:nvPr>
            <p:ph type="title" hasCustomPrompt="1"/>
          </p:nvPr>
        </p:nvSpPr>
        <p:spPr>
          <a:xfrm>
            <a:off x="838200" y="806728"/>
            <a:ext cx="10515600" cy="573091"/>
          </a:xfrm>
        </p:spPr>
        <p:txBody>
          <a:bodyPr anchor="t">
            <a:spAutoFit/>
          </a:bodyPr>
          <a:lstStyle>
            <a:lvl1pPr>
              <a:defRPr sz="3400">
                <a:solidFill>
                  <a:schemeClr val="tx2"/>
                </a:solidFill>
              </a:defRPr>
            </a:lvl1pPr>
          </a:lstStyle>
          <a:p>
            <a:r>
              <a:rPr lang="nl-NL" dirty="0"/>
              <a:t>Titel</a:t>
            </a:r>
          </a:p>
        </p:txBody>
      </p:sp>
    </p:spTree>
    <p:extLst>
      <p:ext uri="{BB962C8B-B14F-4D97-AF65-F5344CB8AC3E}">
        <p14:creationId xmlns:p14="http://schemas.microsoft.com/office/powerpoint/2010/main" val="315943836"/>
      </p:ext>
    </p:extLst>
  </p:cSld>
  <p:clrMapOvr>
    <a:masterClrMapping/>
  </p:clrMapOvr>
  <p:extLst>
    <p:ext uri="{DCECCB84-F9BA-43D5-87BE-67443E8EF086}">
      <p15:sldGuideLst xmlns:p15="http://schemas.microsoft.com/office/powerpoint/2012/main"/>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CF43E048-4A8D-CC1B-77FF-0047A093AD76}"/>
              </a:ext>
            </a:extLst>
          </p:cNvPr>
          <p:cNvSpPr/>
          <p:nvPr userDrawn="1"/>
        </p:nvSpPr>
        <p:spPr>
          <a:xfrm>
            <a:off x="839788" y="1700213"/>
            <a:ext cx="10477500" cy="4321176"/>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2" name="Rectangle 10">
            <a:extLst>
              <a:ext uri="{FF2B5EF4-FFF2-40B4-BE49-F238E27FC236}">
                <a16:creationId xmlns:a16="http://schemas.microsoft.com/office/drawing/2014/main" id="{230EE77D-8164-4146-4188-5E55F489A6E6}"/>
              </a:ext>
            </a:extLst>
          </p:cNvPr>
          <p:cNvSpPr/>
          <p:nvPr/>
        </p:nvSpPr>
        <p:spPr>
          <a:xfrm>
            <a:off x="839788" y="1700213"/>
            <a:ext cx="10477500" cy="432117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p>
        </p:txBody>
      </p:sp>
      <p:sp>
        <p:nvSpPr>
          <p:cNvPr id="6" name="Tijdelijke aanduiding voor datum 5">
            <a:extLst>
              <a:ext uri="{FF2B5EF4-FFF2-40B4-BE49-F238E27FC236}">
                <a16:creationId xmlns:a16="http://schemas.microsoft.com/office/drawing/2014/main" id="{F2CDE1DD-C9C6-3500-FB26-FB6996C185FC}"/>
              </a:ext>
            </a:extLst>
          </p:cNvPr>
          <p:cNvSpPr>
            <a:spLocks noGrp="1"/>
          </p:cNvSpPr>
          <p:nvPr>
            <p:ph type="dt" sz="half" idx="10"/>
          </p:nvPr>
        </p:nvSpPr>
        <p:spPr/>
        <p:txBody>
          <a:bodyPr/>
          <a:lstStyle/>
          <a:p>
            <a:fld id="{20A31E89-8569-46C2-AC7B-A0EDC7114346}" type="datetime1">
              <a:rPr lang="fr-FR" smtClean="0"/>
              <a:t>17/10/2023</a:t>
            </a:fld>
            <a:endParaRPr lang="nl-NL" dirty="0"/>
          </a:p>
        </p:txBody>
      </p:sp>
      <p:sp>
        <p:nvSpPr>
          <p:cNvPr id="7" name="Tijdelijke aanduiding voor voettekst 6">
            <a:extLst>
              <a:ext uri="{FF2B5EF4-FFF2-40B4-BE49-F238E27FC236}">
                <a16:creationId xmlns:a16="http://schemas.microsoft.com/office/drawing/2014/main" id="{440D80B4-7DA2-12A4-7BAD-8E490B2AB325}"/>
              </a:ext>
            </a:extLst>
          </p:cNvPr>
          <p:cNvSpPr>
            <a:spLocks noGrp="1"/>
          </p:cNvSpPr>
          <p:nvPr>
            <p:ph type="ftr" sz="quarter" idx="11"/>
          </p:nvPr>
        </p:nvSpPr>
        <p:spPr/>
        <p:txBody>
          <a:bodyPr/>
          <a:lstStyle/>
          <a:p>
            <a:r>
              <a:rPr lang="nl-NL"/>
              <a:t>Stad Gent</a:t>
            </a:r>
            <a:endParaRPr lang="nl-NL" dirty="0"/>
          </a:p>
        </p:txBody>
      </p:sp>
      <p:sp>
        <p:nvSpPr>
          <p:cNvPr id="8" name="Tijdelijke aanduiding voor dianummer 7">
            <a:extLst>
              <a:ext uri="{FF2B5EF4-FFF2-40B4-BE49-F238E27FC236}">
                <a16:creationId xmlns:a16="http://schemas.microsoft.com/office/drawing/2014/main" id="{E32161C6-0352-43B7-5C76-484BA818D886}"/>
              </a:ext>
            </a:extLst>
          </p:cNvPr>
          <p:cNvSpPr>
            <a:spLocks noGrp="1"/>
          </p:cNvSpPr>
          <p:nvPr>
            <p:ph type="sldNum" sz="quarter" idx="12"/>
          </p:nvPr>
        </p:nvSpPr>
        <p:spPr/>
        <p:txBody>
          <a:bodyPr/>
          <a:lstStyle/>
          <a:p>
            <a:fld id="{6C1E8484-8518-DC47-9BDC-02855AE2DA04}" type="slidenum">
              <a:rPr lang="nl-NL" smtClean="0"/>
              <a:pPr/>
              <a:t>‹nr.›</a:t>
            </a:fld>
            <a:endParaRPr lang="nl-NL"/>
          </a:p>
        </p:txBody>
      </p:sp>
      <p:sp>
        <p:nvSpPr>
          <p:cNvPr id="9" name="Tijdelijke aanduiding voor afbeelding 11">
            <a:extLst>
              <a:ext uri="{FF2B5EF4-FFF2-40B4-BE49-F238E27FC236}">
                <a16:creationId xmlns:a16="http://schemas.microsoft.com/office/drawing/2014/main" id="{315018F1-26F2-47B2-8F29-4102FACB6CE2}"/>
              </a:ext>
            </a:extLst>
          </p:cNvPr>
          <p:cNvSpPr>
            <a:spLocks noGrp="1"/>
          </p:cNvSpPr>
          <p:nvPr>
            <p:ph type="pic" sz="quarter" idx="15" hasCustomPrompt="1"/>
          </p:nvPr>
        </p:nvSpPr>
        <p:spPr>
          <a:xfrm>
            <a:off x="1739392" y="0"/>
            <a:ext cx="4356608" cy="6858000"/>
          </a:xfrm>
          <a:solidFill>
            <a:schemeClr val="bg1"/>
          </a:solidFill>
        </p:spPr>
        <p:txBody>
          <a:bodyPr vert="horz" wrap="square" lIns="91440" tIns="45720" rIns="91440" bIns="45720" rtlCol="0" anchor="ctr">
            <a:noAutofit/>
          </a:bodyPr>
          <a:lstStyle>
            <a:lvl1pPr algn="ctr">
              <a:defRPr lang="nl-NL" sz="1200"/>
            </a:lvl1pPr>
          </a:lstStyle>
          <a:p>
            <a:pPr lvl="0" algn="ctr"/>
            <a:r>
              <a:rPr lang="en-GB" dirty="0" err="1"/>
              <a:t>Klik</a:t>
            </a:r>
            <a:r>
              <a:rPr lang="en-GB" dirty="0"/>
              <a:t> op het pictogram </a:t>
            </a:r>
            <a:r>
              <a:rPr lang="en-GB" dirty="0" err="1"/>
              <a:t>als</a:t>
            </a:r>
            <a:r>
              <a:rPr lang="en-GB" dirty="0"/>
              <a:t> je </a:t>
            </a:r>
            <a:r>
              <a:rPr lang="en-GB" dirty="0" err="1"/>
              <a:t>een</a:t>
            </a:r>
            <a:r>
              <a:rPr lang="en-GB" dirty="0"/>
              <a:t> </a:t>
            </a:r>
            <a:r>
              <a:rPr lang="en-GB" dirty="0" err="1"/>
              <a:t>afbeelding</a:t>
            </a:r>
            <a:r>
              <a:rPr lang="en-GB" dirty="0"/>
              <a:t> wilt </a:t>
            </a:r>
            <a:r>
              <a:rPr lang="en-GB" dirty="0" err="1"/>
              <a:t>toevoegen</a:t>
            </a:r>
            <a:endParaRPr lang="en-GB" dirty="0"/>
          </a:p>
        </p:txBody>
      </p:sp>
      <p:sp>
        <p:nvSpPr>
          <p:cNvPr id="15" name="Vrije vorm 14">
            <a:extLst>
              <a:ext uri="{FF2B5EF4-FFF2-40B4-BE49-F238E27FC236}">
                <a16:creationId xmlns:a16="http://schemas.microsoft.com/office/drawing/2014/main" id="{73D40D2B-54D2-EE1B-B714-324192C02BE4}"/>
              </a:ext>
            </a:extLst>
          </p:cNvPr>
          <p:cNvSpPr/>
          <p:nvPr/>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sp>
        <p:nvSpPr>
          <p:cNvPr id="16" name="Tijdelijke aanduiding voor tekst 22">
            <a:extLst>
              <a:ext uri="{FF2B5EF4-FFF2-40B4-BE49-F238E27FC236}">
                <a16:creationId xmlns:a16="http://schemas.microsoft.com/office/drawing/2014/main" id="{2515F918-048F-8458-DA77-6DA80C6E3452}"/>
              </a:ext>
            </a:extLst>
          </p:cNvPr>
          <p:cNvSpPr>
            <a:spLocks noGrp="1"/>
          </p:cNvSpPr>
          <p:nvPr>
            <p:ph type="body" sz="quarter" idx="20" hasCustomPrompt="1"/>
          </p:nvPr>
        </p:nvSpPr>
        <p:spPr>
          <a:xfrm>
            <a:off x="6420051" y="2488818"/>
            <a:ext cx="4475631" cy="2668969"/>
          </a:xfrm>
        </p:spPr>
        <p:txBody>
          <a:bodyPr anchor="ctr"/>
          <a:lstStyle>
            <a:lvl1pPr algn="ctr">
              <a:defRPr b="1" i="1">
                <a:latin typeface="Calibri" panose="020F0502020204030204" pitchFamily="34" charset="0"/>
                <a:cs typeface="Calibri" panose="020F0502020204030204" pitchFamily="34" charset="0"/>
              </a:defRPr>
            </a:lvl1pPr>
          </a:lstStyle>
          <a:p>
            <a:pPr lvl="0"/>
            <a:r>
              <a:rPr lang="nl-NL" dirty="0"/>
              <a:t>Quote</a:t>
            </a:r>
          </a:p>
        </p:txBody>
      </p:sp>
      <p:sp>
        <p:nvSpPr>
          <p:cNvPr id="17" name="Tijdelijke aanduiding voor tekst 22">
            <a:extLst>
              <a:ext uri="{FF2B5EF4-FFF2-40B4-BE49-F238E27FC236}">
                <a16:creationId xmlns:a16="http://schemas.microsoft.com/office/drawing/2014/main" id="{6F70E27A-E3EC-CF5E-B18D-47C061A657F0}"/>
              </a:ext>
            </a:extLst>
          </p:cNvPr>
          <p:cNvSpPr>
            <a:spLocks noGrp="1"/>
          </p:cNvSpPr>
          <p:nvPr>
            <p:ph type="body" sz="quarter" idx="14" hasCustomPrompt="1"/>
          </p:nvPr>
        </p:nvSpPr>
        <p:spPr>
          <a:xfrm>
            <a:off x="6420050" y="5323471"/>
            <a:ext cx="4475631" cy="338554"/>
          </a:xfrm>
        </p:spPr>
        <p:txBody>
          <a:bodyPr wrap="square">
            <a:spAutoFit/>
          </a:bodyPr>
          <a:lstStyle>
            <a:lvl1pPr algn="ctr">
              <a:defRPr sz="1600" b="0" i="0">
                <a:solidFill>
                  <a:schemeClr val="tx2"/>
                </a:solidFill>
                <a:latin typeface="Calibri Light" panose="020F0302020204030204" pitchFamily="34" charset="0"/>
                <a:cs typeface="Calibri Light" panose="020F0302020204030204" pitchFamily="34" charset="0"/>
              </a:defRPr>
            </a:lvl1pPr>
          </a:lstStyle>
          <a:p>
            <a:pPr lvl="0"/>
            <a:r>
              <a:rPr lang="nl-NL" dirty="0"/>
              <a:t>Persoon &amp; Functie</a:t>
            </a:r>
          </a:p>
        </p:txBody>
      </p:sp>
      <p:sp>
        <p:nvSpPr>
          <p:cNvPr id="4" name="Vrije vorm 14">
            <a:extLst>
              <a:ext uri="{FF2B5EF4-FFF2-40B4-BE49-F238E27FC236}">
                <a16:creationId xmlns:a16="http://schemas.microsoft.com/office/drawing/2014/main" id="{8302C000-03B2-D941-C4DB-3CC7F479460F}"/>
              </a:ext>
            </a:extLst>
          </p:cNvPr>
          <p:cNvSpPr/>
          <p:nvPr userDrawn="1"/>
        </p:nvSpPr>
        <p:spPr>
          <a:xfrm>
            <a:off x="6624269" y="1340533"/>
            <a:ext cx="1310309" cy="910313"/>
          </a:xfrm>
          <a:custGeom>
            <a:avLst/>
            <a:gdLst>
              <a:gd name="connsiteX0" fmla="*/ 1152575 w 1310309"/>
              <a:gd name="connsiteY0" fmla="*/ 438864 h 910313"/>
              <a:gd name="connsiteX1" fmla="*/ 1310309 w 1310309"/>
              <a:gd name="connsiteY1" fmla="*/ 589587 h 910313"/>
              <a:gd name="connsiteX2" fmla="*/ 1257731 w 1310309"/>
              <a:gd name="connsiteY2" fmla="*/ 735053 h 910313"/>
              <a:gd name="connsiteX3" fmla="*/ 1152575 w 1310309"/>
              <a:gd name="connsiteY3" fmla="*/ 910313 h 910313"/>
              <a:gd name="connsiteX4" fmla="*/ 994841 w 1310309"/>
              <a:gd name="connsiteY4" fmla="*/ 910313 h 910313"/>
              <a:gd name="connsiteX5" fmla="*/ 1085976 w 1310309"/>
              <a:gd name="connsiteY5" fmla="*/ 715774 h 910313"/>
              <a:gd name="connsiteX6" fmla="*/ 994841 w 1310309"/>
              <a:gd name="connsiteY6" fmla="*/ 587835 h 910313"/>
              <a:gd name="connsiteX7" fmla="*/ 1152575 w 1310309"/>
              <a:gd name="connsiteY7" fmla="*/ 438864 h 910313"/>
              <a:gd name="connsiteX8" fmla="*/ 789786 w 1310309"/>
              <a:gd name="connsiteY8" fmla="*/ 438864 h 910313"/>
              <a:gd name="connsiteX9" fmla="*/ 947520 w 1310309"/>
              <a:gd name="connsiteY9" fmla="*/ 589587 h 910313"/>
              <a:gd name="connsiteX10" fmla="*/ 894942 w 1310309"/>
              <a:gd name="connsiteY10" fmla="*/ 735053 h 910313"/>
              <a:gd name="connsiteX11" fmla="*/ 789786 w 1310309"/>
              <a:gd name="connsiteY11" fmla="*/ 910313 h 910313"/>
              <a:gd name="connsiteX12" fmla="*/ 632052 w 1310309"/>
              <a:gd name="connsiteY12" fmla="*/ 910313 h 910313"/>
              <a:gd name="connsiteX13" fmla="*/ 723188 w 1310309"/>
              <a:gd name="connsiteY13" fmla="*/ 715774 h 910313"/>
              <a:gd name="connsiteX14" fmla="*/ 632052 w 1310309"/>
              <a:gd name="connsiteY14" fmla="*/ 587835 h 910313"/>
              <a:gd name="connsiteX15" fmla="*/ 789786 w 1310309"/>
              <a:gd name="connsiteY15" fmla="*/ 438864 h 910313"/>
              <a:gd name="connsiteX16" fmla="*/ 520523 w 1310309"/>
              <a:gd name="connsiteY16" fmla="*/ 0 h 910313"/>
              <a:gd name="connsiteX17" fmla="*/ 678257 w 1310309"/>
              <a:gd name="connsiteY17" fmla="*/ 0 h 910313"/>
              <a:gd name="connsiteX18" fmla="*/ 587121 w 1310309"/>
              <a:gd name="connsiteY18" fmla="*/ 194538 h 910313"/>
              <a:gd name="connsiteX19" fmla="*/ 678257 w 1310309"/>
              <a:gd name="connsiteY19" fmla="*/ 322478 h 910313"/>
              <a:gd name="connsiteX20" fmla="*/ 520523 w 1310309"/>
              <a:gd name="connsiteY20" fmla="*/ 471449 h 910313"/>
              <a:gd name="connsiteX21" fmla="*/ 362789 w 1310309"/>
              <a:gd name="connsiteY21" fmla="*/ 320725 h 910313"/>
              <a:gd name="connsiteX22" fmla="*/ 415367 w 1310309"/>
              <a:gd name="connsiteY22" fmla="*/ 175260 h 910313"/>
              <a:gd name="connsiteX23" fmla="*/ 157734 w 1310309"/>
              <a:gd name="connsiteY23" fmla="*/ 0 h 910313"/>
              <a:gd name="connsiteX24" fmla="*/ 315468 w 1310309"/>
              <a:gd name="connsiteY24" fmla="*/ 0 h 910313"/>
              <a:gd name="connsiteX25" fmla="*/ 224333 w 1310309"/>
              <a:gd name="connsiteY25" fmla="*/ 194538 h 910313"/>
              <a:gd name="connsiteX26" fmla="*/ 315468 w 1310309"/>
              <a:gd name="connsiteY26" fmla="*/ 322478 h 910313"/>
              <a:gd name="connsiteX27" fmla="*/ 157734 w 1310309"/>
              <a:gd name="connsiteY27" fmla="*/ 471449 h 910313"/>
              <a:gd name="connsiteX28" fmla="*/ 0 w 1310309"/>
              <a:gd name="connsiteY28" fmla="*/ 320725 h 910313"/>
              <a:gd name="connsiteX29" fmla="*/ 52578 w 1310309"/>
              <a:gd name="connsiteY29" fmla="*/ 175260 h 9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309" h="910313">
                <a:moveTo>
                  <a:pt x="1152575" y="438864"/>
                </a:moveTo>
                <a:cubicBezTo>
                  <a:pt x="1240205" y="438864"/>
                  <a:pt x="1310309" y="503710"/>
                  <a:pt x="1310309" y="589587"/>
                </a:cubicBezTo>
                <a:cubicBezTo>
                  <a:pt x="1310309" y="626392"/>
                  <a:pt x="1308556" y="649175"/>
                  <a:pt x="1257731" y="735053"/>
                </a:cubicBezTo>
                <a:lnTo>
                  <a:pt x="1152575" y="910313"/>
                </a:lnTo>
                <a:lnTo>
                  <a:pt x="994841" y="910313"/>
                </a:lnTo>
                <a:lnTo>
                  <a:pt x="1085976" y="715774"/>
                </a:lnTo>
                <a:cubicBezTo>
                  <a:pt x="1024635" y="689485"/>
                  <a:pt x="994841" y="642165"/>
                  <a:pt x="994841" y="587835"/>
                </a:cubicBezTo>
                <a:cubicBezTo>
                  <a:pt x="994841" y="505462"/>
                  <a:pt x="1064945" y="438864"/>
                  <a:pt x="1152575" y="438864"/>
                </a:cubicBezTo>
                <a:close/>
                <a:moveTo>
                  <a:pt x="789786" y="438864"/>
                </a:moveTo>
                <a:cubicBezTo>
                  <a:pt x="877416" y="438864"/>
                  <a:pt x="947520" y="503710"/>
                  <a:pt x="947520" y="589587"/>
                </a:cubicBezTo>
                <a:cubicBezTo>
                  <a:pt x="947520" y="626392"/>
                  <a:pt x="945768" y="649175"/>
                  <a:pt x="894942" y="735053"/>
                </a:cubicBezTo>
                <a:lnTo>
                  <a:pt x="789786" y="910313"/>
                </a:lnTo>
                <a:lnTo>
                  <a:pt x="632052" y="910313"/>
                </a:lnTo>
                <a:lnTo>
                  <a:pt x="723188" y="715774"/>
                </a:lnTo>
                <a:cubicBezTo>
                  <a:pt x="661847" y="689485"/>
                  <a:pt x="632052" y="642165"/>
                  <a:pt x="632052" y="587835"/>
                </a:cubicBezTo>
                <a:cubicBezTo>
                  <a:pt x="632052" y="505462"/>
                  <a:pt x="702156" y="438864"/>
                  <a:pt x="789786" y="438864"/>
                </a:cubicBezTo>
                <a:close/>
                <a:moveTo>
                  <a:pt x="520523" y="0"/>
                </a:moveTo>
                <a:lnTo>
                  <a:pt x="678257" y="0"/>
                </a:lnTo>
                <a:lnTo>
                  <a:pt x="587121" y="194538"/>
                </a:lnTo>
                <a:cubicBezTo>
                  <a:pt x="648462" y="220827"/>
                  <a:pt x="678257" y="268148"/>
                  <a:pt x="678257" y="322478"/>
                </a:cubicBezTo>
                <a:cubicBezTo>
                  <a:pt x="678257" y="404850"/>
                  <a:pt x="608153" y="471449"/>
                  <a:pt x="520523" y="471449"/>
                </a:cubicBezTo>
                <a:cubicBezTo>
                  <a:pt x="432893" y="471449"/>
                  <a:pt x="362789" y="406603"/>
                  <a:pt x="362789" y="320725"/>
                </a:cubicBezTo>
                <a:cubicBezTo>
                  <a:pt x="362789" y="283921"/>
                  <a:pt x="364541" y="261137"/>
                  <a:pt x="415367" y="175260"/>
                </a:cubicBezTo>
                <a:close/>
                <a:moveTo>
                  <a:pt x="157734" y="0"/>
                </a:moveTo>
                <a:lnTo>
                  <a:pt x="315468" y="0"/>
                </a:lnTo>
                <a:lnTo>
                  <a:pt x="224333" y="194538"/>
                </a:lnTo>
                <a:cubicBezTo>
                  <a:pt x="285674" y="220827"/>
                  <a:pt x="315468" y="268148"/>
                  <a:pt x="315468" y="322478"/>
                </a:cubicBezTo>
                <a:cubicBezTo>
                  <a:pt x="315468" y="404850"/>
                  <a:pt x="245364" y="471449"/>
                  <a:pt x="157734" y="471449"/>
                </a:cubicBezTo>
                <a:cubicBezTo>
                  <a:pt x="70104" y="471449"/>
                  <a:pt x="0" y="406603"/>
                  <a:pt x="0" y="320725"/>
                </a:cubicBezTo>
                <a:cubicBezTo>
                  <a:pt x="0" y="283921"/>
                  <a:pt x="1753" y="261137"/>
                  <a:pt x="52578" y="17526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NL"/>
          </a:p>
        </p:txBody>
      </p:sp>
      <p:grpSp>
        <p:nvGrpSpPr>
          <p:cNvPr id="5" name="Groep 138">
            <a:extLst>
              <a:ext uri="{FF2B5EF4-FFF2-40B4-BE49-F238E27FC236}">
                <a16:creationId xmlns:a16="http://schemas.microsoft.com/office/drawing/2014/main" id="{EC3003B2-5D68-7A6D-AD96-4DF69C3DA1DA}"/>
              </a:ext>
            </a:extLst>
          </p:cNvPr>
          <p:cNvGrpSpPr/>
          <p:nvPr userDrawn="1"/>
        </p:nvGrpSpPr>
        <p:grpSpPr>
          <a:xfrm>
            <a:off x="12335004" y="0"/>
            <a:ext cx="3593091" cy="6857999"/>
            <a:chOff x="12377866" y="-115008"/>
            <a:chExt cx="3593091" cy="6857999"/>
          </a:xfrm>
        </p:grpSpPr>
        <p:sp>
          <p:nvSpPr>
            <p:cNvPr id="10" name="Rechthoek 139">
              <a:extLst>
                <a:ext uri="{FF2B5EF4-FFF2-40B4-BE49-F238E27FC236}">
                  <a16:creationId xmlns:a16="http://schemas.microsoft.com/office/drawing/2014/main" id="{6E63FB07-9CD9-C6DB-A7DA-318146DA5E25}"/>
                </a:ext>
              </a:extLst>
            </p:cNvPr>
            <p:cNvSpPr/>
            <p:nvPr userDrawn="1"/>
          </p:nvSpPr>
          <p:spPr>
            <a:xfrm>
              <a:off x="12377866" y="-115008"/>
              <a:ext cx="3593091" cy="6857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44000" rIns="0" bIns="144000" numCol="1" spcCol="0" rtlCol="0" fromWordArt="0" anchor="t" anchorCtr="0" forceAA="0" compatLnSpc="1">
              <a:prstTxWarp prst="textNoShape">
                <a:avLst/>
              </a:prstTxWarp>
              <a:noAutofit/>
            </a:bodyPr>
            <a:lstStyle/>
            <a:p>
              <a:pPr algn="ctr">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Afbeelding invoegen/opmaken</a:t>
              </a:r>
            </a:p>
          </p:txBody>
        </p:sp>
        <p:sp>
          <p:nvSpPr>
            <p:cNvPr id="11" name="Ovaal 140">
              <a:extLst>
                <a:ext uri="{FF2B5EF4-FFF2-40B4-BE49-F238E27FC236}">
                  <a16:creationId xmlns:a16="http://schemas.microsoft.com/office/drawing/2014/main" id="{024DBD70-C956-8854-56E2-A92381BF03BD}"/>
                </a:ext>
              </a:extLst>
            </p:cNvPr>
            <p:cNvSpPr/>
            <p:nvPr userDrawn="1"/>
          </p:nvSpPr>
          <p:spPr>
            <a:xfrm>
              <a:off x="12560445" y="328694"/>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1</a:t>
              </a:r>
            </a:p>
          </p:txBody>
        </p:sp>
        <p:sp>
          <p:nvSpPr>
            <p:cNvPr id="12" name="Rechthoek 141">
              <a:extLst>
                <a:ext uri="{FF2B5EF4-FFF2-40B4-BE49-F238E27FC236}">
                  <a16:creationId xmlns:a16="http://schemas.microsoft.com/office/drawing/2014/main" id="{8E4FB4A4-27CD-70E4-770B-6A4E73144965}"/>
                </a:ext>
              </a:extLst>
            </p:cNvPr>
            <p:cNvSpPr/>
            <p:nvPr userDrawn="1"/>
          </p:nvSpPr>
          <p:spPr>
            <a:xfrm>
              <a:off x="12844617" y="328694"/>
              <a:ext cx="3126340"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Wanneer nodig, verwijder de bestaande afbeelding d.m.v. de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‘Backspace toets’</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Klik op het pictogram om een nieuwe afbeelding in te voegen </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(zie onderstaand </a:t>
              </a:r>
              <a:r>
                <a:rPr kumimoji="0" lang="nl-NL" sz="1100" b="0" i="1" u="none" strike="noStrike" kern="0" cap="none" spc="0" normalizeH="0" baseline="0" noProof="0" err="1">
                  <a:ln>
                    <a:noFill/>
                  </a:ln>
                  <a:solidFill>
                    <a:schemeClr val="tx1"/>
                  </a:solidFill>
                  <a:effectLst/>
                  <a:uLnTx/>
                  <a:uFillTx/>
                  <a:latin typeface="+mn-lt"/>
                  <a:ea typeface="Open Sans" panose="020B0606030504020204" pitchFamily="34" charset="0"/>
                  <a:cs typeface="Open Sans" panose="020B0606030504020204" pitchFamily="34" charset="0"/>
                </a:rPr>
                <a:t>vb</a:t>
              </a:r>
              <a:r>
                <a:rPr kumimoji="0" lang="nl-NL" sz="1100" b="0" i="1"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of ga naar Invoegen &gt; Afbeeldingen.</a:t>
              </a:r>
            </a:p>
          </p:txBody>
        </p:sp>
        <p:grpSp>
          <p:nvGrpSpPr>
            <p:cNvPr id="13" name="Groep 142">
              <a:extLst>
                <a:ext uri="{FF2B5EF4-FFF2-40B4-BE49-F238E27FC236}">
                  <a16:creationId xmlns:a16="http://schemas.microsoft.com/office/drawing/2014/main" id="{90C7DBDB-529E-310D-3127-C44BB1B7DED2}"/>
                </a:ext>
              </a:extLst>
            </p:cNvPr>
            <p:cNvGrpSpPr/>
            <p:nvPr userDrawn="1"/>
          </p:nvGrpSpPr>
          <p:grpSpPr>
            <a:xfrm>
              <a:off x="12844616" y="1176737"/>
              <a:ext cx="294789" cy="318834"/>
              <a:chOff x="14466489" y="1001522"/>
              <a:chExt cx="290627" cy="314333"/>
            </a:xfrm>
          </p:grpSpPr>
          <p:sp>
            <p:nvSpPr>
              <p:cNvPr id="67" name="Rechthoek 196">
                <a:extLst>
                  <a:ext uri="{FF2B5EF4-FFF2-40B4-BE49-F238E27FC236}">
                    <a16:creationId xmlns:a16="http://schemas.microsoft.com/office/drawing/2014/main" id="{F1BFFB99-FBA3-647D-0CF3-FF74EE7A7EC8}"/>
                  </a:ext>
                </a:extLst>
              </p:cNvPr>
              <p:cNvSpPr/>
              <p:nvPr userDrawn="1"/>
            </p:nvSpPr>
            <p:spPr>
              <a:xfrm>
                <a:off x="14466489" y="1001522"/>
                <a:ext cx="257935" cy="254168"/>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8" name="Ovaal 197">
                <a:extLst>
                  <a:ext uri="{FF2B5EF4-FFF2-40B4-BE49-F238E27FC236}">
                    <a16:creationId xmlns:a16="http://schemas.microsoft.com/office/drawing/2014/main" id="{CDBACBF0-3D76-82BF-08FE-EFCA991464AA}"/>
                  </a:ext>
                </a:extLst>
              </p:cNvPr>
              <p:cNvSpPr/>
              <p:nvPr userDrawn="1"/>
            </p:nvSpPr>
            <p:spPr>
              <a:xfrm>
                <a:off x="14623626" y="1033630"/>
                <a:ext cx="71169" cy="71169"/>
              </a:xfrm>
              <a:prstGeom prst="ellipse">
                <a:avLst/>
              </a:prstGeom>
              <a:solidFill>
                <a:srgbClr val="F1D8A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69" name="Vrije vorm: vorm 101">
                <a:extLst>
                  <a:ext uri="{FF2B5EF4-FFF2-40B4-BE49-F238E27FC236}">
                    <a16:creationId xmlns:a16="http://schemas.microsoft.com/office/drawing/2014/main" id="{3DF96E47-1651-61B1-0E88-DF5F8AFC1DCC}"/>
                  </a:ext>
                </a:extLst>
              </p:cNvPr>
              <p:cNvSpPr/>
              <p:nvPr userDrawn="1"/>
            </p:nvSpPr>
            <p:spPr>
              <a:xfrm rot="2700000">
                <a:off x="14498877" y="1157846"/>
                <a:ext cx="168558" cy="147459"/>
              </a:xfrm>
              <a:custGeom>
                <a:avLst/>
                <a:gdLst>
                  <a:gd name="connsiteX0" fmla="*/ 12837 w 168558"/>
                  <a:gd name="connsiteY0" fmla="*/ 12836 h 147459"/>
                  <a:gd name="connsiteX1" fmla="*/ 43826 w 168558"/>
                  <a:gd name="connsiteY1" fmla="*/ 0 h 147459"/>
                  <a:gd name="connsiteX2" fmla="*/ 168558 w 168558"/>
                  <a:gd name="connsiteY2" fmla="*/ 0 h 147459"/>
                  <a:gd name="connsiteX3" fmla="*/ 21099 w 168558"/>
                  <a:gd name="connsiteY3" fmla="*/ 147459 h 147459"/>
                  <a:gd name="connsiteX4" fmla="*/ 0 w 168558"/>
                  <a:gd name="connsiteY4" fmla="*/ 126361 h 147459"/>
                  <a:gd name="connsiteX5" fmla="*/ 0 w 168558"/>
                  <a:gd name="connsiteY5" fmla="*/ 43826 h 147459"/>
                  <a:gd name="connsiteX6" fmla="*/ 12837 w 168558"/>
                  <a:gd name="connsiteY6" fmla="*/ 12836 h 14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58" h="147459">
                    <a:moveTo>
                      <a:pt x="12837" y="12836"/>
                    </a:moveTo>
                    <a:cubicBezTo>
                      <a:pt x="20768" y="4905"/>
                      <a:pt x="31724" y="0"/>
                      <a:pt x="43826" y="0"/>
                    </a:cubicBezTo>
                    <a:lnTo>
                      <a:pt x="168558" y="0"/>
                    </a:lnTo>
                    <a:lnTo>
                      <a:pt x="21099" y="147459"/>
                    </a:lnTo>
                    <a:lnTo>
                      <a:pt x="0" y="126361"/>
                    </a:lnTo>
                    <a:lnTo>
                      <a:pt x="0" y="43826"/>
                    </a:lnTo>
                    <a:cubicBezTo>
                      <a:pt x="1" y="31723"/>
                      <a:pt x="4906" y="20767"/>
                      <a:pt x="12837" y="12836"/>
                    </a:cubicBezTo>
                    <a:close/>
                  </a:path>
                </a:pathLst>
              </a:custGeom>
              <a:solidFill>
                <a:srgbClr val="C9D8E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a:solidFill>
                    <a:schemeClr val="tx1"/>
                  </a:solidFill>
                  <a:latin typeface="+mn-lt"/>
                  <a:ea typeface="Open Sans" panose="020B0606030504020204" pitchFamily="34" charset="0"/>
                  <a:cs typeface="Open Sans" panose="020B0606030504020204" pitchFamily="34" charset="0"/>
                </a:endParaRPr>
              </a:p>
            </p:txBody>
          </p:sp>
          <p:sp>
            <p:nvSpPr>
              <p:cNvPr id="70" name="Rechthoek: afgeronde hoeken 102">
                <a:extLst>
                  <a:ext uri="{FF2B5EF4-FFF2-40B4-BE49-F238E27FC236}">
                    <a16:creationId xmlns:a16="http://schemas.microsoft.com/office/drawing/2014/main" id="{CFF54F84-03A1-F1C3-4D2E-DAD4E0C6775E}"/>
                  </a:ext>
                </a:extLst>
              </p:cNvPr>
              <p:cNvSpPr/>
              <p:nvPr userDrawn="1"/>
            </p:nvSpPr>
            <p:spPr>
              <a:xfrm>
                <a:off x="14601150" y="1145314"/>
                <a:ext cx="155966" cy="116816"/>
              </a:xfrm>
              <a:prstGeom prst="roundRect">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cxnSp>
            <p:nvCxnSpPr>
              <p:cNvPr id="71" name="Rechte verbindingslijn 200">
                <a:extLst>
                  <a:ext uri="{FF2B5EF4-FFF2-40B4-BE49-F238E27FC236}">
                    <a16:creationId xmlns:a16="http://schemas.microsoft.com/office/drawing/2014/main" id="{B0769E8F-6DA0-27CD-22DE-4F885E0F0E0A}"/>
                  </a:ext>
                </a:extLst>
              </p:cNvPr>
              <p:cNvCxnSpPr>
                <a:cxnSpLocks/>
              </p:cNvCxnSpPr>
              <p:nvPr userDrawn="1"/>
            </p:nvCxnSpPr>
            <p:spPr>
              <a:xfrm>
                <a:off x="14637490" y="1308665"/>
                <a:ext cx="83286" cy="0"/>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Rechte verbindingslijn 201">
                <a:extLst>
                  <a:ext uri="{FF2B5EF4-FFF2-40B4-BE49-F238E27FC236}">
                    <a16:creationId xmlns:a16="http://schemas.microsoft.com/office/drawing/2014/main" id="{6ACFCB2A-41EE-6162-DAF6-6A853267DDFC}"/>
                  </a:ext>
                </a:extLst>
              </p:cNvPr>
              <p:cNvCxnSpPr>
                <a:cxnSpLocks/>
                <a:stCxn id="70" idx="2"/>
              </p:cNvCxnSpPr>
              <p:nvPr userDrawn="1"/>
            </p:nvCxnSpPr>
            <p:spPr>
              <a:xfrm flipH="1">
                <a:off x="14678717" y="1262130"/>
                <a:ext cx="416" cy="43573"/>
              </a:xfrm>
              <a:prstGeom prst="line">
                <a:avLst/>
              </a:prstGeom>
              <a:solidFill>
                <a:schemeClr val="bg1"/>
              </a:solidFill>
              <a:ln w="19050">
                <a:solidFill>
                  <a:srgbClr val="8AADD0"/>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 name="Ovaal 143">
              <a:extLst>
                <a:ext uri="{FF2B5EF4-FFF2-40B4-BE49-F238E27FC236}">
                  <a16:creationId xmlns:a16="http://schemas.microsoft.com/office/drawing/2014/main" id="{A822BCA5-609A-459C-E664-0DDF1FE006E7}"/>
                </a:ext>
              </a:extLst>
            </p:cNvPr>
            <p:cNvSpPr/>
            <p:nvPr userDrawn="1"/>
          </p:nvSpPr>
          <p:spPr>
            <a:xfrm>
              <a:off x="12560445" y="159307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chemeClr val="bg2"/>
                  </a:solidFill>
                  <a:effectLst/>
                  <a:uLnTx/>
                  <a:uFillTx/>
                  <a:latin typeface="+mn-lt"/>
                  <a:ea typeface="Open Sans" panose="020B0606030504020204" pitchFamily="34" charset="0"/>
                  <a:cs typeface="Open Sans" panose="020B0606030504020204" pitchFamily="34" charset="0"/>
                </a:rPr>
                <a:t>2</a:t>
              </a:r>
            </a:p>
          </p:txBody>
        </p:sp>
        <p:sp>
          <p:nvSpPr>
            <p:cNvPr id="18" name="Rechthoek 144">
              <a:extLst>
                <a:ext uri="{FF2B5EF4-FFF2-40B4-BE49-F238E27FC236}">
                  <a16:creationId xmlns:a16="http://schemas.microsoft.com/office/drawing/2014/main" id="{37B4A913-9B19-709F-5090-3A95749D7814}"/>
                </a:ext>
              </a:extLst>
            </p:cNvPr>
            <p:cNvSpPr/>
            <p:nvPr userDrawn="1"/>
          </p:nvSpPr>
          <p:spPr>
            <a:xfrm>
              <a:off x="12844617" y="159308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Selecteer de gewenste afbeelding</a:t>
              </a:r>
              <a:b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en klik 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‘Invoegen’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a:t>
              </a:r>
            </a:p>
          </p:txBody>
        </p:sp>
        <p:grpSp>
          <p:nvGrpSpPr>
            <p:cNvPr id="19" name="Groep 145">
              <a:extLst>
                <a:ext uri="{FF2B5EF4-FFF2-40B4-BE49-F238E27FC236}">
                  <a16:creationId xmlns:a16="http://schemas.microsoft.com/office/drawing/2014/main" id="{3A4D5894-9165-B1B6-4878-C63D2B5DD809}"/>
                </a:ext>
              </a:extLst>
            </p:cNvPr>
            <p:cNvGrpSpPr/>
            <p:nvPr userDrawn="1"/>
          </p:nvGrpSpPr>
          <p:grpSpPr>
            <a:xfrm>
              <a:off x="12852713" y="2027655"/>
              <a:ext cx="825500" cy="209550"/>
              <a:chOff x="13504624" y="2482850"/>
              <a:chExt cx="825500" cy="209550"/>
            </a:xfrm>
          </p:grpSpPr>
          <p:sp>
            <p:nvSpPr>
              <p:cNvPr id="64" name="Rechthoek 193">
                <a:extLst>
                  <a:ext uri="{FF2B5EF4-FFF2-40B4-BE49-F238E27FC236}">
                    <a16:creationId xmlns:a16="http://schemas.microsoft.com/office/drawing/2014/main" id="{A48AD529-44E5-D93A-20A8-BA44ADD388A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Invoegen</a:t>
                </a:r>
              </a:p>
            </p:txBody>
          </p:sp>
          <p:cxnSp>
            <p:nvCxnSpPr>
              <p:cNvPr id="65" name="Rechte verbindingslijn 194">
                <a:extLst>
                  <a:ext uri="{FF2B5EF4-FFF2-40B4-BE49-F238E27FC236}">
                    <a16:creationId xmlns:a16="http://schemas.microsoft.com/office/drawing/2014/main" id="{04C19A3C-604E-9907-9AC0-EE8A09304017}"/>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66" name="Gelijkbenige driehoek 98">
                <a:extLst>
                  <a:ext uri="{FF2B5EF4-FFF2-40B4-BE49-F238E27FC236}">
                    <a16:creationId xmlns:a16="http://schemas.microsoft.com/office/drawing/2014/main" id="{07F5D639-FF74-7AEA-3A30-82AF1A3DBB3D}"/>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a:solidFill>
                    <a:schemeClr val="tx1"/>
                  </a:solidFill>
                  <a:latin typeface="+mn-lt"/>
                  <a:ea typeface="Open Sans" panose="020B0606030504020204" pitchFamily="34" charset="0"/>
                  <a:cs typeface="Open Sans" panose="020B0606030504020204" pitchFamily="34" charset="0"/>
                </a:endParaRPr>
              </a:p>
            </p:txBody>
          </p:sp>
        </p:grpSp>
        <p:sp>
          <p:nvSpPr>
            <p:cNvPr id="20" name="Ovaal 146">
              <a:extLst>
                <a:ext uri="{FF2B5EF4-FFF2-40B4-BE49-F238E27FC236}">
                  <a16:creationId xmlns:a16="http://schemas.microsoft.com/office/drawing/2014/main" id="{CFFEF418-6309-B657-E84B-7256B8AE1EAA}"/>
                </a:ext>
              </a:extLst>
            </p:cNvPr>
            <p:cNvSpPr/>
            <p:nvPr userDrawn="1"/>
          </p:nvSpPr>
          <p:spPr>
            <a:xfrm>
              <a:off x="12560445" y="241672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3</a:t>
              </a:r>
            </a:p>
          </p:txBody>
        </p:sp>
        <p:sp>
          <p:nvSpPr>
            <p:cNvPr id="21" name="Rechthoek 147">
              <a:extLst>
                <a:ext uri="{FF2B5EF4-FFF2-40B4-BE49-F238E27FC236}">
                  <a16:creationId xmlns:a16="http://schemas.microsoft.com/office/drawing/2014/main" id="{69B0F85C-EE19-2584-7C40-597036E53CD7}"/>
                </a:ext>
              </a:extLst>
            </p:cNvPr>
            <p:cNvSpPr/>
            <p:nvPr userDrawn="1"/>
          </p:nvSpPr>
          <p:spPr>
            <a:xfrm>
              <a:off x="12844616" y="2416730"/>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Klik met de rechter muisknop op de miniatuurweergave van de dia aan de linkerkant van het scherm en kies </a:t>
              </a:r>
              <a:r>
                <a:rPr kumimoji="0" lang="nl-NL" sz="11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‘Dia herstellen’</a:t>
              </a:r>
              <a:r>
                <a:rPr kumimoji="0" lang="nl-NL" sz="11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a:t>
              </a:r>
            </a:p>
          </p:txBody>
        </p:sp>
        <p:sp>
          <p:nvSpPr>
            <p:cNvPr id="22" name="Ovaal 148">
              <a:extLst>
                <a:ext uri="{FF2B5EF4-FFF2-40B4-BE49-F238E27FC236}">
                  <a16:creationId xmlns:a16="http://schemas.microsoft.com/office/drawing/2014/main" id="{DA600801-C907-108D-63EA-A9C6DD6E04ED}"/>
                </a:ext>
              </a:extLst>
            </p:cNvPr>
            <p:cNvSpPr/>
            <p:nvPr userDrawn="1"/>
          </p:nvSpPr>
          <p:spPr>
            <a:xfrm>
              <a:off x="12560445" y="4009159"/>
              <a:ext cx="180000" cy="180000"/>
            </a:xfrm>
            <a:prstGeom prst="ellipse">
              <a:avLst/>
            </a:prstGeom>
            <a:solidFill>
              <a:schemeClr val="tx2"/>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a:ln>
                    <a:noFill/>
                  </a:ln>
                  <a:solidFill>
                    <a:schemeClr val="bg2"/>
                  </a:solidFill>
                  <a:effectLst/>
                  <a:uLnTx/>
                  <a:uFillTx/>
                  <a:latin typeface="+mn-lt"/>
                  <a:ea typeface="Open Sans" panose="020B0606030504020204" pitchFamily="34" charset="0"/>
                  <a:cs typeface="Open Sans" panose="020B0606030504020204" pitchFamily="34" charset="0"/>
                </a:rPr>
                <a:t>4</a:t>
              </a:r>
            </a:p>
          </p:txBody>
        </p:sp>
        <p:sp>
          <p:nvSpPr>
            <p:cNvPr id="23" name="Rechthoek 149">
              <a:extLst>
                <a:ext uri="{FF2B5EF4-FFF2-40B4-BE49-F238E27FC236}">
                  <a16:creationId xmlns:a16="http://schemas.microsoft.com/office/drawing/2014/main" id="{442D2F52-9E4E-CD3E-94F2-06920FB79722}"/>
                </a:ext>
              </a:extLst>
            </p:cNvPr>
            <p:cNvSpPr/>
            <p:nvPr userDrawn="1"/>
          </p:nvSpPr>
          <p:spPr>
            <a:xfrm>
              <a:off x="12844617" y="4009160"/>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Om de afbeelding te schalen of bij te snijden, ga naar de tab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‘Hulpmiddelen voor afbeeldingen - Opmaak’</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en klik op de knop </a:t>
              </a:r>
              <a:r>
                <a:rPr kumimoji="0" lang="nl-NL" sz="1100" b="1"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‘Bijsnijden’</a:t>
              </a:r>
              <a:r>
                <a:rPr kumimoji="0" lang="nl-NL" sz="1100" b="0" i="0" u="none" strike="noStrike" kern="0" cap="none" spc="0" normalizeH="0" baseline="0" noProof="0">
                  <a:ln>
                    <a:noFill/>
                  </a:ln>
                  <a:solidFill>
                    <a:schemeClr val="tx1"/>
                  </a:solidFill>
                  <a:effectLst/>
                  <a:uLnTx/>
                  <a:uFillTx/>
                  <a:latin typeface="+mn-lt"/>
                  <a:ea typeface="Open Sans" panose="020B0606030504020204" pitchFamily="34" charset="0"/>
                  <a:cs typeface="Open Sans" panose="020B0606030504020204" pitchFamily="34" charset="0"/>
                </a:rPr>
                <a:t>. Schaal met de bolletjes de afbeelding en met de hoekjes het afbeeldingskader.</a:t>
              </a:r>
            </a:p>
          </p:txBody>
        </p:sp>
        <p:grpSp>
          <p:nvGrpSpPr>
            <p:cNvPr id="24" name="Groep 150">
              <a:extLst>
                <a:ext uri="{FF2B5EF4-FFF2-40B4-BE49-F238E27FC236}">
                  <a16:creationId xmlns:a16="http://schemas.microsoft.com/office/drawing/2014/main" id="{3EFD679C-ACD1-8E2E-5B0F-3DEA593F2620}"/>
                </a:ext>
              </a:extLst>
            </p:cNvPr>
            <p:cNvGrpSpPr/>
            <p:nvPr userDrawn="1"/>
          </p:nvGrpSpPr>
          <p:grpSpPr>
            <a:xfrm>
              <a:off x="12755738" y="5004946"/>
              <a:ext cx="622283" cy="612920"/>
              <a:chOff x="12617641" y="3403238"/>
              <a:chExt cx="752963" cy="741635"/>
            </a:xfrm>
          </p:grpSpPr>
          <p:grpSp>
            <p:nvGrpSpPr>
              <p:cNvPr id="48" name="Groep 177">
                <a:extLst>
                  <a:ext uri="{FF2B5EF4-FFF2-40B4-BE49-F238E27FC236}">
                    <a16:creationId xmlns:a16="http://schemas.microsoft.com/office/drawing/2014/main" id="{0E2F1C79-4C28-1E4F-181C-1FF43CAA7854}"/>
                  </a:ext>
                </a:extLst>
              </p:cNvPr>
              <p:cNvGrpSpPr/>
              <p:nvPr userDrawn="1"/>
            </p:nvGrpSpPr>
            <p:grpSpPr>
              <a:xfrm>
                <a:off x="12771550" y="3403238"/>
                <a:ext cx="467156" cy="448492"/>
                <a:chOff x="12782177" y="3403238"/>
                <a:chExt cx="467156" cy="448492"/>
              </a:xfrm>
            </p:grpSpPr>
            <p:grpSp>
              <p:nvGrpSpPr>
                <p:cNvPr id="51" name="Groep 180">
                  <a:extLst>
                    <a:ext uri="{FF2B5EF4-FFF2-40B4-BE49-F238E27FC236}">
                      <a16:creationId xmlns:a16="http://schemas.microsoft.com/office/drawing/2014/main" id="{9A9ACCE5-41D7-F733-9A55-F4D44D4240FB}"/>
                    </a:ext>
                  </a:extLst>
                </p:cNvPr>
                <p:cNvGrpSpPr/>
                <p:nvPr userDrawn="1"/>
              </p:nvGrpSpPr>
              <p:grpSpPr>
                <a:xfrm>
                  <a:off x="12782177" y="3403238"/>
                  <a:ext cx="412972" cy="396132"/>
                  <a:chOff x="13554906" y="3320108"/>
                  <a:chExt cx="443912" cy="425811"/>
                </a:xfrm>
              </p:grpSpPr>
              <p:grpSp>
                <p:nvGrpSpPr>
                  <p:cNvPr id="58" name="Groep 187">
                    <a:extLst>
                      <a:ext uri="{FF2B5EF4-FFF2-40B4-BE49-F238E27FC236}">
                        <a16:creationId xmlns:a16="http://schemas.microsoft.com/office/drawing/2014/main" id="{14D4EEC9-CF04-EAA8-DD86-4DAD131B18F3}"/>
                      </a:ext>
                    </a:extLst>
                  </p:cNvPr>
                  <p:cNvGrpSpPr/>
                  <p:nvPr userDrawn="1"/>
                </p:nvGrpSpPr>
                <p:grpSpPr>
                  <a:xfrm>
                    <a:off x="13554906" y="3320108"/>
                    <a:ext cx="443912" cy="425811"/>
                    <a:chOff x="12909684" y="1276142"/>
                    <a:chExt cx="443912" cy="425811"/>
                  </a:xfrm>
                </p:grpSpPr>
                <p:sp>
                  <p:nvSpPr>
                    <p:cNvPr id="61" name="Rechthoek 190">
                      <a:extLst>
                        <a:ext uri="{FF2B5EF4-FFF2-40B4-BE49-F238E27FC236}">
                          <a16:creationId xmlns:a16="http://schemas.microsoft.com/office/drawing/2014/main" id="{DA30958D-457A-DE69-7919-3F2C446335BD}"/>
                        </a:ext>
                      </a:extLst>
                    </p:cNvPr>
                    <p:cNvSpPr/>
                    <p:nvPr userDrawn="1"/>
                  </p:nvSpPr>
                  <p:spPr>
                    <a:xfrm>
                      <a:off x="12909684" y="1276142"/>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2" name="Rechthoek 191">
                      <a:extLst>
                        <a:ext uri="{FF2B5EF4-FFF2-40B4-BE49-F238E27FC236}">
                          <a16:creationId xmlns:a16="http://schemas.microsoft.com/office/drawing/2014/main" id="{2A2F5BAD-0E92-0F5F-DF9F-9C8CCC96877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63" name="Ovaal 192">
                      <a:extLst>
                        <a:ext uri="{FF2B5EF4-FFF2-40B4-BE49-F238E27FC236}">
                          <a16:creationId xmlns:a16="http://schemas.microsoft.com/office/drawing/2014/main" id="{9045D54F-659C-A060-2F07-F60666E3DF75}"/>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pic>
                <p:nvPicPr>
                  <p:cNvPr id="59" name="Afbeelding 188">
                    <a:extLst>
                      <a:ext uri="{FF2B5EF4-FFF2-40B4-BE49-F238E27FC236}">
                        <a16:creationId xmlns:a16="http://schemas.microsoft.com/office/drawing/2014/main" id="{5289F6F0-B7C1-DDB6-CF01-F81E72C18A8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a:off x="13567296" y="3424992"/>
                    <a:ext cx="173367" cy="140220"/>
                  </a:xfrm>
                  <a:prstGeom prst="rect">
                    <a:avLst/>
                  </a:prstGeom>
                </p:spPr>
              </p:pic>
              <p:pic>
                <p:nvPicPr>
                  <p:cNvPr id="60" name="Afbeelding 189">
                    <a:extLst>
                      <a:ext uri="{FF2B5EF4-FFF2-40B4-BE49-F238E27FC236}">
                        <a16:creationId xmlns:a16="http://schemas.microsoft.com/office/drawing/2014/main" id="{E8418206-5DD5-6F58-9615-71C9003EF610}"/>
                      </a:ext>
                    </a:extLst>
                  </p:cNvPr>
                  <p:cNvPicPr>
                    <a:picLocks noChangeAspect="1"/>
                  </p:cNvPicPr>
                  <p:nvPr userDrawn="1"/>
                </p:nvPicPr>
                <p:blipFill>
                  <a:blip r:embed="rId2" cstate="screen">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 uri="{28A0092B-C50C-407E-A947-70E740481C1C}">
                        <a14:useLocalDpi xmlns:a14="http://schemas.microsoft.com/office/drawing/2010/main"/>
                      </a:ext>
                    </a:extLst>
                  </a:blip>
                  <a:stretch>
                    <a:fillRect/>
                  </a:stretch>
                </p:blipFill>
                <p:spPr>
                  <a:xfrm flipH="1">
                    <a:off x="13635599" y="3453788"/>
                    <a:ext cx="173367" cy="111424"/>
                  </a:xfrm>
                  <a:prstGeom prst="rect">
                    <a:avLst/>
                  </a:prstGeom>
                </p:spPr>
              </p:pic>
            </p:grpSp>
            <p:grpSp>
              <p:nvGrpSpPr>
                <p:cNvPr id="52" name="Groep 181">
                  <a:extLst>
                    <a:ext uri="{FF2B5EF4-FFF2-40B4-BE49-F238E27FC236}">
                      <a16:creationId xmlns:a16="http://schemas.microsoft.com/office/drawing/2014/main" id="{659EE787-C10D-F1D3-04EB-4CB34198D632}"/>
                    </a:ext>
                  </a:extLst>
                </p:cNvPr>
                <p:cNvGrpSpPr/>
                <p:nvPr userDrawn="1"/>
              </p:nvGrpSpPr>
              <p:grpSpPr>
                <a:xfrm>
                  <a:off x="13103513" y="3705268"/>
                  <a:ext cx="145820" cy="146462"/>
                  <a:chOff x="13096169" y="3602278"/>
                  <a:chExt cx="145820" cy="146462"/>
                </a:xfrm>
              </p:grpSpPr>
              <p:sp>
                <p:nvSpPr>
                  <p:cNvPr id="56" name="Rechthoek 185">
                    <a:extLst>
                      <a:ext uri="{FF2B5EF4-FFF2-40B4-BE49-F238E27FC236}">
                        <a16:creationId xmlns:a16="http://schemas.microsoft.com/office/drawing/2014/main" id="{D143C388-4A11-67E6-869D-2B66B0DBA4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7" name="Rechthoek 186">
                    <a:extLst>
                      <a:ext uri="{FF2B5EF4-FFF2-40B4-BE49-F238E27FC236}">
                        <a16:creationId xmlns:a16="http://schemas.microsoft.com/office/drawing/2014/main" id="{FAE58CBA-7319-33F8-8B5F-56CF1A0861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53" name="Groep 182">
                  <a:extLst>
                    <a:ext uri="{FF2B5EF4-FFF2-40B4-BE49-F238E27FC236}">
                      <a16:creationId xmlns:a16="http://schemas.microsoft.com/office/drawing/2014/main" id="{5F81367A-8118-BED6-EA89-F8B449500649}"/>
                    </a:ext>
                  </a:extLst>
                </p:cNvPr>
                <p:cNvGrpSpPr/>
                <p:nvPr userDrawn="1"/>
              </p:nvGrpSpPr>
              <p:grpSpPr>
                <a:xfrm rot="10800000">
                  <a:off x="13061402" y="3665637"/>
                  <a:ext cx="145820" cy="146462"/>
                  <a:chOff x="13096169" y="3602278"/>
                  <a:chExt cx="145820" cy="146462"/>
                </a:xfrm>
              </p:grpSpPr>
              <p:sp>
                <p:nvSpPr>
                  <p:cNvPr id="54" name="Rechthoek 183">
                    <a:extLst>
                      <a:ext uri="{FF2B5EF4-FFF2-40B4-BE49-F238E27FC236}">
                        <a16:creationId xmlns:a16="http://schemas.microsoft.com/office/drawing/2014/main" id="{F66B5CCE-D154-9A9F-ABEE-A73E76D2F69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55" name="Rechthoek 184">
                    <a:extLst>
                      <a:ext uri="{FF2B5EF4-FFF2-40B4-BE49-F238E27FC236}">
                        <a16:creationId xmlns:a16="http://schemas.microsoft.com/office/drawing/2014/main" id="{94542638-841C-85C8-585B-9FF499BA2BD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sp>
            <p:nvSpPr>
              <p:cNvPr id="49" name="Rechthoek 178">
                <a:extLst>
                  <a:ext uri="{FF2B5EF4-FFF2-40B4-BE49-F238E27FC236}">
                    <a16:creationId xmlns:a16="http://schemas.microsoft.com/office/drawing/2014/main" id="{B92B8F66-E1A9-D324-D54C-958FE2562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a:solidFill>
                      <a:schemeClr val="tx1"/>
                    </a:solidFill>
                    <a:latin typeface="+mn-lt"/>
                    <a:ea typeface="Open Sans" panose="020B0606030504020204" pitchFamily="34" charset="0"/>
                    <a:cs typeface="Open Sans" panose="020B0606030504020204" pitchFamily="34" charset="0"/>
                  </a:rPr>
                  <a:t>Bijsnijden</a:t>
                </a:r>
              </a:p>
            </p:txBody>
          </p:sp>
          <p:sp>
            <p:nvSpPr>
              <p:cNvPr id="50" name="Gelijkbenige driehoek 78">
                <a:extLst>
                  <a:ext uri="{FF2B5EF4-FFF2-40B4-BE49-F238E27FC236}">
                    <a16:creationId xmlns:a16="http://schemas.microsoft.com/office/drawing/2014/main" id="{15247D3E-6595-9DD9-EF8D-B65B12FAB0C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25" name="Rechthoek 151">
              <a:extLst>
                <a:ext uri="{FF2B5EF4-FFF2-40B4-BE49-F238E27FC236}">
                  <a16:creationId xmlns:a16="http://schemas.microsoft.com/office/drawing/2014/main" id="{A366BA7C-E58B-2116-870E-6F06994F04DB}"/>
                </a:ext>
              </a:extLst>
            </p:cNvPr>
            <p:cNvSpPr/>
            <p:nvPr userDrawn="1"/>
          </p:nvSpPr>
          <p:spPr>
            <a:xfrm>
              <a:off x="12847537" y="309084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a:solidFill>
                  <a:schemeClr val="tx1"/>
                </a:solidFill>
                <a:latin typeface="+mn-lt"/>
                <a:ea typeface="Open Sans" panose="020B0606030504020204" pitchFamily="34" charset="0"/>
                <a:cs typeface="Open Sans" panose="020B0606030504020204" pitchFamily="34" charset="0"/>
              </a:endParaRPr>
            </a:p>
          </p:txBody>
        </p:sp>
        <p:grpSp>
          <p:nvGrpSpPr>
            <p:cNvPr id="26" name="Groep 152">
              <a:extLst>
                <a:ext uri="{FF2B5EF4-FFF2-40B4-BE49-F238E27FC236}">
                  <a16:creationId xmlns:a16="http://schemas.microsoft.com/office/drawing/2014/main" id="{0E8C0DAE-7D6C-A08C-5213-7219E1C8A4C8}"/>
                </a:ext>
              </a:extLst>
            </p:cNvPr>
            <p:cNvGrpSpPr/>
            <p:nvPr userDrawn="1"/>
          </p:nvGrpSpPr>
          <p:grpSpPr>
            <a:xfrm>
              <a:off x="13678554" y="3370363"/>
              <a:ext cx="1222990" cy="563933"/>
              <a:chOff x="-2485819" y="3399207"/>
              <a:chExt cx="1222990" cy="563933"/>
            </a:xfrm>
          </p:grpSpPr>
          <p:sp>
            <p:nvSpPr>
              <p:cNvPr id="27" name="Rechthoek 156">
                <a:extLst>
                  <a:ext uri="{FF2B5EF4-FFF2-40B4-BE49-F238E27FC236}">
                    <a16:creationId xmlns:a16="http://schemas.microsoft.com/office/drawing/2014/main" id="{258C513F-D6CB-8FA6-77C7-54B604F8615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8" name="Rechthoek 157">
                <a:extLst>
                  <a:ext uri="{FF2B5EF4-FFF2-40B4-BE49-F238E27FC236}">
                    <a16:creationId xmlns:a16="http://schemas.microsoft.com/office/drawing/2014/main" id="{EF699DAD-82B1-3F98-473D-FC0C4072EC0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29" name="Groep 158">
                <a:extLst>
                  <a:ext uri="{FF2B5EF4-FFF2-40B4-BE49-F238E27FC236}">
                    <a16:creationId xmlns:a16="http://schemas.microsoft.com/office/drawing/2014/main" id="{999475B7-A4C0-E991-178C-199062244D4A}"/>
                  </a:ext>
                </a:extLst>
              </p:cNvPr>
              <p:cNvGrpSpPr/>
              <p:nvPr userDrawn="1"/>
            </p:nvGrpSpPr>
            <p:grpSpPr>
              <a:xfrm>
                <a:off x="-2403869" y="3460544"/>
                <a:ext cx="155951" cy="131922"/>
                <a:chOff x="12968836" y="3354170"/>
                <a:chExt cx="404806" cy="342433"/>
              </a:xfrm>
            </p:grpSpPr>
            <p:sp>
              <p:nvSpPr>
                <p:cNvPr id="42" name="Rechthoek: afgeronde hoeken 61">
                  <a:extLst>
                    <a:ext uri="{FF2B5EF4-FFF2-40B4-BE49-F238E27FC236}">
                      <a16:creationId xmlns:a16="http://schemas.microsoft.com/office/drawing/2014/main" id="{307D0F26-A6AC-571F-DD5F-5A56D4ABD0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43" name="Rechthoek 172">
                  <a:extLst>
                    <a:ext uri="{FF2B5EF4-FFF2-40B4-BE49-F238E27FC236}">
                      <a16:creationId xmlns:a16="http://schemas.microsoft.com/office/drawing/2014/main" id="{5ECE6BD4-C4BF-78D3-7C37-C9AA6B56D89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4" name="Rechthoek 173">
                  <a:extLst>
                    <a:ext uri="{FF2B5EF4-FFF2-40B4-BE49-F238E27FC236}">
                      <a16:creationId xmlns:a16="http://schemas.microsoft.com/office/drawing/2014/main" id="{FC701667-6BDB-BCD5-AB1F-3281713451C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5" name="Rechthoek 174">
                  <a:extLst>
                    <a:ext uri="{FF2B5EF4-FFF2-40B4-BE49-F238E27FC236}">
                      <a16:creationId xmlns:a16="http://schemas.microsoft.com/office/drawing/2014/main" id="{6CDAACBE-EB90-5A54-D6EA-0574866AD2F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6" name="Rechthoek 175">
                  <a:extLst>
                    <a:ext uri="{FF2B5EF4-FFF2-40B4-BE49-F238E27FC236}">
                      <a16:creationId xmlns:a16="http://schemas.microsoft.com/office/drawing/2014/main" id="{EAF33E33-00ED-6DAB-9139-59C1D393E2F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7" name="Rechthoek 176">
                  <a:extLst>
                    <a:ext uri="{FF2B5EF4-FFF2-40B4-BE49-F238E27FC236}">
                      <a16:creationId xmlns:a16="http://schemas.microsoft.com/office/drawing/2014/main" id="{B1F56735-4C4A-7562-85A2-7B3578927EF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30" name="Groep 159">
                <a:extLst>
                  <a:ext uri="{FF2B5EF4-FFF2-40B4-BE49-F238E27FC236}">
                    <a16:creationId xmlns:a16="http://schemas.microsoft.com/office/drawing/2014/main" id="{99EC0519-AAE9-F091-C7F2-BA082592D67D}"/>
                  </a:ext>
                </a:extLst>
              </p:cNvPr>
              <p:cNvGrpSpPr/>
              <p:nvPr userDrawn="1"/>
            </p:nvGrpSpPr>
            <p:grpSpPr>
              <a:xfrm>
                <a:off x="-2423424" y="3690208"/>
                <a:ext cx="166739" cy="218963"/>
                <a:chOff x="12940828" y="3950597"/>
                <a:chExt cx="432813" cy="568367"/>
              </a:xfrm>
            </p:grpSpPr>
            <p:grpSp>
              <p:nvGrpSpPr>
                <p:cNvPr id="34" name="Groep 163">
                  <a:extLst>
                    <a:ext uri="{FF2B5EF4-FFF2-40B4-BE49-F238E27FC236}">
                      <a16:creationId xmlns:a16="http://schemas.microsoft.com/office/drawing/2014/main" id="{504476EC-143A-0A2A-53DC-4AAD43F5D37A}"/>
                    </a:ext>
                  </a:extLst>
                </p:cNvPr>
                <p:cNvGrpSpPr/>
                <p:nvPr userDrawn="1"/>
              </p:nvGrpSpPr>
              <p:grpSpPr>
                <a:xfrm>
                  <a:off x="13000382" y="4006891"/>
                  <a:ext cx="373259" cy="315747"/>
                  <a:chOff x="12968836" y="3354170"/>
                  <a:chExt cx="404806" cy="342433"/>
                </a:xfrm>
              </p:grpSpPr>
              <p:sp>
                <p:nvSpPr>
                  <p:cNvPr id="36" name="Rechthoek: afgeronde hoeken 55">
                    <a:extLst>
                      <a:ext uri="{FF2B5EF4-FFF2-40B4-BE49-F238E27FC236}">
                        <a16:creationId xmlns:a16="http://schemas.microsoft.com/office/drawing/2014/main" id="{9A252CD1-2839-8796-1335-9F7728A41F4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37" name="Rechthoek 166">
                    <a:extLst>
                      <a:ext uri="{FF2B5EF4-FFF2-40B4-BE49-F238E27FC236}">
                        <a16:creationId xmlns:a16="http://schemas.microsoft.com/office/drawing/2014/main" id="{48AAF36F-5F45-19FF-CF0F-E8913669976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8" name="Rechthoek 167">
                    <a:extLst>
                      <a:ext uri="{FF2B5EF4-FFF2-40B4-BE49-F238E27FC236}">
                        <a16:creationId xmlns:a16="http://schemas.microsoft.com/office/drawing/2014/main" id="{7E2CCF0D-F098-F453-36C8-343A9B6E402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9" name="Rechthoek 168">
                    <a:extLst>
                      <a:ext uri="{FF2B5EF4-FFF2-40B4-BE49-F238E27FC236}">
                        <a16:creationId xmlns:a16="http://schemas.microsoft.com/office/drawing/2014/main" id="{70CDD489-6232-EE17-3E0B-D1BA6E75DA5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0" name="Rechthoek 169">
                    <a:extLst>
                      <a:ext uri="{FF2B5EF4-FFF2-40B4-BE49-F238E27FC236}">
                        <a16:creationId xmlns:a16="http://schemas.microsoft.com/office/drawing/2014/main" id="{9ABDA71F-B66F-3863-9671-F81DFCE4B3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41" name="Rechthoek 170">
                    <a:extLst>
                      <a:ext uri="{FF2B5EF4-FFF2-40B4-BE49-F238E27FC236}">
                        <a16:creationId xmlns:a16="http://schemas.microsoft.com/office/drawing/2014/main" id="{4CA3DCEF-724D-E001-69C5-B9181531DD1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35" name="Boog 164">
                  <a:extLst>
                    <a:ext uri="{FF2B5EF4-FFF2-40B4-BE49-F238E27FC236}">
                      <a16:creationId xmlns:a16="http://schemas.microsoft.com/office/drawing/2014/main" id="{13A029D1-258B-DECE-19B8-6D79C9FA157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31" name="Tekstvak 160">
                <a:extLst>
                  <a:ext uri="{FF2B5EF4-FFF2-40B4-BE49-F238E27FC236}">
                    <a16:creationId xmlns:a16="http://schemas.microsoft.com/office/drawing/2014/main" id="{F35780FE-92DB-A0C0-E356-D40E9BE35A4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32" name="Tekstvak 161">
                <a:extLst>
                  <a:ext uri="{FF2B5EF4-FFF2-40B4-BE49-F238E27FC236}">
                    <a16:creationId xmlns:a16="http://schemas.microsoft.com/office/drawing/2014/main" id="{464BA4A5-3BB7-4411-FD65-4CDC71EE9BF6}"/>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Dia Herstellen</a:t>
                </a:r>
              </a:p>
            </p:txBody>
          </p:sp>
          <p:sp>
            <p:nvSpPr>
              <p:cNvPr id="33" name="Vrije vorm: vorm 52">
                <a:extLst>
                  <a:ext uri="{FF2B5EF4-FFF2-40B4-BE49-F238E27FC236}">
                    <a16:creationId xmlns:a16="http://schemas.microsoft.com/office/drawing/2014/main" id="{871E43C9-D512-63C2-A466-1E5853AE593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spTree>
    <p:extLst>
      <p:ext uri="{BB962C8B-B14F-4D97-AF65-F5344CB8AC3E}">
        <p14:creationId xmlns:p14="http://schemas.microsoft.com/office/powerpoint/2010/main" val="2528912652"/>
      </p:ext>
    </p:extLst>
  </p:cSld>
  <p:clrMapOvr>
    <a:masterClrMapping/>
  </p:clrMapOvr>
  <p:extLst>
    <p:ext uri="{DCECCB84-F9BA-43D5-87BE-67443E8EF086}">
      <p15:sldGuideLst xmlns:p15="http://schemas.microsoft.com/office/powerpoint/2012/main"/>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image" Target="../media/image1.png"/><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13" Type="http://schemas.openxmlformats.org/officeDocument/2006/relationships/slideLayout" Target="../slideLayouts/slideLayout563.xml"/><Relationship Id="rId18" Type="http://schemas.openxmlformats.org/officeDocument/2006/relationships/slideLayout" Target="../slideLayouts/slideLayout568.xml"/><Relationship Id="rId26" Type="http://schemas.openxmlformats.org/officeDocument/2006/relationships/slideLayout" Target="../slideLayouts/slideLayout576.xml"/><Relationship Id="rId39" Type="http://schemas.openxmlformats.org/officeDocument/2006/relationships/slideLayout" Target="../slideLayouts/slideLayout589.xml"/><Relationship Id="rId21" Type="http://schemas.openxmlformats.org/officeDocument/2006/relationships/slideLayout" Target="../slideLayouts/slideLayout571.xml"/><Relationship Id="rId34" Type="http://schemas.openxmlformats.org/officeDocument/2006/relationships/slideLayout" Target="../slideLayouts/slideLayout584.xml"/><Relationship Id="rId42" Type="http://schemas.openxmlformats.org/officeDocument/2006/relationships/slideLayout" Target="../slideLayouts/slideLayout592.xml"/><Relationship Id="rId47" Type="http://schemas.openxmlformats.org/officeDocument/2006/relationships/slideLayout" Target="../slideLayouts/slideLayout597.xml"/><Relationship Id="rId50" Type="http://schemas.openxmlformats.org/officeDocument/2006/relationships/slideLayout" Target="../slideLayouts/slideLayout600.xml"/><Relationship Id="rId55" Type="http://schemas.openxmlformats.org/officeDocument/2006/relationships/slideLayout" Target="../slideLayouts/slideLayout605.xml"/><Relationship Id="rId63" Type="http://schemas.openxmlformats.org/officeDocument/2006/relationships/image" Target="../media/image1.png"/><Relationship Id="rId7" Type="http://schemas.openxmlformats.org/officeDocument/2006/relationships/slideLayout" Target="../slideLayouts/slideLayout557.xml"/><Relationship Id="rId2" Type="http://schemas.openxmlformats.org/officeDocument/2006/relationships/slideLayout" Target="../slideLayouts/slideLayout552.xml"/><Relationship Id="rId16" Type="http://schemas.openxmlformats.org/officeDocument/2006/relationships/slideLayout" Target="../slideLayouts/slideLayout566.xml"/><Relationship Id="rId29" Type="http://schemas.openxmlformats.org/officeDocument/2006/relationships/slideLayout" Target="../slideLayouts/slideLayout579.xml"/><Relationship Id="rId11" Type="http://schemas.openxmlformats.org/officeDocument/2006/relationships/slideLayout" Target="../slideLayouts/slideLayout561.xml"/><Relationship Id="rId24" Type="http://schemas.openxmlformats.org/officeDocument/2006/relationships/slideLayout" Target="../slideLayouts/slideLayout574.xml"/><Relationship Id="rId32" Type="http://schemas.openxmlformats.org/officeDocument/2006/relationships/slideLayout" Target="../slideLayouts/slideLayout582.xml"/><Relationship Id="rId37" Type="http://schemas.openxmlformats.org/officeDocument/2006/relationships/slideLayout" Target="../slideLayouts/slideLayout587.xml"/><Relationship Id="rId40" Type="http://schemas.openxmlformats.org/officeDocument/2006/relationships/slideLayout" Target="../slideLayouts/slideLayout590.xml"/><Relationship Id="rId45" Type="http://schemas.openxmlformats.org/officeDocument/2006/relationships/slideLayout" Target="../slideLayouts/slideLayout595.xml"/><Relationship Id="rId53" Type="http://schemas.openxmlformats.org/officeDocument/2006/relationships/slideLayout" Target="../slideLayouts/slideLayout603.xml"/><Relationship Id="rId58" Type="http://schemas.openxmlformats.org/officeDocument/2006/relationships/slideLayout" Target="../slideLayouts/slideLayout608.xml"/><Relationship Id="rId5" Type="http://schemas.openxmlformats.org/officeDocument/2006/relationships/slideLayout" Target="../slideLayouts/slideLayout555.xml"/><Relationship Id="rId61" Type="http://schemas.openxmlformats.org/officeDocument/2006/relationships/slideLayout" Target="../slideLayouts/slideLayout611.xml"/><Relationship Id="rId19" Type="http://schemas.openxmlformats.org/officeDocument/2006/relationships/slideLayout" Target="../slideLayouts/slideLayout569.xml"/><Relationship Id="rId14" Type="http://schemas.openxmlformats.org/officeDocument/2006/relationships/slideLayout" Target="../slideLayouts/slideLayout564.xml"/><Relationship Id="rId22" Type="http://schemas.openxmlformats.org/officeDocument/2006/relationships/slideLayout" Target="../slideLayouts/slideLayout572.xml"/><Relationship Id="rId27" Type="http://schemas.openxmlformats.org/officeDocument/2006/relationships/slideLayout" Target="../slideLayouts/slideLayout577.xml"/><Relationship Id="rId30" Type="http://schemas.openxmlformats.org/officeDocument/2006/relationships/slideLayout" Target="../slideLayouts/slideLayout580.xml"/><Relationship Id="rId35" Type="http://schemas.openxmlformats.org/officeDocument/2006/relationships/slideLayout" Target="../slideLayouts/slideLayout585.xml"/><Relationship Id="rId43" Type="http://schemas.openxmlformats.org/officeDocument/2006/relationships/slideLayout" Target="../slideLayouts/slideLayout593.xml"/><Relationship Id="rId48" Type="http://schemas.openxmlformats.org/officeDocument/2006/relationships/slideLayout" Target="../slideLayouts/slideLayout598.xml"/><Relationship Id="rId56" Type="http://schemas.openxmlformats.org/officeDocument/2006/relationships/slideLayout" Target="../slideLayouts/slideLayout606.xml"/><Relationship Id="rId8" Type="http://schemas.openxmlformats.org/officeDocument/2006/relationships/slideLayout" Target="../slideLayouts/slideLayout558.xml"/><Relationship Id="rId51" Type="http://schemas.openxmlformats.org/officeDocument/2006/relationships/slideLayout" Target="../slideLayouts/slideLayout601.xml"/><Relationship Id="rId3" Type="http://schemas.openxmlformats.org/officeDocument/2006/relationships/slideLayout" Target="../slideLayouts/slideLayout553.xml"/><Relationship Id="rId12" Type="http://schemas.openxmlformats.org/officeDocument/2006/relationships/slideLayout" Target="../slideLayouts/slideLayout562.xml"/><Relationship Id="rId17" Type="http://schemas.openxmlformats.org/officeDocument/2006/relationships/slideLayout" Target="../slideLayouts/slideLayout567.xml"/><Relationship Id="rId25" Type="http://schemas.openxmlformats.org/officeDocument/2006/relationships/slideLayout" Target="../slideLayouts/slideLayout575.xml"/><Relationship Id="rId33" Type="http://schemas.openxmlformats.org/officeDocument/2006/relationships/slideLayout" Target="../slideLayouts/slideLayout583.xml"/><Relationship Id="rId38" Type="http://schemas.openxmlformats.org/officeDocument/2006/relationships/slideLayout" Target="../slideLayouts/slideLayout588.xml"/><Relationship Id="rId46" Type="http://schemas.openxmlformats.org/officeDocument/2006/relationships/slideLayout" Target="../slideLayouts/slideLayout596.xml"/><Relationship Id="rId59" Type="http://schemas.openxmlformats.org/officeDocument/2006/relationships/slideLayout" Target="../slideLayouts/slideLayout609.xml"/><Relationship Id="rId20" Type="http://schemas.openxmlformats.org/officeDocument/2006/relationships/slideLayout" Target="../slideLayouts/slideLayout570.xml"/><Relationship Id="rId41" Type="http://schemas.openxmlformats.org/officeDocument/2006/relationships/slideLayout" Target="../slideLayouts/slideLayout591.xml"/><Relationship Id="rId54" Type="http://schemas.openxmlformats.org/officeDocument/2006/relationships/slideLayout" Target="../slideLayouts/slideLayout604.xml"/><Relationship Id="rId62" Type="http://schemas.openxmlformats.org/officeDocument/2006/relationships/theme" Target="../theme/theme10.xml"/><Relationship Id="rId1" Type="http://schemas.openxmlformats.org/officeDocument/2006/relationships/slideLayout" Target="../slideLayouts/slideLayout551.xml"/><Relationship Id="rId6" Type="http://schemas.openxmlformats.org/officeDocument/2006/relationships/slideLayout" Target="../slideLayouts/slideLayout556.xml"/><Relationship Id="rId15" Type="http://schemas.openxmlformats.org/officeDocument/2006/relationships/slideLayout" Target="../slideLayouts/slideLayout565.xml"/><Relationship Id="rId23" Type="http://schemas.openxmlformats.org/officeDocument/2006/relationships/slideLayout" Target="../slideLayouts/slideLayout573.xml"/><Relationship Id="rId28" Type="http://schemas.openxmlformats.org/officeDocument/2006/relationships/slideLayout" Target="../slideLayouts/slideLayout578.xml"/><Relationship Id="rId36" Type="http://schemas.openxmlformats.org/officeDocument/2006/relationships/slideLayout" Target="../slideLayouts/slideLayout586.xml"/><Relationship Id="rId49" Type="http://schemas.openxmlformats.org/officeDocument/2006/relationships/slideLayout" Target="../slideLayouts/slideLayout599.xml"/><Relationship Id="rId57" Type="http://schemas.openxmlformats.org/officeDocument/2006/relationships/slideLayout" Target="../slideLayouts/slideLayout607.xml"/><Relationship Id="rId10" Type="http://schemas.openxmlformats.org/officeDocument/2006/relationships/slideLayout" Target="../slideLayouts/slideLayout560.xml"/><Relationship Id="rId31" Type="http://schemas.openxmlformats.org/officeDocument/2006/relationships/slideLayout" Target="../slideLayouts/slideLayout581.xml"/><Relationship Id="rId44" Type="http://schemas.openxmlformats.org/officeDocument/2006/relationships/slideLayout" Target="../slideLayouts/slideLayout594.xml"/><Relationship Id="rId52" Type="http://schemas.openxmlformats.org/officeDocument/2006/relationships/slideLayout" Target="../slideLayouts/slideLayout602.xml"/><Relationship Id="rId60" Type="http://schemas.openxmlformats.org/officeDocument/2006/relationships/slideLayout" Target="../slideLayouts/slideLayout610.xml"/><Relationship Id="rId4" Type="http://schemas.openxmlformats.org/officeDocument/2006/relationships/slideLayout" Target="../slideLayouts/slideLayout554.xml"/><Relationship Id="rId9" Type="http://schemas.openxmlformats.org/officeDocument/2006/relationships/slideLayout" Target="../slideLayouts/slideLayout559.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75.xml"/><Relationship Id="rId18" Type="http://schemas.openxmlformats.org/officeDocument/2006/relationships/slideLayout" Target="../slideLayouts/slideLayout80.xml"/><Relationship Id="rId26" Type="http://schemas.openxmlformats.org/officeDocument/2006/relationships/slideLayout" Target="../slideLayouts/slideLayout88.xml"/><Relationship Id="rId39" Type="http://schemas.openxmlformats.org/officeDocument/2006/relationships/slideLayout" Target="../slideLayouts/slideLayout101.xml"/><Relationship Id="rId21" Type="http://schemas.openxmlformats.org/officeDocument/2006/relationships/slideLayout" Target="../slideLayouts/slideLayout83.xml"/><Relationship Id="rId34" Type="http://schemas.openxmlformats.org/officeDocument/2006/relationships/slideLayout" Target="../slideLayouts/slideLayout96.xml"/><Relationship Id="rId42" Type="http://schemas.openxmlformats.org/officeDocument/2006/relationships/slideLayout" Target="../slideLayouts/slideLayout104.xml"/><Relationship Id="rId47" Type="http://schemas.openxmlformats.org/officeDocument/2006/relationships/slideLayout" Target="../slideLayouts/slideLayout109.xml"/><Relationship Id="rId50" Type="http://schemas.openxmlformats.org/officeDocument/2006/relationships/slideLayout" Target="../slideLayouts/slideLayout112.xml"/><Relationship Id="rId55" Type="http://schemas.openxmlformats.org/officeDocument/2006/relationships/slideLayout" Target="../slideLayouts/slideLayout117.xml"/><Relationship Id="rId63" Type="http://schemas.openxmlformats.org/officeDocument/2006/relationships/image" Target="../media/image1.png"/><Relationship Id="rId7" Type="http://schemas.openxmlformats.org/officeDocument/2006/relationships/slideLayout" Target="../slideLayouts/slideLayout69.xml"/><Relationship Id="rId2" Type="http://schemas.openxmlformats.org/officeDocument/2006/relationships/slideLayout" Target="../slideLayouts/slideLayout64.xml"/><Relationship Id="rId16" Type="http://schemas.openxmlformats.org/officeDocument/2006/relationships/slideLayout" Target="../slideLayouts/slideLayout78.xml"/><Relationship Id="rId29" Type="http://schemas.openxmlformats.org/officeDocument/2006/relationships/slideLayout" Target="../slideLayouts/slideLayout91.xml"/><Relationship Id="rId11" Type="http://schemas.openxmlformats.org/officeDocument/2006/relationships/slideLayout" Target="../slideLayouts/slideLayout73.xml"/><Relationship Id="rId24" Type="http://schemas.openxmlformats.org/officeDocument/2006/relationships/slideLayout" Target="../slideLayouts/slideLayout86.xml"/><Relationship Id="rId32" Type="http://schemas.openxmlformats.org/officeDocument/2006/relationships/slideLayout" Target="../slideLayouts/slideLayout94.xml"/><Relationship Id="rId37" Type="http://schemas.openxmlformats.org/officeDocument/2006/relationships/slideLayout" Target="../slideLayouts/slideLayout99.xml"/><Relationship Id="rId40" Type="http://schemas.openxmlformats.org/officeDocument/2006/relationships/slideLayout" Target="../slideLayouts/slideLayout102.xml"/><Relationship Id="rId45" Type="http://schemas.openxmlformats.org/officeDocument/2006/relationships/slideLayout" Target="../slideLayouts/slideLayout107.xml"/><Relationship Id="rId53" Type="http://schemas.openxmlformats.org/officeDocument/2006/relationships/slideLayout" Target="../slideLayouts/slideLayout115.xml"/><Relationship Id="rId58" Type="http://schemas.openxmlformats.org/officeDocument/2006/relationships/slideLayout" Target="../slideLayouts/slideLayout120.xml"/><Relationship Id="rId5" Type="http://schemas.openxmlformats.org/officeDocument/2006/relationships/slideLayout" Target="../slideLayouts/slideLayout67.xml"/><Relationship Id="rId61" Type="http://schemas.openxmlformats.org/officeDocument/2006/relationships/slideLayout" Target="../slideLayouts/slideLayout123.xml"/><Relationship Id="rId19" Type="http://schemas.openxmlformats.org/officeDocument/2006/relationships/slideLayout" Target="../slideLayouts/slideLayout81.xml"/><Relationship Id="rId14" Type="http://schemas.openxmlformats.org/officeDocument/2006/relationships/slideLayout" Target="../slideLayouts/slideLayout76.xml"/><Relationship Id="rId22" Type="http://schemas.openxmlformats.org/officeDocument/2006/relationships/slideLayout" Target="../slideLayouts/slideLayout84.xml"/><Relationship Id="rId27" Type="http://schemas.openxmlformats.org/officeDocument/2006/relationships/slideLayout" Target="../slideLayouts/slideLayout89.xml"/><Relationship Id="rId30" Type="http://schemas.openxmlformats.org/officeDocument/2006/relationships/slideLayout" Target="../slideLayouts/slideLayout92.xml"/><Relationship Id="rId35" Type="http://schemas.openxmlformats.org/officeDocument/2006/relationships/slideLayout" Target="../slideLayouts/slideLayout97.xml"/><Relationship Id="rId43" Type="http://schemas.openxmlformats.org/officeDocument/2006/relationships/slideLayout" Target="../slideLayouts/slideLayout105.xml"/><Relationship Id="rId48" Type="http://schemas.openxmlformats.org/officeDocument/2006/relationships/slideLayout" Target="../slideLayouts/slideLayout110.xml"/><Relationship Id="rId56" Type="http://schemas.openxmlformats.org/officeDocument/2006/relationships/slideLayout" Target="../slideLayouts/slideLayout118.xml"/><Relationship Id="rId8" Type="http://schemas.openxmlformats.org/officeDocument/2006/relationships/slideLayout" Target="../slideLayouts/slideLayout70.xml"/><Relationship Id="rId51" Type="http://schemas.openxmlformats.org/officeDocument/2006/relationships/slideLayout" Target="../slideLayouts/slideLayout113.xml"/><Relationship Id="rId3" Type="http://schemas.openxmlformats.org/officeDocument/2006/relationships/slideLayout" Target="../slideLayouts/slideLayout65.xml"/><Relationship Id="rId12" Type="http://schemas.openxmlformats.org/officeDocument/2006/relationships/slideLayout" Target="../slideLayouts/slideLayout74.xml"/><Relationship Id="rId17" Type="http://schemas.openxmlformats.org/officeDocument/2006/relationships/slideLayout" Target="../slideLayouts/slideLayout79.xml"/><Relationship Id="rId25" Type="http://schemas.openxmlformats.org/officeDocument/2006/relationships/slideLayout" Target="../slideLayouts/slideLayout87.xml"/><Relationship Id="rId33" Type="http://schemas.openxmlformats.org/officeDocument/2006/relationships/slideLayout" Target="../slideLayouts/slideLayout95.xml"/><Relationship Id="rId38" Type="http://schemas.openxmlformats.org/officeDocument/2006/relationships/slideLayout" Target="../slideLayouts/slideLayout100.xml"/><Relationship Id="rId46" Type="http://schemas.openxmlformats.org/officeDocument/2006/relationships/slideLayout" Target="../slideLayouts/slideLayout108.xml"/><Relationship Id="rId59" Type="http://schemas.openxmlformats.org/officeDocument/2006/relationships/slideLayout" Target="../slideLayouts/slideLayout121.xml"/><Relationship Id="rId20" Type="http://schemas.openxmlformats.org/officeDocument/2006/relationships/slideLayout" Target="../slideLayouts/slideLayout82.xml"/><Relationship Id="rId41" Type="http://schemas.openxmlformats.org/officeDocument/2006/relationships/slideLayout" Target="../slideLayouts/slideLayout103.xml"/><Relationship Id="rId54" Type="http://schemas.openxmlformats.org/officeDocument/2006/relationships/slideLayout" Target="../slideLayouts/slideLayout116.xml"/><Relationship Id="rId62" Type="http://schemas.openxmlformats.org/officeDocument/2006/relationships/theme" Target="../theme/theme2.xml"/><Relationship Id="rId1" Type="http://schemas.openxmlformats.org/officeDocument/2006/relationships/slideLayout" Target="../slideLayouts/slideLayout63.xml"/><Relationship Id="rId6" Type="http://schemas.openxmlformats.org/officeDocument/2006/relationships/slideLayout" Target="../slideLayouts/slideLayout68.xml"/><Relationship Id="rId15" Type="http://schemas.openxmlformats.org/officeDocument/2006/relationships/slideLayout" Target="../slideLayouts/slideLayout77.xml"/><Relationship Id="rId23" Type="http://schemas.openxmlformats.org/officeDocument/2006/relationships/slideLayout" Target="../slideLayouts/slideLayout85.xml"/><Relationship Id="rId28" Type="http://schemas.openxmlformats.org/officeDocument/2006/relationships/slideLayout" Target="../slideLayouts/slideLayout90.xml"/><Relationship Id="rId36" Type="http://schemas.openxmlformats.org/officeDocument/2006/relationships/slideLayout" Target="../slideLayouts/slideLayout98.xml"/><Relationship Id="rId49" Type="http://schemas.openxmlformats.org/officeDocument/2006/relationships/slideLayout" Target="../slideLayouts/slideLayout111.xml"/><Relationship Id="rId57" Type="http://schemas.openxmlformats.org/officeDocument/2006/relationships/slideLayout" Target="../slideLayouts/slideLayout119.xml"/><Relationship Id="rId10" Type="http://schemas.openxmlformats.org/officeDocument/2006/relationships/slideLayout" Target="../slideLayouts/slideLayout72.xml"/><Relationship Id="rId31" Type="http://schemas.openxmlformats.org/officeDocument/2006/relationships/slideLayout" Target="../slideLayouts/slideLayout93.xml"/><Relationship Id="rId44" Type="http://schemas.openxmlformats.org/officeDocument/2006/relationships/slideLayout" Target="../slideLayouts/slideLayout106.xml"/><Relationship Id="rId52" Type="http://schemas.openxmlformats.org/officeDocument/2006/relationships/slideLayout" Target="../slideLayouts/slideLayout114.xml"/><Relationship Id="rId60" Type="http://schemas.openxmlformats.org/officeDocument/2006/relationships/slideLayout" Target="../slideLayouts/slideLayout122.xml"/><Relationship Id="rId4" Type="http://schemas.openxmlformats.org/officeDocument/2006/relationships/slideLayout" Target="../slideLayouts/slideLayout66.xml"/><Relationship Id="rId9" Type="http://schemas.openxmlformats.org/officeDocument/2006/relationships/slideLayout" Target="../slideLayouts/slideLayout71.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36.xml"/><Relationship Id="rId18" Type="http://schemas.openxmlformats.org/officeDocument/2006/relationships/slideLayout" Target="../slideLayouts/slideLayout141.xml"/><Relationship Id="rId26" Type="http://schemas.openxmlformats.org/officeDocument/2006/relationships/slideLayout" Target="../slideLayouts/slideLayout149.xml"/><Relationship Id="rId39" Type="http://schemas.openxmlformats.org/officeDocument/2006/relationships/slideLayout" Target="../slideLayouts/slideLayout162.xml"/><Relationship Id="rId21" Type="http://schemas.openxmlformats.org/officeDocument/2006/relationships/slideLayout" Target="../slideLayouts/slideLayout144.xml"/><Relationship Id="rId34" Type="http://schemas.openxmlformats.org/officeDocument/2006/relationships/slideLayout" Target="../slideLayouts/slideLayout157.xml"/><Relationship Id="rId42" Type="http://schemas.openxmlformats.org/officeDocument/2006/relationships/slideLayout" Target="../slideLayouts/slideLayout165.xml"/><Relationship Id="rId47" Type="http://schemas.openxmlformats.org/officeDocument/2006/relationships/slideLayout" Target="../slideLayouts/slideLayout170.xml"/><Relationship Id="rId50" Type="http://schemas.openxmlformats.org/officeDocument/2006/relationships/slideLayout" Target="../slideLayouts/slideLayout173.xml"/><Relationship Id="rId55" Type="http://schemas.openxmlformats.org/officeDocument/2006/relationships/slideLayout" Target="../slideLayouts/slideLayout178.xml"/><Relationship Id="rId63" Type="http://schemas.openxmlformats.org/officeDocument/2006/relationships/image" Target="../media/image1.png"/><Relationship Id="rId7" Type="http://schemas.openxmlformats.org/officeDocument/2006/relationships/slideLayout" Target="../slideLayouts/slideLayout130.xml"/><Relationship Id="rId2" Type="http://schemas.openxmlformats.org/officeDocument/2006/relationships/slideLayout" Target="../slideLayouts/slideLayout125.xml"/><Relationship Id="rId16" Type="http://schemas.openxmlformats.org/officeDocument/2006/relationships/slideLayout" Target="../slideLayouts/slideLayout139.xml"/><Relationship Id="rId29" Type="http://schemas.openxmlformats.org/officeDocument/2006/relationships/slideLayout" Target="../slideLayouts/slideLayout152.xml"/><Relationship Id="rId11" Type="http://schemas.openxmlformats.org/officeDocument/2006/relationships/slideLayout" Target="../slideLayouts/slideLayout134.xml"/><Relationship Id="rId24" Type="http://schemas.openxmlformats.org/officeDocument/2006/relationships/slideLayout" Target="../slideLayouts/slideLayout147.xml"/><Relationship Id="rId32" Type="http://schemas.openxmlformats.org/officeDocument/2006/relationships/slideLayout" Target="../slideLayouts/slideLayout155.xml"/><Relationship Id="rId37" Type="http://schemas.openxmlformats.org/officeDocument/2006/relationships/slideLayout" Target="../slideLayouts/slideLayout160.xml"/><Relationship Id="rId40" Type="http://schemas.openxmlformats.org/officeDocument/2006/relationships/slideLayout" Target="../slideLayouts/slideLayout163.xml"/><Relationship Id="rId45" Type="http://schemas.openxmlformats.org/officeDocument/2006/relationships/slideLayout" Target="../slideLayouts/slideLayout168.xml"/><Relationship Id="rId53" Type="http://schemas.openxmlformats.org/officeDocument/2006/relationships/slideLayout" Target="../slideLayouts/slideLayout176.xml"/><Relationship Id="rId58" Type="http://schemas.openxmlformats.org/officeDocument/2006/relationships/slideLayout" Target="../slideLayouts/slideLayout181.xml"/><Relationship Id="rId5" Type="http://schemas.openxmlformats.org/officeDocument/2006/relationships/slideLayout" Target="../slideLayouts/slideLayout128.xml"/><Relationship Id="rId61" Type="http://schemas.openxmlformats.org/officeDocument/2006/relationships/slideLayout" Target="../slideLayouts/slideLayout184.xml"/><Relationship Id="rId19" Type="http://schemas.openxmlformats.org/officeDocument/2006/relationships/slideLayout" Target="../slideLayouts/slideLayout142.xml"/><Relationship Id="rId14" Type="http://schemas.openxmlformats.org/officeDocument/2006/relationships/slideLayout" Target="../slideLayouts/slideLayout137.xml"/><Relationship Id="rId22" Type="http://schemas.openxmlformats.org/officeDocument/2006/relationships/slideLayout" Target="../slideLayouts/slideLayout145.xml"/><Relationship Id="rId27" Type="http://schemas.openxmlformats.org/officeDocument/2006/relationships/slideLayout" Target="../slideLayouts/slideLayout150.xml"/><Relationship Id="rId30" Type="http://schemas.openxmlformats.org/officeDocument/2006/relationships/slideLayout" Target="../slideLayouts/slideLayout153.xml"/><Relationship Id="rId35" Type="http://schemas.openxmlformats.org/officeDocument/2006/relationships/slideLayout" Target="../slideLayouts/slideLayout158.xml"/><Relationship Id="rId43" Type="http://schemas.openxmlformats.org/officeDocument/2006/relationships/slideLayout" Target="../slideLayouts/slideLayout166.xml"/><Relationship Id="rId48" Type="http://schemas.openxmlformats.org/officeDocument/2006/relationships/slideLayout" Target="../slideLayouts/slideLayout171.xml"/><Relationship Id="rId56" Type="http://schemas.openxmlformats.org/officeDocument/2006/relationships/slideLayout" Target="../slideLayouts/slideLayout179.xml"/><Relationship Id="rId8" Type="http://schemas.openxmlformats.org/officeDocument/2006/relationships/slideLayout" Target="../slideLayouts/slideLayout131.xml"/><Relationship Id="rId51" Type="http://schemas.openxmlformats.org/officeDocument/2006/relationships/slideLayout" Target="../slideLayouts/slideLayout174.xml"/><Relationship Id="rId3" Type="http://schemas.openxmlformats.org/officeDocument/2006/relationships/slideLayout" Target="../slideLayouts/slideLayout126.xml"/><Relationship Id="rId12" Type="http://schemas.openxmlformats.org/officeDocument/2006/relationships/slideLayout" Target="../slideLayouts/slideLayout135.xml"/><Relationship Id="rId17" Type="http://schemas.openxmlformats.org/officeDocument/2006/relationships/slideLayout" Target="../slideLayouts/slideLayout140.xml"/><Relationship Id="rId25" Type="http://schemas.openxmlformats.org/officeDocument/2006/relationships/slideLayout" Target="../slideLayouts/slideLayout148.xml"/><Relationship Id="rId33" Type="http://schemas.openxmlformats.org/officeDocument/2006/relationships/slideLayout" Target="../slideLayouts/slideLayout156.xml"/><Relationship Id="rId38" Type="http://schemas.openxmlformats.org/officeDocument/2006/relationships/slideLayout" Target="../slideLayouts/slideLayout161.xml"/><Relationship Id="rId46" Type="http://schemas.openxmlformats.org/officeDocument/2006/relationships/slideLayout" Target="../slideLayouts/slideLayout169.xml"/><Relationship Id="rId59" Type="http://schemas.openxmlformats.org/officeDocument/2006/relationships/slideLayout" Target="../slideLayouts/slideLayout182.xml"/><Relationship Id="rId20" Type="http://schemas.openxmlformats.org/officeDocument/2006/relationships/slideLayout" Target="../slideLayouts/slideLayout143.xml"/><Relationship Id="rId41" Type="http://schemas.openxmlformats.org/officeDocument/2006/relationships/slideLayout" Target="../slideLayouts/slideLayout164.xml"/><Relationship Id="rId54" Type="http://schemas.openxmlformats.org/officeDocument/2006/relationships/slideLayout" Target="../slideLayouts/slideLayout177.xml"/><Relationship Id="rId62" Type="http://schemas.openxmlformats.org/officeDocument/2006/relationships/theme" Target="../theme/theme3.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5" Type="http://schemas.openxmlformats.org/officeDocument/2006/relationships/slideLayout" Target="../slideLayouts/slideLayout138.xml"/><Relationship Id="rId23" Type="http://schemas.openxmlformats.org/officeDocument/2006/relationships/slideLayout" Target="../slideLayouts/slideLayout146.xml"/><Relationship Id="rId28" Type="http://schemas.openxmlformats.org/officeDocument/2006/relationships/slideLayout" Target="../slideLayouts/slideLayout151.xml"/><Relationship Id="rId36" Type="http://schemas.openxmlformats.org/officeDocument/2006/relationships/slideLayout" Target="../slideLayouts/slideLayout159.xml"/><Relationship Id="rId49" Type="http://schemas.openxmlformats.org/officeDocument/2006/relationships/slideLayout" Target="../slideLayouts/slideLayout172.xml"/><Relationship Id="rId57" Type="http://schemas.openxmlformats.org/officeDocument/2006/relationships/slideLayout" Target="../slideLayouts/slideLayout180.xml"/><Relationship Id="rId10" Type="http://schemas.openxmlformats.org/officeDocument/2006/relationships/slideLayout" Target="../slideLayouts/slideLayout133.xml"/><Relationship Id="rId31" Type="http://schemas.openxmlformats.org/officeDocument/2006/relationships/slideLayout" Target="../slideLayouts/slideLayout154.xml"/><Relationship Id="rId44" Type="http://schemas.openxmlformats.org/officeDocument/2006/relationships/slideLayout" Target="../slideLayouts/slideLayout167.xml"/><Relationship Id="rId52" Type="http://schemas.openxmlformats.org/officeDocument/2006/relationships/slideLayout" Target="../slideLayouts/slideLayout175.xml"/><Relationship Id="rId60" Type="http://schemas.openxmlformats.org/officeDocument/2006/relationships/slideLayout" Target="../slideLayouts/slideLayout183.xml"/><Relationship Id="rId4" Type="http://schemas.openxmlformats.org/officeDocument/2006/relationships/slideLayout" Target="../slideLayouts/slideLayout127.xml"/><Relationship Id="rId9" Type="http://schemas.openxmlformats.org/officeDocument/2006/relationships/slideLayout" Target="../slideLayouts/slideLayout132.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97.xml"/><Relationship Id="rId18" Type="http://schemas.openxmlformats.org/officeDocument/2006/relationships/slideLayout" Target="../slideLayouts/slideLayout202.xml"/><Relationship Id="rId26" Type="http://schemas.openxmlformats.org/officeDocument/2006/relationships/slideLayout" Target="../slideLayouts/slideLayout210.xml"/><Relationship Id="rId39" Type="http://schemas.openxmlformats.org/officeDocument/2006/relationships/slideLayout" Target="../slideLayouts/slideLayout223.xml"/><Relationship Id="rId21" Type="http://schemas.openxmlformats.org/officeDocument/2006/relationships/slideLayout" Target="../slideLayouts/slideLayout205.xml"/><Relationship Id="rId34" Type="http://schemas.openxmlformats.org/officeDocument/2006/relationships/slideLayout" Target="../slideLayouts/slideLayout218.xml"/><Relationship Id="rId42" Type="http://schemas.openxmlformats.org/officeDocument/2006/relationships/slideLayout" Target="../slideLayouts/slideLayout226.xml"/><Relationship Id="rId47" Type="http://schemas.openxmlformats.org/officeDocument/2006/relationships/slideLayout" Target="../slideLayouts/slideLayout231.xml"/><Relationship Id="rId50" Type="http://schemas.openxmlformats.org/officeDocument/2006/relationships/slideLayout" Target="../slideLayouts/slideLayout234.xml"/><Relationship Id="rId55" Type="http://schemas.openxmlformats.org/officeDocument/2006/relationships/slideLayout" Target="../slideLayouts/slideLayout239.xml"/><Relationship Id="rId63" Type="http://schemas.openxmlformats.org/officeDocument/2006/relationships/image" Target="../media/image1.png"/><Relationship Id="rId7" Type="http://schemas.openxmlformats.org/officeDocument/2006/relationships/slideLayout" Target="../slideLayouts/slideLayout191.xml"/><Relationship Id="rId2" Type="http://schemas.openxmlformats.org/officeDocument/2006/relationships/slideLayout" Target="../slideLayouts/slideLayout186.xml"/><Relationship Id="rId16" Type="http://schemas.openxmlformats.org/officeDocument/2006/relationships/slideLayout" Target="../slideLayouts/slideLayout200.xml"/><Relationship Id="rId29" Type="http://schemas.openxmlformats.org/officeDocument/2006/relationships/slideLayout" Target="../slideLayouts/slideLayout213.xml"/><Relationship Id="rId11" Type="http://schemas.openxmlformats.org/officeDocument/2006/relationships/slideLayout" Target="../slideLayouts/slideLayout195.xml"/><Relationship Id="rId24" Type="http://schemas.openxmlformats.org/officeDocument/2006/relationships/slideLayout" Target="../slideLayouts/slideLayout208.xml"/><Relationship Id="rId32" Type="http://schemas.openxmlformats.org/officeDocument/2006/relationships/slideLayout" Target="../slideLayouts/slideLayout216.xml"/><Relationship Id="rId37" Type="http://schemas.openxmlformats.org/officeDocument/2006/relationships/slideLayout" Target="../slideLayouts/slideLayout221.xml"/><Relationship Id="rId40" Type="http://schemas.openxmlformats.org/officeDocument/2006/relationships/slideLayout" Target="../slideLayouts/slideLayout224.xml"/><Relationship Id="rId45" Type="http://schemas.openxmlformats.org/officeDocument/2006/relationships/slideLayout" Target="../slideLayouts/slideLayout229.xml"/><Relationship Id="rId53" Type="http://schemas.openxmlformats.org/officeDocument/2006/relationships/slideLayout" Target="../slideLayouts/slideLayout237.xml"/><Relationship Id="rId58" Type="http://schemas.openxmlformats.org/officeDocument/2006/relationships/slideLayout" Target="../slideLayouts/slideLayout242.xml"/><Relationship Id="rId5" Type="http://schemas.openxmlformats.org/officeDocument/2006/relationships/slideLayout" Target="../slideLayouts/slideLayout189.xml"/><Relationship Id="rId61" Type="http://schemas.openxmlformats.org/officeDocument/2006/relationships/slideLayout" Target="../slideLayouts/slideLayout245.xml"/><Relationship Id="rId19" Type="http://schemas.openxmlformats.org/officeDocument/2006/relationships/slideLayout" Target="../slideLayouts/slideLayout203.xml"/><Relationship Id="rId14" Type="http://schemas.openxmlformats.org/officeDocument/2006/relationships/slideLayout" Target="../slideLayouts/slideLayout198.xml"/><Relationship Id="rId22" Type="http://schemas.openxmlformats.org/officeDocument/2006/relationships/slideLayout" Target="../slideLayouts/slideLayout206.xml"/><Relationship Id="rId27" Type="http://schemas.openxmlformats.org/officeDocument/2006/relationships/slideLayout" Target="../slideLayouts/slideLayout211.xml"/><Relationship Id="rId30" Type="http://schemas.openxmlformats.org/officeDocument/2006/relationships/slideLayout" Target="../slideLayouts/slideLayout214.xml"/><Relationship Id="rId35" Type="http://schemas.openxmlformats.org/officeDocument/2006/relationships/slideLayout" Target="../slideLayouts/slideLayout219.xml"/><Relationship Id="rId43" Type="http://schemas.openxmlformats.org/officeDocument/2006/relationships/slideLayout" Target="../slideLayouts/slideLayout227.xml"/><Relationship Id="rId48" Type="http://schemas.openxmlformats.org/officeDocument/2006/relationships/slideLayout" Target="../slideLayouts/slideLayout232.xml"/><Relationship Id="rId56" Type="http://schemas.openxmlformats.org/officeDocument/2006/relationships/slideLayout" Target="../slideLayouts/slideLayout240.xml"/><Relationship Id="rId8" Type="http://schemas.openxmlformats.org/officeDocument/2006/relationships/slideLayout" Target="../slideLayouts/slideLayout192.xml"/><Relationship Id="rId51" Type="http://schemas.openxmlformats.org/officeDocument/2006/relationships/slideLayout" Target="../slideLayouts/slideLayout235.xml"/><Relationship Id="rId3" Type="http://schemas.openxmlformats.org/officeDocument/2006/relationships/slideLayout" Target="../slideLayouts/slideLayout187.xml"/><Relationship Id="rId12" Type="http://schemas.openxmlformats.org/officeDocument/2006/relationships/slideLayout" Target="../slideLayouts/slideLayout196.xml"/><Relationship Id="rId17" Type="http://schemas.openxmlformats.org/officeDocument/2006/relationships/slideLayout" Target="../slideLayouts/slideLayout201.xml"/><Relationship Id="rId25" Type="http://schemas.openxmlformats.org/officeDocument/2006/relationships/slideLayout" Target="../slideLayouts/slideLayout209.xml"/><Relationship Id="rId33" Type="http://schemas.openxmlformats.org/officeDocument/2006/relationships/slideLayout" Target="../slideLayouts/slideLayout217.xml"/><Relationship Id="rId38" Type="http://schemas.openxmlformats.org/officeDocument/2006/relationships/slideLayout" Target="../slideLayouts/slideLayout222.xml"/><Relationship Id="rId46" Type="http://schemas.openxmlformats.org/officeDocument/2006/relationships/slideLayout" Target="../slideLayouts/slideLayout230.xml"/><Relationship Id="rId59" Type="http://schemas.openxmlformats.org/officeDocument/2006/relationships/slideLayout" Target="../slideLayouts/slideLayout243.xml"/><Relationship Id="rId20" Type="http://schemas.openxmlformats.org/officeDocument/2006/relationships/slideLayout" Target="../slideLayouts/slideLayout204.xml"/><Relationship Id="rId41" Type="http://schemas.openxmlformats.org/officeDocument/2006/relationships/slideLayout" Target="../slideLayouts/slideLayout225.xml"/><Relationship Id="rId54" Type="http://schemas.openxmlformats.org/officeDocument/2006/relationships/slideLayout" Target="../slideLayouts/slideLayout238.xml"/><Relationship Id="rId62" Type="http://schemas.openxmlformats.org/officeDocument/2006/relationships/theme" Target="../theme/theme4.xml"/><Relationship Id="rId1" Type="http://schemas.openxmlformats.org/officeDocument/2006/relationships/slideLayout" Target="../slideLayouts/slideLayout185.xml"/><Relationship Id="rId6" Type="http://schemas.openxmlformats.org/officeDocument/2006/relationships/slideLayout" Target="../slideLayouts/slideLayout190.xml"/><Relationship Id="rId15" Type="http://schemas.openxmlformats.org/officeDocument/2006/relationships/slideLayout" Target="../slideLayouts/slideLayout199.xml"/><Relationship Id="rId23" Type="http://schemas.openxmlformats.org/officeDocument/2006/relationships/slideLayout" Target="../slideLayouts/slideLayout207.xml"/><Relationship Id="rId28" Type="http://schemas.openxmlformats.org/officeDocument/2006/relationships/slideLayout" Target="../slideLayouts/slideLayout212.xml"/><Relationship Id="rId36" Type="http://schemas.openxmlformats.org/officeDocument/2006/relationships/slideLayout" Target="../slideLayouts/slideLayout220.xml"/><Relationship Id="rId49" Type="http://schemas.openxmlformats.org/officeDocument/2006/relationships/slideLayout" Target="../slideLayouts/slideLayout233.xml"/><Relationship Id="rId57" Type="http://schemas.openxmlformats.org/officeDocument/2006/relationships/slideLayout" Target="../slideLayouts/slideLayout241.xml"/><Relationship Id="rId10" Type="http://schemas.openxmlformats.org/officeDocument/2006/relationships/slideLayout" Target="../slideLayouts/slideLayout194.xml"/><Relationship Id="rId31" Type="http://schemas.openxmlformats.org/officeDocument/2006/relationships/slideLayout" Target="../slideLayouts/slideLayout215.xml"/><Relationship Id="rId44" Type="http://schemas.openxmlformats.org/officeDocument/2006/relationships/slideLayout" Target="../slideLayouts/slideLayout228.xml"/><Relationship Id="rId52" Type="http://schemas.openxmlformats.org/officeDocument/2006/relationships/slideLayout" Target="../slideLayouts/slideLayout236.xml"/><Relationship Id="rId60" Type="http://schemas.openxmlformats.org/officeDocument/2006/relationships/slideLayout" Target="../slideLayouts/slideLayout244.xml"/><Relationship Id="rId4" Type="http://schemas.openxmlformats.org/officeDocument/2006/relationships/slideLayout" Target="../slideLayouts/slideLayout188.xml"/><Relationship Id="rId9" Type="http://schemas.openxmlformats.org/officeDocument/2006/relationships/slideLayout" Target="../slideLayouts/slideLayout193.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258.xml"/><Relationship Id="rId18" Type="http://schemas.openxmlformats.org/officeDocument/2006/relationships/slideLayout" Target="../slideLayouts/slideLayout263.xml"/><Relationship Id="rId26" Type="http://schemas.openxmlformats.org/officeDocument/2006/relationships/slideLayout" Target="../slideLayouts/slideLayout271.xml"/><Relationship Id="rId39" Type="http://schemas.openxmlformats.org/officeDocument/2006/relationships/slideLayout" Target="../slideLayouts/slideLayout284.xml"/><Relationship Id="rId21" Type="http://schemas.openxmlformats.org/officeDocument/2006/relationships/slideLayout" Target="../slideLayouts/slideLayout266.xml"/><Relationship Id="rId34" Type="http://schemas.openxmlformats.org/officeDocument/2006/relationships/slideLayout" Target="../slideLayouts/slideLayout279.xml"/><Relationship Id="rId42" Type="http://schemas.openxmlformats.org/officeDocument/2006/relationships/slideLayout" Target="../slideLayouts/slideLayout287.xml"/><Relationship Id="rId47" Type="http://schemas.openxmlformats.org/officeDocument/2006/relationships/slideLayout" Target="../slideLayouts/slideLayout292.xml"/><Relationship Id="rId50" Type="http://schemas.openxmlformats.org/officeDocument/2006/relationships/slideLayout" Target="../slideLayouts/slideLayout295.xml"/><Relationship Id="rId55" Type="http://schemas.openxmlformats.org/officeDocument/2006/relationships/slideLayout" Target="../slideLayouts/slideLayout300.xml"/><Relationship Id="rId63" Type="http://schemas.openxmlformats.org/officeDocument/2006/relationships/image" Target="../media/image1.png"/><Relationship Id="rId7" Type="http://schemas.openxmlformats.org/officeDocument/2006/relationships/slideLayout" Target="../slideLayouts/slideLayout252.xml"/><Relationship Id="rId2" Type="http://schemas.openxmlformats.org/officeDocument/2006/relationships/slideLayout" Target="../slideLayouts/slideLayout247.xml"/><Relationship Id="rId16" Type="http://schemas.openxmlformats.org/officeDocument/2006/relationships/slideLayout" Target="../slideLayouts/slideLayout261.xml"/><Relationship Id="rId29" Type="http://schemas.openxmlformats.org/officeDocument/2006/relationships/slideLayout" Target="../slideLayouts/slideLayout274.xml"/><Relationship Id="rId11" Type="http://schemas.openxmlformats.org/officeDocument/2006/relationships/slideLayout" Target="../slideLayouts/slideLayout256.xml"/><Relationship Id="rId24" Type="http://schemas.openxmlformats.org/officeDocument/2006/relationships/slideLayout" Target="../slideLayouts/slideLayout269.xml"/><Relationship Id="rId32" Type="http://schemas.openxmlformats.org/officeDocument/2006/relationships/slideLayout" Target="../slideLayouts/slideLayout277.xml"/><Relationship Id="rId37" Type="http://schemas.openxmlformats.org/officeDocument/2006/relationships/slideLayout" Target="../slideLayouts/slideLayout282.xml"/><Relationship Id="rId40" Type="http://schemas.openxmlformats.org/officeDocument/2006/relationships/slideLayout" Target="../slideLayouts/slideLayout285.xml"/><Relationship Id="rId45" Type="http://schemas.openxmlformats.org/officeDocument/2006/relationships/slideLayout" Target="../slideLayouts/slideLayout290.xml"/><Relationship Id="rId53" Type="http://schemas.openxmlformats.org/officeDocument/2006/relationships/slideLayout" Target="../slideLayouts/slideLayout298.xml"/><Relationship Id="rId58" Type="http://schemas.openxmlformats.org/officeDocument/2006/relationships/slideLayout" Target="../slideLayouts/slideLayout303.xml"/><Relationship Id="rId5" Type="http://schemas.openxmlformats.org/officeDocument/2006/relationships/slideLayout" Target="../slideLayouts/slideLayout250.xml"/><Relationship Id="rId61" Type="http://schemas.openxmlformats.org/officeDocument/2006/relationships/slideLayout" Target="../slideLayouts/slideLayout306.xml"/><Relationship Id="rId19" Type="http://schemas.openxmlformats.org/officeDocument/2006/relationships/slideLayout" Target="../slideLayouts/slideLayout264.xml"/><Relationship Id="rId14" Type="http://schemas.openxmlformats.org/officeDocument/2006/relationships/slideLayout" Target="../slideLayouts/slideLayout259.xml"/><Relationship Id="rId22" Type="http://schemas.openxmlformats.org/officeDocument/2006/relationships/slideLayout" Target="../slideLayouts/slideLayout267.xml"/><Relationship Id="rId27" Type="http://schemas.openxmlformats.org/officeDocument/2006/relationships/slideLayout" Target="../slideLayouts/slideLayout272.xml"/><Relationship Id="rId30" Type="http://schemas.openxmlformats.org/officeDocument/2006/relationships/slideLayout" Target="../slideLayouts/slideLayout275.xml"/><Relationship Id="rId35" Type="http://schemas.openxmlformats.org/officeDocument/2006/relationships/slideLayout" Target="../slideLayouts/slideLayout280.xml"/><Relationship Id="rId43" Type="http://schemas.openxmlformats.org/officeDocument/2006/relationships/slideLayout" Target="../slideLayouts/slideLayout288.xml"/><Relationship Id="rId48" Type="http://schemas.openxmlformats.org/officeDocument/2006/relationships/slideLayout" Target="../slideLayouts/slideLayout293.xml"/><Relationship Id="rId56" Type="http://schemas.openxmlformats.org/officeDocument/2006/relationships/slideLayout" Target="../slideLayouts/slideLayout301.xml"/><Relationship Id="rId8" Type="http://schemas.openxmlformats.org/officeDocument/2006/relationships/slideLayout" Target="../slideLayouts/slideLayout253.xml"/><Relationship Id="rId51" Type="http://schemas.openxmlformats.org/officeDocument/2006/relationships/slideLayout" Target="../slideLayouts/slideLayout296.xml"/><Relationship Id="rId3" Type="http://schemas.openxmlformats.org/officeDocument/2006/relationships/slideLayout" Target="../slideLayouts/slideLayout248.xml"/><Relationship Id="rId12" Type="http://schemas.openxmlformats.org/officeDocument/2006/relationships/slideLayout" Target="../slideLayouts/slideLayout257.xml"/><Relationship Id="rId17" Type="http://schemas.openxmlformats.org/officeDocument/2006/relationships/slideLayout" Target="../slideLayouts/slideLayout262.xml"/><Relationship Id="rId25" Type="http://schemas.openxmlformats.org/officeDocument/2006/relationships/slideLayout" Target="../slideLayouts/slideLayout270.xml"/><Relationship Id="rId33" Type="http://schemas.openxmlformats.org/officeDocument/2006/relationships/slideLayout" Target="../slideLayouts/slideLayout278.xml"/><Relationship Id="rId38" Type="http://schemas.openxmlformats.org/officeDocument/2006/relationships/slideLayout" Target="../slideLayouts/slideLayout283.xml"/><Relationship Id="rId46" Type="http://schemas.openxmlformats.org/officeDocument/2006/relationships/slideLayout" Target="../slideLayouts/slideLayout291.xml"/><Relationship Id="rId59" Type="http://schemas.openxmlformats.org/officeDocument/2006/relationships/slideLayout" Target="../slideLayouts/slideLayout304.xml"/><Relationship Id="rId20" Type="http://schemas.openxmlformats.org/officeDocument/2006/relationships/slideLayout" Target="../slideLayouts/slideLayout265.xml"/><Relationship Id="rId41" Type="http://schemas.openxmlformats.org/officeDocument/2006/relationships/slideLayout" Target="../slideLayouts/slideLayout286.xml"/><Relationship Id="rId54" Type="http://schemas.openxmlformats.org/officeDocument/2006/relationships/slideLayout" Target="../slideLayouts/slideLayout299.xml"/><Relationship Id="rId62" Type="http://schemas.openxmlformats.org/officeDocument/2006/relationships/theme" Target="../theme/theme5.xml"/><Relationship Id="rId1" Type="http://schemas.openxmlformats.org/officeDocument/2006/relationships/slideLayout" Target="../slideLayouts/slideLayout246.xml"/><Relationship Id="rId6" Type="http://schemas.openxmlformats.org/officeDocument/2006/relationships/slideLayout" Target="../slideLayouts/slideLayout251.xml"/><Relationship Id="rId15" Type="http://schemas.openxmlformats.org/officeDocument/2006/relationships/slideLayout" Target="../slideLayouts/slideLayout260.xml"/><Relationship Id="rId23" Type="http://schemas.openxmlformats.org/officeDocument/2006/relationships/slideLayout" Target="../slideLayouts/slideLayout268.xml"/><Relationship Id="rId28" Type="http://schemas.openxmlformats.org/officeDocument/2006/relationships/slideLayout" Target="../slideLayouts/slideLayout273.xml"/><Relationship Id="rId36" Type="http://schemas.openxmlformats.org/officeDocument/2006/relationships/slideLayout" Target="../slideLayouts/slideLayout281.xml"/><Relationship Id="rId49" Type="http://schemas.openxmlformats.org/officeDocument/2006/relationships/slideLayout" Target="../slideLayouts/slideLayout294.xml"/><Relationship Id="rId57" Type="http://schemas.openxmlformats.org/officeDocument/2006/relationships/slideLayout" Target="../slideLayouts/slideLayout302.xml"/><Relationship Id="rId10" Type="http://schemas.openxmlformats.org/officeDocument/2006/relationships/slideLayout" Target="../slideLayouts/slideLayout255.xml"/><Relationship Id="rId31" Type="http://schemas.openxmlformats.org/officeDocument/2006/relationships/slideLayout" Target="../slideLayouts/slideLayout276.xml"/><Relationship Id="rId44" Type="http://schemas.openxmlformats.org/officeDocument/2006/relationships/slideLayout" Target="../slideLayouts/slideLayout289.xml"/><Relationship Id="rId52" Type="http://schemas.openxmlformats.org/officeDocument/2006/relationships/slideLayout" Target="../slideLayouts/slideLayout297.xml"/><Relationship Id="rId60" Type="http://schemas.openxmlformats.org/officeDocument/2006/relationships/slideLayout" Target="../slideLayouts/slideLayout305.xml"/><Relationship Id="rId4" Type="http://schemas.openxmlformats.org/officeDocument/2006/relationships/slideLayout" Target="../slideLayouts/slideLayout249.xml"/><Relationship Id="rId9" Type="http://schemas.openxmlformats.org/officeDocument/2006/relationships/slideLayout" Target="../slideLayouts/slideLayout254.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319.xml"/><Relationship Id="rId18" Type="http://schemas.openxmlformats.org/officeDocument/2006/relationships/slideLayout" Target="../slideLayouts/slideLayout324.xml"/><Relationship Id="rId26" Type="http://schemas.openxmlformats.org/officeDocument/2006/relationships/slideLayout" Target="../slideLayouts/slideLayout332.xml"/><Relationship Id="rId39" Type="http://schemas.openxmlformats.org/officeDocument/2006/relationships/slideLayout" Target="../slideLayouts/slideLayout345.xml"/><Relationship Id="rId21" Type="http://schemas.openxmlformats.org/officeDocument/2006/relationships/slideLayout" Target="../slideLayouts/slideLayout327.xml"/><Relationship Id="rId34" Type="http://schemas.openxmlformats.org/officeDocument/2006/relationships/slideLayout" Target="../slideLayouts/slideLayout340.xml"/><Relationship Id="rId42" Type="http://schemas.openxmlformats.org/officeDocument/2006/relationships/slideLayout" Target="../slideLayouts/slideLayout348.xml"/><Relationship Id="rId47" Type="http://schemas.openxmlformats.org/officeDocument/2006/relationships/slideLayout" Target="../slideLayouts/slideLayout353.xml"/><Relationship Id="rId50" Type="http://schemas.openxmlformats.org/officeDocument/2006/relationships/slideLayout" Target="../slideLayouts/slideLayout356.xml"/><Relationship Id="rId55" Type="http://schemas.openxmlformats.org/officeDocument/2006/relationships/slideLayout" Target="../slideLayouts/slideLayout361.xml"/><Relationship Id="rId63" Type="http://schemas.openxmlformats.org/officeDocument/2006/relationships/image" Target="../media/image1.png"/><Relationship Id="rId7" Type="http://schemas.openxmlformats.org/officeDocument/2006/relationships/slideLayout" Target="../slideLayouts/slideLayout313.xml"/><Relationship Id="rId2" Type="http://schemas.openxmlformats.org/officeDocument/2006/relationships/slideLayout" Target="../slideLayouts/slideLayout308.xml"/><Relationship Id="rId16" Type="http://schemas.openxmlformats.org/officeDocument/2006/relationships/slideLayout" Target="../slideLayouts/slideLayout322.xml"/><Relationship Id="rId29" Type="http://schemas.openxmlformats.org/officeDocument/2006/relationships/slideLayout" Target="../slideLayouts/slideLayout335.xml"/><Relationship Id="rId11" Type="http://schemas.openxmlformats.org/officeDocument/2006/relationships/slideLayout" Target="../slideLayouts/slideLayout317.xml"/><Relationship Id="rId24" Type="http://schemas.openxmlformats.org/officeDocument/2006/relationships/slideLayout" Target="../slideLayouts/slideLayout330.xml"/><Relationship Id="rId32" Type="http://schemas.openxmlformats.org/officeDocument/2006/relationships/slideLayout" Target="../slideLayouts/slideLayout338.xml"/><Relationship Id="rId37" Type="http://schemas.openxmlformats.org/officeDocument/2006/relationships/slideLayout" Target="../slideLayouts/slideLayout343.xml"/><Relationship Id="rId40" Type="http://schemas.openxmlformats.org/officeDocument/2006/relationships/slideLayout" Target="../slideLayouts/slideLayout346.xml"/><Relationship Id="rId45" Type="http://schemas.openxmlformats.org/officeDocument/2006/relationships/slideLayout" Target="../slideLayouts/slideLayout351.xml"/><Relationship Id="rId53" Type="http://schemas.openxmlformats.org/officeDocument/2006/relationships/slideLayout" Target="../slideLayouts/slideLayout359.xml"/><Relationship Id="rId58" Type="http://schemas.openxmlformats.org/officeDocument/2006/relationships/slideLayout" Target="../slideLayouts/slideLayout364.xml"/><Relationship Id="rId5" Type="http://schemas.openxmlformats.org/officeDocument/2006/relationships/slideLayout" Target="../slideLayouts/slideLayout311.xml"/><Relationship Id="rId61" Type="http://schemas.openxmlformats.org/officeDocument/2006/relationships/slideLayout" Target="../slideLayouts/slideLayout367.xml"/><Relationship Id="rId19" Type="http://schemas.openxmlformats.org/officeDocument/2006/relationships/slideLayout" Target="../slideLayouts/slideLayout325.xml"/><Relationship Id="rId14" Type="http://schemas.openxmlformats.org/officeDocument/2006/relationships/slideLayout" Target="../slideLayouts/slideLayout320.xml"/><Relationship Id="rId22" Type="http://schemas.openxmlformats.org/officeDocument/2006/relationships/slideLayout" Target="../slideLayouts/slideLayout328.xml"/><Relationship Id="rId27" Type="http://schemas.openxmlformats.org/officeDocument/2006/relationships/slideLayout" Target="../slideLayouts/slideLayout333.xml"/><Relationship Id="rId30" Type="http://schemas.openxmlformats.org/officeDocument/2006/relationships/slideLayout" Target="../slideLayouts/slideLayout336.xml"/><Relationship Id="rId35" Type="http://schemas.openxmlformats.org/officeDocument/2006/relationships/slideLayout" Target="../slideLayouts/slideLayout341.xml"/><Relationship Id="rId43" Type="http://schemas.openxmlformats.org/officeDocument/2006/relationships/slideLayout" Target="../slideLayouts/slideLayout349.xml"/><Relationship Id="rId48" Type="http://schemas.openxmlformats.org/officeDocument/2006/relationships/slideLayout" Target="../slideLayouts/slideLayout354.xml"/><Relationship Id="rId56" Type="http://schemas.openxmlformats.org/officeDocument/2006/relationships/slideLayout" Target="../slideLayouts/slideLayout362.xml"/><Relationship Id="rId8" Type="http://schemas.openxmlformats.org/officeDocument/2006/relationships/slideLayout" Target="../slideLayouts/slideLayout314.xml"/><Relationship Id="rId51" Type="http://schemas.openxmlformats.org/officeDocument/2006/relationships/slideLayout" Target="../slideLayouts/slideLayout357.xml"/><Relationship Id="rId3" Type="http://schemas.openxmlformats.org/officeDocument/2006/relationships/slideLayout" Target="../slideLayouts/slideLayout309.xml"/><Relationship Id="rId12" Type="http://schemas.openxmlformats.org/officeDocument/2006/relationships/slideLayout" Target="../slideLayouts/slideLayout318.xml"/><Relationship Id="rId17" Type="http://schemas.openxmlformats.org/officeDocument/2006/relationships/slideLayout" Target="../slideLayouts/slideLayout323.xml"/><Relationship Id="rId25" Type="http://schemas.openxmlformats.org/officeDocument/2006/relationships/slideLayout" Target="../slideLayouts/slideLayout331.xml"/><Relationship Id="rId33" Type="http://schemas.openxmlformats.org/officeDocument/2006/relationships/slideLayout" Target="../slideLayouts/slideLayout339.xml"/><Relationship Id="rId38" Type="http://schemas.openxmlformats.org/officeDocument/2006/relationships/slideLayout" Target="../slideLayouts/slideLayout344.xml"/><Relationship Id="rId46" Type="http://schemas.openxmlformats.org/officeDocument/2006/relationships/slideLayout" Target="../slideLayouts/slideLayout352.xml"/><Relationship Id="rId59" Type="http://schemas.openxmlformats.org/officeDocument/2006/relationships/slideLayout" Target="../slideLayouts/slideLayout365.xml"/><Relationship Id="rId20" Type="http://schemas.openxmlformats.org/officeDocument/2006/relationships/slideLayout" Target="../slideLayouts/slideLayout326.xml"/><Relationship Id="rId41" Type="http://schemas.openxmlformats.org/officeDocument/2006/relationships/slideLayout" Target="../slideLayouts/slideLayout347.xml"/><Relationship Id="rId54" Type="http://schemas.openxmlformats.org/officeDocument/2006/relationships/slideLayout" Target="../slideLayouts/slideLayout360.xml"/><Relationship Id="rId62" Type="http://schemas.openxmlformats.org/officeDocument/2006/relationships/theme" Target="../theme/theme6.xml"/><Relationship Id="rId1" Type="http://schemas.openxmlformats.org/officeDocument/2006/relationships/slideLayout" Target="../slideLayouts/slideLayout307.xml"/><Relationship Id="rId6" Type="http://schemas.openxmlformats.org/officeDocument/2006/relationships/slideLayout" Target="../slideLayouts/slideLayout312.xml"/><Relationship Id="rId15" Type="http://schemas.openxmlformats.org/officeDocument/2006/relationships/slideLayout" Target="../slideLayouts/slideLayout321.xml"/><Relationship Id="rId23" Type="http://schemas.openxmlformats.org/officeDocument/2006/relationships/slideLayout" Target="../slideLayouts/slideLayout329.xml"/><Relationship Id="rId28" Type="http://schemas.openxmlformats.org/officeDocument/2006/relationships/slideLayout" Target="../slideLayouts/slideLayout334.xml"/><Relationship Id="rId36" Type="http://schemas.openxmlformats.org/officeDocument/2006/relationships/slideLayout" Target="../slideLayouts/slideLayout342.xml"/><Relationship Id="rId49" Type="http://schemas.openxmlformats.org/officeDocument/2006/relationships/slideLayout" Target="../slideLayouts/slideLayout355.xml"/><Relationship Id="rId57" Type="http://schemas.openxmlformats.org/officeDocument/2006/relationships/slideLayout" Target="../slideLayouts/slideLayout363.xml"/><Relationship Id="rId10" Type="http://schemas.openxmlformats.org/officeDocument/2006/relationships/slideLayout" Target="../slideLayouts/slideLayout316.xml"/><Relationship Id="rId31" Type="http://schemas.openxmlformats.org/officeDocument/2006/relationships/slideLayout" Target="../slideLayouts/slideLayout337.xml"/><Relationship Id="rId44" Type="http://schemas.openxmlformats.org/officeDocument/2006/relationships/slideLayout" Target="../slideLayouts/slideLayout350.xml"/><Relationship Id="rId52" Type="http://schemas.openxmlformats.org/officeDocument/2006/relationships/slideLayout" Target="../slideLayouts/slideLayout358.xml"/><Relationship Id="rId60" Type="http://schemas.openxmlformats.org/officeDocument/2006/relationships/slideLayout" Target="../slideLayouts/slideLayout366.xml"/><Relationship Id="rId4" Type="http://schemas.openxmlformats.org/officeDocument/2006/relationships/slideLayout" Target="../slideLayouts/slideLayout310.xml"/><Relationship Id="rId9" Type="http://schemas.openxmlformats.org/officeDocument/2006/relationships/slideLayout" Target="../slideLayouts/slideLayout315.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380.xml"/><Relationship Id="rId18" Type="http://schemas.openxmlformats.org/officeDocument/2006/relationships/slideLayout" Target="../slideLayouts/slideLayout385.xml"/><Relationship Id="rId26" Type="http://schemas.openxmlformats.org/officeDocument/2006/relationships/slideLayout" Target="../slideLayouts/slideLayout393.xml"/><Relationship Id="rId39" Type="http://schemas.openxmlformats.org/officeDocument/2006/relationships/slideLayout" Target="../slideLayouts/slideLayout406.xml"/><Relationship Id="rId21" Type="http://schemas.openxmlformats.org/officeDocument/2006/relationships/slideLayout" Target="../slideLayouts/slideLayout388.xml"/><Relationship Id="rId34" Type="http://schemas.openxmlformats.org/officeDocument/2006/relationships/slideLayout" Target="../slideLayouts/slideLayout401.xml"/><Relationship Id="rId42" Type="http://schemas.openxmlformats.org/officeDocument/2006/relationships/slideLayout" Target="../slideLayouts/slideLayout409.xml"/><Relationship Id="rId47" Type="http://schemas.openxmlformats.org/officeDocument/2006/relationships/slideLayout" Target="../slideLayouts/slideLayout414.xml"/><Relationship Id="rId50" Type="http://schemas.openxmlformats.org/officeDocument/2006/relationships/slideLayout" Target="../slideLayouts/slideLayout417.xml"/><Relationship Id="rId55" Type="http://schemas.openxmlformats.org/officeDocument/2006/relationships/slideLayout" Target="../slideLayouts/slideLayout422.xml"/><Relationship Id="rId63" Type="http://schemas.openxmlformats.org/officeDocument/2006/relationships/image" Target="../media/image1.png"/><Relationship Id="rId7" Type="http://schemas.openxmlformats.org/officeDocument/2006/relationships/slideLayout" Target="../slideLayouts/slideLayout374.xml"/><Relationship Id="rId2" Type="http://schemas.openxmlformats.org/officeDocument/2006/relationships/slideLayout" Target="../slideLayouts/slideLayout369.xml"/><Relationship Id="rId16" Type="http://schemas.openxmlformats.org/officeDocument/2006/relationships/slideLayout" Target="../slideLayouts/slideLayout383.xml"/><Relationship Id="rId29" Type="http://schemas.openxmlformats.org/officeDocument/2006/relationships/slideLayout" Target="../slideLayouts/slideLayout396.xml"/><Relationship Id="rId11" Type="http://schemas.openxmlformats.org/officeDocument/2006/relationships/slideLayout" Target="../slideLayouts/slideLayout378.xml"/><Relationship Id="rId24" Type="http://schemas.openxmlformats.org/officeDocument/2006/relationships/slideLayout" Target="../slideLayouts/slideLayout391.xml"/><Relationship Id="rId32" Type="http://schemas.openxmlformats.org/officeDocument/2006/relationships/slideLayout" Target="../slideLayouts/slideLayout399.xml"/><Relationship Id="rId37" Type="http://schemas.openxmlformats.org/officeDocument/2006/relationships/slideLayout" Target="../slideLayouts/slideLayout404.xml"/><Relationship Id="rId40" Type="http://schemas.openxmlformats.org/officeDocument/2006/relationships/slideLayout" Target="../slideLayouts/slideLayout407.xml"/><Relationship Id="rId45" Type="http://schemas.openxmlformats.org/officeDocument/2006/relationships/slideLayout" Target="../slideLayouts/slideLayout412.xml"/><Relationship Id="rId53" Type="http://schemas.openxmlformats.org/officeDocument/2006/relationships/slideLayout" Target="../slideLayouts/slideLayout420.xml"/><Relationship Id="rId58" Type="http://schemas.openxmlformats.org/officeDocument/2006/relationships/slideLayout" Target="../slideLayouts/slideLayout425.xml"/><Relationship Id="rId5" Type="http://schemas.openxmlformats.org/officeDocument/2006/relationships/slideLayout" Target="../slideLayouts/slideLayout372.xml"/><Relationship Id="rId61" Type="http://schemas.openxmlformats.org/officeDocument/2006/relationships/slideLayout" Target="../slideLayouts/slideLayout428.xml"/><Relationship Id="rId19" Type="http://schemas.openxmlformats.org/officeDocument/2006/relationships/slideLayout" Target="../slideLayouts/slideLayout386.xml"/><Relationship Id="rId14" Type="http://schemas.openxmlformats.org/officeDocument/2006/relationships/slideLayout" Target="../slideLayouts/slideLayout381.xml"/><Relationship Id="rId22" Type="http://schemas.openxmlformats.org/officeDocument/2006/relationships/slideLayout" Target="../slideLayouts/slideLayout389.xml"/><Relationship Id="rId27" Type="http://schemas.openxmlformats.org/officeDocument/2006/relationships/slideLayout" Target="../slideLayouts/slideLayout394.xml"/><Relationship Id="rId30" Type="http://schemas.openxmlformats.org/officeDocument/2006/relationships/slideLayout" Target="../slideLayouts/slideLayout397.xml"/><Relationship Id="rId35" Type="http://schemas.openxmlformats.org/officeDocument/2006/relationships/slideLayout" Target="../slideLayouts/slideLayout402.xml"/><Relationship Id="rId43" Type="http://schemas.openxmlformats.org/officeDocument/2006/relationships/slideLayout" Target="../slideLayouts/slideLayout410.xml"/><Relationship Id="rId48" Type="http://schemas.openxmlformats.org/officeDocument/2006/relationships/slideLayout" Target="../slideLayouts/slideLayout415.xml"/><Relationship Id="rId56" Type="http://schemas.openxmlformats.org/officeDocument/2006/relationships/slideLayout" Target="../slideLayouts/slideLayout423.xml"/><Relationship Id="rId8" Type="http://schemas.openxmlformats.org/officeDocument/2006/relationships/slideLayout" Target="../slideLayouts/slideLayout375.xml"/><Relationship Id="rId51" Type="http://schemas.openxmlformats.org/officeDocument/2006/relationships/slideLayout" Target="../slideLayouts/slideLayout418.xml"/><Relationship Id="rId3" Type="http://schemas.openxmlformats.org/officeDocument/2006/relationships/slideLayout" Target="../slideLayouts/slideLayout370.xml"/><Relationship Id="rId12" Type="http://schemas.openxmlformats.org/officeDocument/2006/relationships/slideLayout" Target="../slideLayouts/slideLayout379.xml"/><Relationship Id="rId17" Type="http://schemas.openxmlformats.org/officeDocument/2006/relationships/slideLayout" Target="../slideLayouts/slideLayout384.xml"/><Relationship Id="rId25" Type="http://schemas.openxmlformats.org/officeDocument/2006/relationships/slideLayout" Target="../slideLayouts/slideLayout392.xml"/><Relationship Id="rId33" Type="http://schemas.openxmlformats.org/officeDocument/2006/relationships/slideLayout" Target="../slideLayouts/slideLayout400.xml"/><Relationship Id="rId38" Type="http://schemas.openxmlformats.org/officeDocument/2006/relationships/slideLayout" Target="../slideLayouts/slideLayout405.xml"/><Relationship Id="rId46" Type="http://schemas.openxmlformats.org/officeDocument/2006/relationships/slideLayout" Target="../slideLayouts/slideLayout413.xml"/><Relationship Id="rId59" Type="http://schemas.openxmlformats.org/officeDocument/2006/relationships/slideLayout" Target="../slideLayouts/slideLayout426.xml"/><Relationship Id="rId20" Type="http://schemas.openxmlformats.org/officeDocument/2006/relationships/slideLayout" Target="../slideLayouts/slideLayout387.xml"/><Relationship Id="rId41" Type="http://schemas.openxmlformats.org/officeDocument/2006/relationships/slideLayout" Target="../slideLayouts/slideLayout408.xml"/><Relationship Id="rId54" Type="http://schemas.openxmlformats.org/officeDocument/2006/relationships/slideLayout" Target="../slideLayouts/slideLayout421.xml"/><Relationship Id="rId62" Type="http://schemas.openxmlformats.org/officeDocument/2006/relationships/theme" Target="../theme/theme7.xml"/><Relationship Id="rId1" Type="http://schemas.openxmlformats.org/officeDocument/2006/relationships/slideLayout" Target="../slideLayouts/slideLayout368.xml"/><Relationship Id="rId6" Type="http://schemas.openxmlformats.org/officeDocument/2006/relationships/slideLayout" Target="../slideLayouts/slideLayout373.xml"/><Relationship Id="rId15" Type="http://schemas.openxmlformats.org/officeDocument/2006/relationships/slideLayout" Target="../slideLayouts/slideLayout382.xml"/><Relationship Id="rId23" Type="http://schemas.openxmlformats.org/officeDocument/2006/relationships/slideLayout" Target="../slideLayouts/slideLayout390.xml"/><Relationship Id="rId28" Type="http://schemas.openxmlformats.org/officeDocument/2006/relationships/slideLayout" Target="../slideLayouts/slideLayout395.xml"/><Relationship Id="rId36" Type="http://schemas.openxmlformats.org/officeDocument/2006/relationships/slideLayout" Target="../slideLayouts/slideLayout403.xml"/><Relationship Id="rId49" Type="http://schemas.openxmlformats.org/officeDocument/2006/relationships/slideLayout" Target="../slideLayouts/slideLayout416.xml"/><Relationship Id="rId57" Type="http://schemas.openxmlformats.org/officeDocument/2006/relationships/slideLayout" Target="../slideLayouts/slideLayout424.xml"/><Relationship Id="rId10" Type="http://schemas.openxmlformats.org/officeDocument/2006/relationships/slideLayout" Target="../slideLayouts/slideLayout377.xml"/><Relationship Id="rId31" Type="http://schemas.openxmlformats.org/officeDocument/2006/relationships/slideLayout" Target="../slideLayouts/slideLayout398.xml"/><Relationship Id="rId44" Type="http://schemas.openxmlformats.org/officeDocument/2006/relationships/slideLayout" Target="../slideLayouts/slideLayout411.xml"/><Relationship Id="rId52" Type="http://schemas.openxmlformats.org/officeDocument/2006/relationships/slideLayout" Target="../slideLayouts/slideLayout419.xml"/><Relationship Id="rId60" Type="http://schemas.openxmlformats.org/officeDocument/2006/relationships/slideLayout" Target="../slideLayouts/slideLayout427.xml"/><Relationship Id="rId4" Type="http://schemas.openxmlformats.org/officeDocument/2006/relationships/slideLayout" Target="../slideLayouts/slideLayout371.xml"/><Relationship Id="rId9" Type="http://schemas.openxmlformats.org/officeDocument/2006/relationships/slideLayout" Target="../slideLayouts/slideLayout376.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441.xml"/><Relationship Id="rId18" Type="http://schemas.openxmlformats.org/officeDocument/2006/relationships/slideLayout" Target="../slideLayouts/slideLayout446.xml"/><Relationship Id="rId26" Type="http://schemas.openxmlformats.org/officeDocument/2006/relationships/slideLayout" Target="../slideLayouts/slideLayout454.xml"/><Relationship Id="rId39" Type="http://schemas.openxmlformats.org/officeDocument/2006/relationships/slideLayout" Target="../slideLayouts/slideLayout467.xml"/><Relationship Id="rId21" Type="http://schemas.openxmlformats.org/officeDocument/2006/relationships/slideLayout" Target="../slideLayouts/slideLayout449.xml"/><Relationship Id="rId34" Type="http://schemas.openxmlformats.org/officeDocument/2006/relationships/slideLayout" Target="../slideLayouts/slideLayout462.xml"/><Relationship Id="rId42" Type="http://schemas.openxmlformats.org/officeDocument/2006/relationships/slideLayout" Target="../slideLayouts/slideLayout470.xml"/><Relationship Id="rId47" Type="http://schemas.openxmlformats.org/officeDocument/2006/relationships/slideLayout" Target="../slideLayouts/slideLayout475.xml"/><Relationship Id="rId50" Type="http://schemas.openxmlformats.org/officeDocument/2006/relationships/slideLayout" Target="../slideLayouts/slideLayout478.xml"/><Relationship Id="rId55" Type="http://schemas.openxmlformats.org/officeDocument/2006/relationships/slideLayout" Target="../slideLayouts/slideLayout483.xml"/><Relationship Id="rId63" Type="http://schemas.openxmlformats.org/officeDocument/2006/relationships/image" Target="../media/image1.png"/><Relationship Id="rId7" Type="http://schemas.openxmlformats.org/officeDocument/2006/relationships/slideLayout" Target="../slideLayouts/slideLayout435.xml"/><Relationship Id="rId2" Type="http://schemas.openxmlformats.org/officeDocument/2006/relationships/slideLayout" Target="../slideLayouts/slideLayout430.xml"/><Relationship Id="rId16" Type="http://schemas.openxmlformats.org/officeDocument/2006/relationships/slideLayout" Target="../slideLayouts/slideLayout444.xml"/><Relationship Id="rId29" Type="http://schemas.openxmlformats.org/officeDocument/2006/relationships/slideLayout" Target="../slideLayouts/slideLayout457.xml"/><Relationship Id="rId11" Type="http://schemas.openxmlformats.org/officeDocument/2006/relationships/slideLayout" Target="../slideLayouts/slideLayout439.xml"/><Relationship Id="rId24" Type="http://schemas.openxmlformats.org/officeDocument/2006/relationships/slideLayout" Target="../slideLayouts/slideLayout452.xml"/><Relationship Id="rId32" Type="http://schemas.openxmlformats.org/officeDocument/2006/relationships/slideLayout" Target="../slideLayouts/slideLayout460.xml"/><Relationship Id="rId37" Type="http://schemas.openxmlformats.org/officeDocument/2006/relationships/slideLayout" Target="../slideLayouts/slideLayout465.xml"/><Relationship Id="rId40" Type="http://schemas.openxmlformats.org/officeDocument/2006/relationships/slideLayout" Target="../slideLayouts/slideLayout468.xml"/><Relationship Id="rId45" Type="http://schemas.openxmlformats.org/officeDocument/2006/relationships/slideLayout" Target="../slideLayouts/slideLayout473.xml"/><Relationship Id="rId53" Type="http://schemas.openxmlformats.org/officeDocument/2006/relationships/slideLayout" Target="../slideLayouts/slideLayout481.xml"/><Relationship Id="rId58" Type="http://schemas.openxmlformats.org/officeDocument/2006/relationships/slideLayout" Target="../slideLayouts/slideLayout486.xml"/><Relationship Id="rId5" Type="http://schemas.openxmlformats.org/officeDocument/2006/relationships/slideLayout" Target="../slideLayouts/slideLayout433.xml"/><Relationship Id="rId61" Type="http://schemas.openxmlformats.org/officeDocument/2006/relationships/slideLayout" Target="../slideLayouts/slideLayout489.xml"/><Relationship Id="rId19" Type="http://schemas.openxmlformats.org/officeDocument/2006/relationships/slideLayout" Target="../slideLayouts/slideLayout447.xml"/><Relationship Id="rId14" Type="http://schemas.openxmlformats.org/officeDocument/2006/relationships/slideLayout" Target="../slideLayouts/slideLayout442.xml"/><Relationship Id="rId22" Type="http://schemas.openxmlformats.org/officeDocument/2006/relationships/slideLayout" Target="../slideLayouts/slideLayout450.xml"/><Relationship Id="rId27" Type="http://schemas.openxmlformats.org/officeDocument/2006/relationships/slideLayout" Target="../slideLayouts/slideLayout455.xml"/><Relationship Id="rId30" Type="http://schemas.openxmlformats.org/officeDocument/2006/relationships/slideLayout" Target="../slideLayouts/slideLayout458.xml"/><Relationship Id="rId35" Type="http://schemas.openxmlformats.org/officeDocument/2006/relationships/slideLayout" Target="../slideLayouts/slideLayout463.xml"/><Relationship Id="rId43" Type="http://schemas.openxmlformats.org/officeDocument/2006/relationships/slideLayout" Target="../slideLayouts/slideLayout471.xml"/><Relationship Id="rId48" Type="http://schemas.openxmlformats.org/officeDocument/2006/relationships/slideLayout" Target="../slideLayouts/slideLayout476.xml"/><Relationship Id="rId56" Type="http://schemas.openxmlformats.org/officeDocument/2006/relationships/slideLayout" Target="../slideLayouts/slideLayout484.xml"/><Relationship Id="rId8" Type="http://schemas.openxmlformats.org/officeDocument/2006/relationships/slideLayout" Target="../slideLayouts/slideLayout436.xml"/><Relationship Id="rId51" Type="http://schemas.openxmlformats.org/officeDocument/2006/relationships/slideLayout" Target="../slideLayouts/slideLayout479.xml"/><Relationship Id="rId3" Type="http://schemas.openxmlformats.org/officeDocument/2006/relationships/slideLayout" Target="../slideLayouts/slideLayout431.xml"/><Relationship Id="rId12" Type="http://schemas.openxmlformats.org/officeDocument/2006/relationships/slideLayout" Target="../slideLayouts/slideLayout440.xml"/><Relationship Id="rId17" Type="http://schemas.openxmlformats.org/officeDocument/2006/relationships/slideLayout" Target="../slideLayouts/slideLayout445.xml"/><Relationship Id="rId25" Type="http://schemas.openxmlformats.org/officeDocument/2006/relationships/slideLayout" Target="../slideLayouts/slideLayout453.xml"/><Relationship Id="rId33" Type="http://schemas.openxmlformats.org/officeDocument/2006/relationships/slideLayout" Target="../slideLayouts/slideLayout461.xml"/><Relationship Id="rId38" Type="http://schemas.openxmlformats.org/officeDocument/2006/relationships/slideLayout" Target="../slideLayouts/slideLayout466.xml"/><Relationship Id="rId46" Type="http://schemas.openxmlformats.org/officeDocument/2006/relationships/slideLayout" Target="../slideLayouts/slideLayout474.xml"/><Relationship Id="rId59" Type="http://schemas.openxmlformats.org/officeDocument/2006/relationships/slideLayout" Target="../slideLayouts/slideLayout487.xml"/><Relationship Id="rId20" Type="http://schemas.openxmlformats.org/officeDocument/2006/relationships/slideLayout" Target="../slideLayouts/slideLayout448.xml"/><Relationship Id="rId41" Type="http://schemas.openxmlformats.org/officeDocument/2006/relationships/slideLayout" Target="../slideLayouts/slideLayout469.xml"/><Relationship Id="rId54" Type="http://schemas.openxmlformats.org/officeDocument/2006/relationships/slideLayout" Target="../slideLayouts/slideLayout482.xml"/><Relationship Id="rId62" Type="http://schemas.openxmlformats.org/officeDocument/2006/relationships/theme" Target="../theme/theme8.xml"/><Relationship Id="rId1" Type="http://schemas.openxmlformats.org/officeDocument/2006/relationships/slideLayout" Target="../slideLayouts/slideLayout429.xml"/><Relationship Id="rId6" Type="http://schemas.openxmlformats.org/officeDocument/2006/relationships/slideLayout" Target="../slideLayouts/slideLayout434.xml"/><Relationship Id="rId15" Type="http://schemas.openxmlformats.org/officeDocument/2006/relationships/slideLayout" Target="../slideLayouts/slideLayout443.xml"/><Relationship Id="rId23" Type="http://schemas.openxmlformats.org/officeDocument/2006/relationships/slideLayout" Target="../slideLayouts/slideLayout451.xml"/><Relationship Id="rId28" Type="http://schemas.openxmlformats.org/officeDocument/2006/relationships/slideLayout" Target="../slideLayouts/slideLayout456.xml"/><Relationship Id="rId36" Type="http://schemas.openxmlformats.org/officeDocument/2006/relationships/slideLayout" Target="../slideLayouts/slideLayout464.xml"/><Relationship Id="rId49" Type="http://schemas.openxmlformats.org/officeDocument/2006/relationships/slideLayout" Target="../slideLayouts/slideLayout477.xml"/><Relationship Id="rId57" Type="http://schemas.openxmlformats.org/officeDocument/2006/relationships/slideLayout" Target="../slideLayouts/slideLayout485.xml"/><Relationship Id="rId10" Type="http://schemas.openxmlformats.org/officeDocument/2006/relationships/slideLayout" Target="../slideLayouts/slideLayout438.xml"/><Relationship Id="rId31" Type="http://schemas.openxmlformats.org/officeDocument/2006/relationships/slideLayout" Target="../slideLayouts/slideLayout459.xml"/><Relationship Id="rId44" Type="http://schemas.openxmlformats.org/officeDocument/2006/relationships/slideLayout" Target="../slideLayouts/slideLayout472.xml"/><Relationship Id="rId52" Type="http://schemas.openxmlformats.org/officeDocument/2006/relationships/slideLayout" Target="../slideLayouts/slideLayout480.xml"/><Relationship Id="rId60" Type="http://schemas.openxmlformats.org/officeDocument/2006/relationships/slideLayout" Target="../slideLayouts/slideLayout488.xml"/><Relationship Id="rId4" Type="http://schemas.openxmlformats.org/officeDocument/2006/relationships/slideLayout" Target="../slideLayouts/slideLayout432.xml"/><Relationship Id="rId9" Type="http://schemas.openxmlformats.org/officeDocument/2006/relationships/slideLayout" Target="../slideLayouts/slideLayout437.xml"/></Relationships>
</file>

<file path=ppt/slideMasters/_rels/slideMaster9.xml.rels><?xml version="1.0" encoding="UTF-8" standalone="yes"?>
<Relationships xmlns="http://schemas.openxmlformats.org/package/2006/relationships"><Relationship Id="rId13" Type="http://schemas.openxmlformats.org/officeDocument/2006/relationships/slideLayout" Target="../slideLayouts/slideLayout502.xml"/><Relationship Id="rId18" Type="http://schemas.openxmlformats.org/officeDocument/2006/relationships/slideLayout" Target="../slideLayouts/slideLayout507.xml"/><Relationship Id="rId26" Type="http://schemas.openxmlformats.org/officeDocument/2006/relationships/slideLayout" Target="../slideLayouts/slideLayout515.xml"/><Relationship Id="rId39" Type="http://schemas.openxmlformats.org/officeDocument/2006/relationships/slideLayout" Target="../slideLayouts/slideLayout528.xml"/><Relationship Id="rId21" Type="http://schemas.openxmlformats.org/officeDocument/2006/relationships/slideLayout" Target="../slideLayouts/slideLayout510.xml"/><Relationship Id="rId34" Type="http://schemas.openxmlformats.org/officeDocument/2006/relationships/slideLayout" Target="../slideLayouts/slideLayout523.xml"/><Relationship Id="rId42" Type="http://schemas.openxmlformats.org/officeDocument/2006/relationships/slideLayout" Target="../slideLayouts/slideLayout531.xml"/><Relationship Id="rId47" Type="http://schemas.openxmlformats.org/officeDocument/2006/relationships/slideLayout" Target="../slideLayouts/slideLayout536.xml"/><Relationship Id="rId50" Type="http://schemas.openxmlformats.org/officeDocument/2006/relationships/slideLayout" Target="../slideLayouts/slideLayout539.xml"/><Relationship Id="rId55" Type="http://schemas.openxmlformats.org/officeDocument/2006/relationships/slideLayout" Target="../slideLayouts/slideLayout544.xml"/><Relationship Id="rId63" Type="http://schemas.openxmlformats.org/officeDocument/2006/relationships/image" Target="../media/image1.png"/><Relationship Id="rId7" Type="http://schemas.openxmlformats.org/officeDocument/2006/relationships/slideLayout" Target="../slideLayouts/slideLayout496.xml"/><Relationship Id="rId2" Type="http://schemas.openxmlformats.org/officeDocument/2006/relationships/slideLayout" Target="../slideLayouts/slideLayout491.xml"/><Relationship Id="rId16" Type="http://schemas.openxmlformats.org/officeDocument/2006/relationships/slideLayout" Target="../slideLayouts/slideLayout505.xml"/><Relationship Id="rId29" Type="http://schemas.openxmlformats.org/officeDocument/2006/relationships/slideLayout" Target="../slideLayouts/slideLayout518.xml"/><Relationship Id="rId11" Type="http://schemas.openxmlformats.org/officeDocument/2006/relationships/slideLayout" Target="../slideLayouts/slideLayout500.xml"/><Relationship Id="rId24" Type="http://schemas.openxmlformats.org/officeDocument/2006/relationships/slideLayout" Target="../slideLayouts/slideLayout513.xml"/><Relationship Id="rId32" Type="http://schemas.openxmlformats.org/officeDocument/2006/relationships/slideLayout" Target="../slideLayouts/slideLayout521.xml"/><Relationship Id="rId37" Type="http://schemas.openxmlformats.org/officeDocument/2006/relationships/slideLayout" Target="../slideLayouts/slideLayout526.xml"/><Relationship Id="rId40" Type="http://schemas.openxmlformats.org/officeDocument/2006/relationships/slideLayout" Target="../slideLayouts/slideLayout529.xml"/><Relationship Id="rId45" Type="http://schemas.openxmlformats.org/officeDocument/2006/relationships/slideLayout" Target="../slideLayouts/slideLayout534.xml"/><Relationship Id="rId53" Type="http://schemas.openxmlformats.org/officeDocument/2006/relationships/slideLayout" Target="../slideLayouts/slideLayout542.xml"/><Relationship Id="rId58" Type="http://schemas.openxmlformats.org/officeDocument/2006/relationships/slideLayout" Target="../slideLayouts/slideLayout547.xml"/><Relationship Id="rId5" Type="http://schemas.openxmlformats.org/officeDocument/2006/relationships/slideLayout" Target="../slideLayouts/slideLayout494.xml"/><Relationship Id="rId61" Type="http://schemas.openxmlformats.org/officeDocument/2006/relationships/slideLayout" Target="../slideLayouts/slideLayout550.xml"/><Relationship Id="rId19" Type="http://schemas.openxmlformats.org/officeDocument/2006/relationships/slideLayout" Target="../slideLayouts/slideLayout508.xml"/><Relationship Id="rId14" Type="http://schemas.openxmlformats.org/officeDocument/2006/relationships/slideLayout" Target="../slideLayouts/slideLayout503.xml"/><Relationship Id="rId22" Type="http://schemas.openxmlformats.org/officeDocument/2006/relationships/slideLayout" Target="../slideLayouts/slideLayout511.xml"/><Relationship Id="rId27" Type="http://schemas.openxmlformats.org/officeDocument/2006/relationships/slideLayout" Target="../slideLayouts/slideLayout516.xml"/><Relationship Id="rId30" Type="http://schemas.openxmlformats.org/officeDocument/2006/relationships/slideLayout" Target="../slideLayouts/slideLayout519.xml"/><Relationship Id="rId35" Type="http://schemas.openxmlformats.org/officeDocument/2006/relationships/slideLayout" Target="../slideLayouts/slideLayout524.xml"/><Relationship Id="rId43" Type="http://schemas.openxmlformats.org/officeDocument/2006/relationships/slideLayout" Target="../slideLayouts/slideLayout532.xml"/><Relationship Id="rId48" Type="http://schemas.openxmlformats.org/officeDocument/2006/relationships/slideLayout" Target="../slideLayouts/slideLayout537.xml"/><Relationship Id="rId56" Type="http://schemas.openxmlformats.org/officeDocument/2006/relationships/slideLayout" Target="../slideLayouts/slideLayout545.xml"/><Relationship Id="rId8" Type="http://schemas.openxmlformats.org/officeDocument/2006/relationships/slideLayout" Target="../slideLayouts/slideLayout497.xml"/><Relationship Id="rId51" Type="http://schemas.openxmlformats.org/officeDocument/2006/relationships/slideLayout" Target="../slideLayouts/slideLayout540.xml"/><Relationship Id="rId3" Type="http://schemas.openxmlformats.org/officeDocument/2006/relationships/slideLayout" Target="../slideLayouts/slideLayout492.xml"/><Relationship Id="rId12" Type="http://schemas.openxmlformats.org/officeDocument/2006/relationships/slideLayout" Target="../slideLayouts/slideLayout501.xml"/><Relationship Id="rId17" Type="http://schemas.openxmlformats.org/officeDocument/2006/relationships/slideLayout" Target="../slideLayouts/slideLayout506.xml"/><Relationship Id="rId25" Type="http://schemas.openxmlformats.org/officeDocument/2006/relationships/slideLayout" Target="../slideLayouts/slideLayout514.xml"/><Relationship Id="rId33" Type="http://schemas.openxmlformats.org/officeDocument/2006/relationships/slideLayout" Target="../slideLayouts/slideLayout522.xml"/><Relationship Id="rId38" Type="http://schemas.openxmlformats.org/officeDocument/2006/relationships/slideLayout" Target="../slideLayouts/slideLayout527.xml"/><Relationship Id="rId46" Type="http://schemas.openxmlformats.org/officeDocument/2006/relationships/slideLayout" Target="../slideLayouts/slideLayout535.xml"/><Relationship Id="rId59" Type="http://schemas.openxmlformats.org/officeDocument/2006/relationships/slideLayout" Target="../slideLayouts/slideLayout548.xml"/><Relationship Id="rId20" Type="http://schemas.openxmlformats.org/officeDocument/2006/relationships/slideLayout" Target="../slideLayouts/slideLayout509.xml"/><Relationship Id="rId41" Type="http://schemas.openxmlformats.org/officeDocument/2006/relationships/slideLayout" Target="../slideLayouts/slideLayout530.xml"/><Relationship Id="rId54" Type="http://schemas.openxmlformats.org/officeDocument/2006/relationships/slideLayout" Target="../slideLayouts/slideLayout543.xml"/><Relationship Id="rId62" Type="http://schemas.openxmlformats.org/officeDocument/2006/relationships/theme" Target="../theme/theme9.xml"/><Relationship Id="rId1" Type="http://schemas.openxmlformats.org/officeDocument/2006/relationships/slideLayout" Target="../slideLayouts/slideLayout490.xml"/><Relationship Id="rId6" Type="http://schemas.openxmlformats.org/officeDocument/2006/relationships/slideLayout" Target="../slideLayouts/slideLayout495.xml"/><Relationship Id="rId15" Type="http://schemas.openxmlformats.org/officeDocument/2006/relationships/slideLayout" Target="../slideLayouts/slideLayout504.xml"/><Relationship Id="rId23" Type="http://schemas.openxmlformats.org/officeDocument/2006/relationships/slideLayout" Target="../slideLayouts/slideLayout512.xml"/><Relationship Id="rId28" Type="http://schemas.openxmlformats.org/officeDocument/2006/relationships/slideLayout" Target="../slideLayouts/slideLayout517.xml"/><Relationship Id="rId36" Type="http://schemas.openxmlformats.org/officeDocument/2006/relationships/slideLayout" Target="../slideLayouts/slideLayout525.xml"/><Relationship Id="rId49" Type="http://schemas.openxmlformats.org/officeDocument/2006/relationships/slideLayout" Target="../slideLayouts/slideLayout538.xml"/><Relationship Id="rId57" Type="http://schemas.openxmlformats.org/officeDocument/2006/relationships/slideLayout" Target="../slideLayouts/slideLayout546.xml"/><Relationship Id="rId10" Type="http://schemas.openxmlformats.org/officeDocument/2006/relationships/slideLayout" Target="../slideLayouts/slideLayout499.xml"/><Relationship Id="rId31" Type="http://schemas.openxmlformats.org/officeDocument/2006/relationships/slideLayout" Target="../slideLayouts/slideLayout520.xml"/><Relationship Id="rId44" Type="http://schemas.openxmlformats.org/officeDocument/2006/relationships/slideLayout" Target="../slideLayouts/slideLayout533.xml"/><Relationship Id="rId52" Type="http://schemas.openxmlformats.org/officeDocument/2006/relationships/slideLayout" Target="../slideLayouts/slideLayout541.xml"/><Relationship Id="rId60" Type="http://schemas.openxmlformats.org/officeDocument/2006/relationships/slideLayout" Target="../slideLayouts/slideLayout549.xml"/><Relationship Id="rId4" Type="http://schemas.openxmlformats.org/officeDocument/2006/relationships/slideLayout" Target="../slideLayouts/slideLayout493.xml"/><Relationship Id="rId9" Type="http://schemas.openxmlformats.org/officeDocument/2006/relationships/slideLayout" Target="../slideLayouts/slideLayout49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err="1"/>
              <a:t>Bullet</a:t>
            </a:r>
            <a:r>
              <a:rPr lang="nl-NL" dirty="0"/>
              <a:t> 4</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426F0790-5FB6-46E8-823B-320489304F86}"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4"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943333294"/>
      </p:ext>
    </p:extLst>
  </p:cSld>
  <p:clrMap bg1="lt1" tx1="dk1" bg2="lt2" tx2="dk2" accent1="accent1" accent2="accent2" accent3="accent3" accent4="accent4" accent5="accent5" accent6="accent6" hlink="hlink" folHlink="folHlink"/>
  <p:sldLayoutIdLst>
    <p:sldLayoutId id="2147483716" r:id="rId1"/>
    <p:sldLayoutId id="2147484873" r:id="rId2"/>
    <p:sldLayoutId id="2147484874" r:id="rId3"/>
    <p:sldLayoutId id="2147484875" r:id="rId4"/>
    <p:sldLayoutId id="2147484876" r:id="rId5"/>
    <p:sldLayoutId id="2147484877" r:id="rId6"/>
    <p:sldLayoutId id="2147483722" r:id="rId7"/>
    <p:sldLayoutId id="2147484879" r:id="rId8"/>
    <p:sldLayoutId id="2147484880" r:id="rId9"/>
    <p:sldLayoutId id="2147484881" r:id="rId10"/>
    <p:sldLayoutId id="2147484882" r:id="rId11"/>
    <p:sldLayoutId id="2147484883" r:id="rId12"/>
    <p:sldLayoutId id="2147484884" r:id="rId13"/>
    <p:sldLayoutId id="2147484885" r:id="rId14"/>
    <p:sldLayoutId id="2147484886" r:id="rId15"/>
    <p:sldLayoutId id="2147484887" r:id="rId16"/>
    <p:sldLayoutId id="2147484888" r:id="rId17"/>
    <p:sldLayoutId id="2147484889" r:id="rId18"/>
    <p:sldLayoutId id="2147484890" r:id="rId19"/>
    <p:sldLayoutId id="2147484891" r:id="rId20"/>
    <p:sldLayoutId id="2147484892" r:id="rId21"/>
    <p:sldLayoutId id="2147484893" r:id="rId22"/>
    <p:sldLayoutId id="2147484894" r:id="rId23"/>
    <p:sldLayoutId id="2147484895" r:id="rId24"/>
    <p:sldLayoutId id="2147484896" r:id="rId25"/>
    <p:sldLayoutId id="2147484897" r:id="rId26"/>
    <p:sldLayoutId id="2147484898" r:id="rId27"/>
    <p:sldLayoutId id="2147484899" r:id="rId28"/>
    <p:sldLayoutId id="2147484900" r:id="rId29"/>
    <p:sldLayoutId id="2147484901" r:id="rId30"/>
    <p:sldLayoutId id="2147484902" r:id="rId31"/>
    <p:sldLayoutId id="2147484903" r:id="rId32"/>
    <p:sldLayoutId id="2147484904" r:id="rId33"/>
    <p:sldLayoutId id="2147484905" r:id="rId34"/>
    <p:sldLayoutId id="2147484906" r:id="rId35"/>
    <p:sldLayoutId id="2147484907" r:id="rId36"/>
    <p:sldLayoutId id="2147484908" r:id="rId37"/>
    <p:sldLayoutId id="2147484909" r:id="rId38"/>
    <p:sldLayoutId id="2147484910" r:id="rId39"/>
    <p:sldLayoutId id="2147484911" r:id="rId40"/>
    <p:sldLayoutId id="2147484912" r:id="rId41"/>
    <p:sldLayoutId id="2147484913" r:id="rId42"/>
    <p:sldLayoutId id="2147484914" r:id="rId43"/>
    <p:sldLayoutId id="2147484915" r:id="rId44"/>
    <p:sldLayoutId id="2147484916" r:id="rId45"/>
    <p:sldLayoutId id="2147484917" r:id="rId46"/>
    <p:sldLayoutId id="2147484918" r:id="rId47"/>
    <p:sldLayoutId id="2147484919" r:id="rId48"/>
    <p:sldLayoutId id="2147484920" r:id="rId49"/>
    <p:sldLayoutId id="2147484921" r:id="rId50"/>
    <p:sldLayoutId id="2147484922" r:id="rId51"/>
    <p:sldLayoutId id="2147484923" r:id="rId52"/>
    <p:sldLayoutId id="2147484924" r:id="rId53"/>
    <p:sldLayoutId id="2147484925" r:id="rId54"/>
    <p:sldLayoutId id="2147484926" r:id="rId55"/>
    <p:sldLayoutId id="2147484927" r:id="rId56"/>
    <p:sldLayoutId id="2147484928" r:id="rId57"/>
    <p:sldLayoutId id="2147484929" r:id="rId58"/>
    <p:sldLayoutId id="2147484930" r:id="rId59"/>
    <p:sldLayoutId id="2147484931" r:id="rId60"/>
    <p:sldLayoutId id="2147484932" r:id="rId61"/>
    <p:sldLayoutId id="2147484933" r:id="rId62"/>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err="1"/>
              <a:t>Bullet</a:t>
            </a:r>
            <a:r>
              <a:rPr lang="nl-NL" dirty="0"/>
              <a:t> 4</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7AD402CD-5E0C-4331-9EDE-8E71CD32F03F}"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3"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1937457764"/>
      </p:ext>
    </p:extLst>
  </p:cSld>
  <p:clrMap bg1="lt1" tx1="dk1" bg2="lt2" tx2="dk2" accent1="accent1" accent2="accent2" accent3="accent3" accent4="accent4" accent5="accent5" accent6="accent6" hlink="hlink" folHlink="folHlink"/>
  <p:sldLayoutIdLst>
    <p:sldLayoutId id="2147484811" r:id="rId1"/>
    <p:sldLayoutId id="2147484812" r:id="rId2"/>
    <p:sldLayoutId id="2147484813" r:id="rId3"/>
    <p:sldLayoutId id="2147484814" r:id="rId4"/>
    <p:sldLayoutId id="2147484815" r:id="rId5"/>
    <p:sldLayoutId id="2147484816" r:id="rId6"/>
    <p:sldLayoutId id="2147484817" r:id="rId7"/>
    <p:sldLayoutId id="2147484818" r:id="rId8"/>
    <p:sldLayoutId id="2147484819" r:id="rId9"/>
    <p:sldLayoutId id="2147484820" r:id="rId10"/>
    <p:sldLayoutId id="2147484821" r:id="rId11"/>
    <p:sldLayoutId id="2147484822" r:id="rId12"/>
    <p:sldLayoutId id="2147484823" r:id="rId13"/>
    <p:sldLayoutId id="2147484824" r:id="rId14"/>
    <p:sldLayoutId id="2147484825" r:id="rId15"/>
    <p:sldLayoutId id="2147484826" r:id="rId16"/>
    <p:sldLayoutId id="2147484827" r:id="rId17"/>
    <p:sldLayoutId id="2147484828" r:id="rId18"/>
    <p:sldLayoutId id="2147484829" r:id="rId19"/>
    <p:sldLayoutId id="2147484830" r:id="rId20"/>
    <p:sldLayoutId id="2147484831" r:id="rId21"/>
    <p:sldLayoutId id="2147484832" r:id="rId22"/>
    <p:sldLayoutId id="2147484833" r:id="rId23"/>
    <p:sldLayoutId id="2147484834" r:id="rId24"/>
    <p:sldLayoutId id="2147484835" r:id="rId25"/>
    <p:sldLayoutId id="2147484836" r:id="rId26"/>
    <p:sldLayoutId id="2147484837" r:id="rId27"/>
    <p:sldLayoutId id="2147484838" r:id="rId28"/>
    <p:sldLayoutId id="2147484839" r:id="rId29"/>
    <p:sldLayoutId id="2147484840" r:id="rId30"/>
    <p:sldLayoutId id="2147484841" r:id="rId31"/>
    <p:sldLayoutId id="2147484842" r:id="rId32"/>
    <p:sldLayoutId id="2147484843" r:id="rId33"/>
    <p:sldLayoutId id="2147484844" r:id="rId34"/>
    <p:sldLayoutId id="2147484845" r:id="rId35"/>
    <p:sldLayoutId id="2147484846" r:id="rId36"/>
    <p:sldLayoutId id="2147484847" r:id="rId37"/>
    <p:sldLayoutId id="2147484848" r:id="rId38"/>
    <p:sldLayoutId id="2147484849" r:id="rId39"/>
    <p:sldLayoutId id="2147484850" r:id="rId40"/>
    <p:sldLayoutId id="2147484851" r:id="rId41"/>
    <p:sldLayoutId id="2147484852" r:id="rId42"/>
    <p:sldLayoutId id="2147484853" r:id="rId43"/>
    <p:sldLayoutId id="2147484854" r:id="rId44"/>
    <p:sldLayoutId id="2147484855" r:id="rId45"/>
    <p:sldLayoutId id="2147484856" r:id="rId46"/>
    <p:sldLayoutId id="2147484857" r:id="rId47"/>
    <p:sldLayoutId id="2147484858" r:id="rId48"/>
    <p:sldLayoutId id="2147484859" r:id="rId49"/>
    <p:sldLayoutId id="2147484860" r:id="rId50"/>
    <p:sldLayoutId id="2147484861" r:id="rId51"/>
    <p:sldLayoutId id="2147484862" r:id="rId52"/>
    <p:sldLayoutId id="2147484863" r:id="rId53"/>
    <p:sldLayoutId id="2147484864" r:id="rId54"/>
    <p:sldLayoutId id="2147484865" r:id="rId55"/>
    <p:sldLayoutId id="2147484866" r:id="rId56"/>
    <p:sldLayoutId id="2147484867" r:id="rId57"/>
    <p:sldLayoutId id="2147484868" r:id="rId58"/>
    <p:sldLayoutId id="2147484869" r:id="rId59"/>
    <p:sldLayoutId id="2147484870" r:id="rId60"/>
    <p:sldLayoutId id="2147484871" r:id="rId61"/>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err="1"/>
              <a:t>Bullet</a:t>
            </a:r>
            <a:r>
              <a:rPr lang="nl-NL" dirty="0"/>
              <a:t> 4</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0E1DB76A-6EFE-4D2F-B747-F5AA8B8365EC}"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3"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345222447"/>
      </p:ext>
    </p:extLst>
  </p:cSld>
  <p:clrMap bg1="lt1" tx1="dk1" bg2="lt2" tx2="dk2" accent1="accent1" accent2="accent2" accent3="accent3" accent4="accent4" accent5="accent5" accent6="accent6" hlink="hlink" folHlink="folHlink"/>
  <p:sldLayoutIdLst>
    <p:sldLayoutId id="2147484323" r:id="rId1"/>
    <p:sldLayoutId id="2147484324" r:id="rId2"/>
    <p:sldLayoutId id="2147484325" r:id="rId3"/>
    <p:sldLayoutId id="2147484326" r:id="rId4"/>
    <p:sldLayoutId id="2147484327" r:id="rId5"/>
    <p:sldLayoutId id="2147484328" r:id="rId6"/>
    <p:sldLayoutId id="2147484329" r:id="rId7"/>
    <p:sldLayoutId id="2147484330" r:id="rId8"/>
    <p:sldLayoutId id="2147484331" r:id="rId9"/>
    <p:sldLayoutId id="2147484332" r:id="rId10"/>
    <p:sldLayoutId id="2147484333" r:id="rId11"/>
    <p:sldLayoutId id="2147484334" r:id="rId12"/>
    <p:sldLayoutId id="2147484335" r:id="rId13"/>
    <p:sldLayoutId id="2147484336" r:id="rId14"/>
    <p:sldLayoutId id="2147484337" r:id="rId15"/>
    <p:sldLayoutId id="2147484338" r:id="rId16"/>
    <p:sldLayoutId id="2147484339" r:id="rId17"/>
    <p:sldLayoutId id="2147484340" r:id="rId18"/>
    <p:sldLayoutId id="2147484341" r:id="rId19"/>
    <p:sldLayoutId id="2147484342" r:id="rId20"/>
    <p:sldLayoutId id="2147484343" r:id="rId21"/>
    <p:sldLayoutId id="2147484344" r:id="rId22"/>
    <p:sldLayoutId id="2147484345" r:id="rId23"/>
    <p:sldLayoutId id="2147484346" r:id="rId24"/>
    <p:sldLayoutId id="2147484347" r:id="rId25"/>
    <p:sldLayoutId id="2147484348" r:id="rId26"/>
    <p:sldLayoutId id="2147484349" r:id="rId27"/>
    <p:sldLayoutId id="2147484350" r:id="rId28"/>
    <p:sldLayoutId id="2147484351" r:id="rId29"/>
    <p:sldLayoutId id="2147484352" r:id="rId30"/>
    <p:sldLayoutId id="2147484353" r:id="rId31"/>
    <p:sldLayoutId id="2147484354" r:id="rId32"/>
    <p:sldLayoutId id="2147484355" r:id="rId33"/>
    <p:sldLayoutId id="2147484356" r:id="rId34"/>
    <p:sldLayoutId id="2147484357" r:id="rId35"/>
    <p:sldLayoutId id="2147484358" r:id="rId36"/>
    <p:sldLayoutId id="2147484359" r:id="rId37"/>
    <p:sldLayoutId id="2147484360" r:id="rId38"/>
    <p:sldLayoutId id="2147484361" r:id="rId39"/>
    <p:sldLayoutId id="2147484362" r:id="rId40"/>
    <p:sldLayoutId id="2147484363" r:id="rId41"/>
    <p:sldLayoutId id="2147484364" r:id="rId42"/>
    <p:sldLayoutId id="2147484365" r:id="rId43"/>
    <p:sldLayoutId id="2147484366" r:id="rId44"/>
    <p:sldLayoutId id="2147484367" r:id="rId45"/>
    <p:sldLayoutId id="2147484368" r:id="rId46"/>
    <p:sldLayoutId id="2147484369" r:id="rId47"/>
    <p:sldLayoutId id="2147484370" r:id="rId48"/>
    <p:sldLayoutId id="2147484371" r:id="rId49"/>
    <p:sldLayoutId id="2147484372" r:id="rId50"/>
    <p:sldLayoutId id="2147484373" r:id="rId51"/>
    <p:sldLayoutId id="2147484374" r:id="rId52"/>
    <p:sldLayoutId id="2147484375" r:id="rId53"/>
    <p:sldLayoutId id="2147484376" r:id="rId54"/>
    <p:sldLayoutId id="2147484377" r:id="rId55"/>
    <p:sldLayoutId id="2147484378" r:id="rId56"/>
    <p:sldLayoutId id="2147484379" r:id="rId57"/>
    <p:sldLayoutId id="2147484380" r:id="rId58"/>
    <p:sldLayoutId id="2147484381" r:id="rId59"/>
    <p:sldLayoutId id="2147484382" r:id="rId60"/>
    <p:sldLayoutId id="2147484383" r:id="rId61"/>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err="1"/>
              <a:t>Bullet</a:t>
            </a:r>
            <a:r>
              <a:rPr lang="nl-NL" dirty="0"/>
              <a:t> 4</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BCB4A28D-9F45-46F7-9043-F155076812AA}"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3"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1599420534"/>
      </p:ext>
    </p:extLst>
  </p:cSld>
  <p:clrMap bg1="lt1" tx1="dk1" bg2="lt2" tx2="dk2" accent1="accent1" accent2="accent2" accent3="accent3" accent4="accent4" accent5="accent5" accent6="accent6" hlink="hlink" folHlink="folHlink"/>
  <p:sldLayoutIdLst>
    <p:sldLayoutId id="2147484384" r:id="rId1"/>
    <p:sldLayoutId id="2147484385" r:id="rId2"/>
    <p:sldLayoutId id="2147484386" r:id="rId3"/>
    <p:sldLayoutId id="2147484387" r:id="rId4"/>
    <p:sldLayoutId id="2147484388" r:id="rId5"/>
    <p:sldLayoutId id="2147484389" r:id="rId6"/>
    <p:sldLayoutId id="2147484390" r:id="rId7"/>
    <p:sldLayoutId id="2147484391" r:id="rId8"/>
    <p:sldLayoutId id="2147484392" r:id="rId9"/>
    <p:sldLayoutId id="2147484393" r:id="rId10"/>
    <p:sldLayoutId id="2147484394" r:id="rId11"/>
    <p:sldLayoutId id="2147484395" r:id="rId12"/>
    <p:sldLayoutId id="2147484396" r:id="rId13"/>
    <p:sldLayoutId id="2147484397" r:id="rId14"/>
    <p:sldLayoutId id="2147484398" r:id="rId15"/>
    <p:sldLayoutId id="2147484399" r:id="rId16"/>
    <p:sldLayoutId id="2147484400" r:id="rId17"/>
    <p:sldLayoutId id="2147484401" r:id="rId18"/>
    <p:sldLayoutId id="2147484402" r:id="rId19"/>
    <p:sldLayoutId id="2147484403" r:id="rId20"/>
    <p:sldLayoutId id="2147484404" r:id="rId21"/>
    <p:sldLayoutId id="2147484405" r:id="rId22"/>
    <p:sldLayoutId id="2147484406" r:id="rId23"/>
    <p:sldLayoutId id="2147484407" r:id="rId24"/>
    <p:sldLayoutId id="2147484408" r:id="rId25"/>
    <p:sldLayoutId id="2147484409" r:id="rId26"/>
    <p:sldLayoutId id="2147484410" r:id="rId27"/>
    <p:sldLayoutId id="2147484411" r:id="rId28"/>
    <p:sldLayoutId id="2147484412" r:id="rId29"/>
    <p:sldLayoutId id="2147484413" r:id="rId30"/>
    <p:sldLayoutId id="2147484414" r:id="rId31"/>
    <p:sldLayoutId id="2147484415" r:id="rId32"/>
    <p:sldLayoutId id="2147484416" r:id="rId33"/>
    <p:sldLayoutId id="2147484417" r:id="rId34"/>
    <p:sldLayoutId id="2147484418" r:id="rId35"/>
    <p:sldLayoutId id="2147484419" r:id="rId36"/>
    <p:sldLayoutId id="2147484420" r:id="rId37"/>
    <p:sldLayoutId id="2147484421" r:id="rId38"/>
    <p:sldLayoutId id="2147484422" r:id="rId39"/>
    <p:sldLayoutId id="2147484423" r:id="rId40"/>
    <p:sldLayoutId id="2147484424" r:id="rId41"/>
    <p:sldLayoutId id="2147484425" r:id="rId42"/>
    <p:sldLayoutId id="2147484426" r:id="rId43"/>
    <p:sldLayoutId id="2147484427" r:id="rId44"/>
    <p:sldLayoutId id="2147484428" r:id="rId45"/>
    <p:sldLayoutId id="2147484429" r:id="rId46"/>
    <p:sldLayoutId id="2147484430" r:id="rId47"/>
    <p:sldLayoutId id="2147484431" r:id="rId48"/>
    <p:sldLayoutId id="2147484432" r:id="rId49"/>
    <p:sldLayoutId id="2147484433" r:id="rId50"/>
    <p:sldLayoutId id="2147484434" r:id="rId51"/>
    <p:sldLayoutId id="2147484435" r:id="rId52"/>
    <p:sldLayoutId id="2147484436" r:id="rId53"/>
    <p:sldLayoutId id="2147484437" r:id="rId54"/>
    <p:sldLayoutId id="2147484438" r:id="rId55"/>
    <p:sldLayoutId id="2147484439" r:id="rId56"/>
    <p:sldLayoutId id="2147484440" r:id="rId57"/>
    <p:sldLayoutId id="2147484441" r:id="rId58"/>
    <p:sldLayoutId id="2147484442" r:id="rId59"/>
    <p:sldLayoutId id="2147484443" r:id="rId60"/>
    <p:sldLayoutId id="2147484444" r:id="rId61"/>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a:t>Vijfde niveau</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397B5321-854E-4569-BDF5-1930B26D35C0}"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3"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4185417390"/>
      </p:ext>
    </p:extLst>
  </p:cSld>
  <p:clrMap bg1="lt1" tx1="dk1" bg2="lt2" tx2="dk2" accent1="accent1" accent2="accent2" accent3="accent3" accent4="accent4" accent5="accent5" accent6="accent6" hlink="hlink" folHlink="folHlink"/>
  <p:sldLayoutIdLst>
    <p:sldLayoutId id="2147484445" r:id="rId1"/>
    <p:sldLayoutId id="2147484446" r:id="rId2"/>
    <p:sldLayoutId id="2147484447" r:id="rId3"/>
    <p:sldLayoutId id="2147484448" r:id="rId4"/>
    <p:sldLayoutId id="2147484449" r:id="rId5"/>
    <p:sldLayoutId id="2147484450" r:id="rId6"/>
    <p:sldLayoutId id="2147484451" r:id="rId7"/>
    <p:sldLayoutId id="2147484452" r:id="rId8"/>
    <p:sldLayoutId id="2147484453" r:id="rId9"/>
    <p:sldLayoutId id="2147484454" r:id="rId10"/>
    <p:sldLayoutId id="2147484455" r:id="rId11"/>
    <p:sldLayoutId id="2147484456" r:id="rId12"/>
    <p:sldLayoutId id="2147484457" r:id="rId13"/>
    <p:sldLayoutId id="2147484458" r:id="rId14"/>
    <p:sldLayoutId id="2147484459" r:id="rId15"/>
    <p:sldLayoutId id="2147484460" r:id="rId16"/>
    <p:sldLayoutId id="2147484461" r:id="rId17"/>
    <p:sldLayoutId id="2147484462" r:id="rId18"/>
    <p:sldLayoutId id="2147484463" r:id="rId19"/>
    <p:sldLayoutId id="2147484464" r:id="rId20"/>
    <p:sldLayoutId id="2147484465" r:id="rId21"/>
    <p:sldLayoutId id="2147484466" r:id="rId22"/>
    <p:sldLayoutId id="2147484467" r:id="rId23"/>
    <p:sldLayoutId id="2147484468" r:id="rId24"/>
    <p:sldLayoutId id="2147484469" r:id="rId25"/>
    <p:sldLayoutId id="2147484470" r:id="rId26"/>
    <p:sldLayoutId id="2147484471" r:id="rId27"/>
    <p:sldLayoutId id="2147484472" r:id="rId28"/>
    <p:sldLayoutId id="2147484473" r:id="rId29"/>
    <p:sldLayoutId id="2147484474" r:id="rId30"/>
    <p:sldLayoutId id="2147484475" r:id="rId31"/>
    <p:sldLayoutId id="2147484476" r:id="rId32"/>
    <p:sldLayoutId id="2147484477" r:id="rId33"/>
    <p:sldLayoutId id="2147484478" r:id="rId34"/>
    <p:sldLayoutId id="2147484479" r:id="rId35"/>
    <p:sldLayoutId id="2147484480" r:id="rId36"/>
    <p:sldLayoutId id="2147484481" r:id="rId37"/>
    <p:sldLayoutId id="2147484482" r:id="rId38"/>
    <p:sldLayoutId id="2147484483" r:id="rId39"/>
    <p:sldLayoutId id="2147484484" r:id="rId40"/>
    <p:sldLayoutId id="2147484485" r:id="rId41"/>
    <p:sldLayoutId id="2147484486" r:id="rId42"/>
    <p:sldLayoutId id="2147484487" r:id="rId43"/>
    <p:sldLayoutId id="2147484488" r:id="rId44"/>
    <p:sldLayoutId id="2147484489" r:id="rId45"/>
    <p:sldLayoutId id="2147484490" r:id="rId46"/>
    <p:sldLayoutId id="2147484491" r:id="rId47"/>
    <p:sldLayoutId id="2147484492" r:id="rId48"/>
    <p:sldLayoutId id="2147484493" r:id="rId49"/>
    <p:sldLayoutId id="2147484494" r:id="rId50"/>
    <p:sldLayoutId id="2147484495" r:id="rId51"/>
    <p:sldLayoutId id="2147484496" r:id="rId52"/>
    <p:sldLayoutId id="2147484497" r:id="rId53"/>
    <p:sldLayoutId id="2147484498" r:id="rId54"/>
    <p:sldLayoutId id="2147484499" r:id="rId55"/>
    <p:sldLayoutId id="2147484500" r:id="rId56"/>
    <p:sldLayoutId id="2147484501" r:id="rId57"/>
    <p:sldLayoutId id="2147484502" r:id="rId58"/>
    <p:sldLayoutId id="2147484503" r:id="rId59"/>
    <p:sldLayoutId id="2147484504" r:id="rId60"/>
    <p:sldLayoutId id="2147484505" r:id="rId61"/>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a:t>Vijfde niveau</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BCB43EB-53FD-42B7-A46E-690BE2EEDD3F}"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3"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3041469065"/>
      </p:ext>
    </p:extLst>
  </p:cSld>
  <p:clrMap bg1="lt1" tx1="dk1" bg2="lt2" tx2="dk2" accent1="accent1" accent2="accent2" accent3="accent3" accent4="accent4" accent5="accent5" accent6="accent6" hlink="hlink" folHlink="folHlink"/>
  <p:sldLayoutIdLst>
    <p:sldLayoutId id="2147484506" r:id="rId1"/>
    <p:sldLayoutId id="2147484507" r:id="rId2"/>
    <p:sldLayoutId id="2147484508" r:id="rId3"/>
    <p:sldLayoutId id="2147484509" r:id="rId4"/>
    <p:sldLayoutId id="2147484510" r:id="rId5"/>
    <p:sldLayoutId id="2147484511" r:id="rId6"/>
    <p:sldLayoutId id="2147484512" r:id="rId7"/>
    <p:sldLayoutId id="2147484513" r:id="rId8"/>
    <p:sldLayoutId id="2147484514" r:id="rId9"/>
    <p:sldLayoutId id="2147484515" r:id="rId10"/>
    <p:sldLayoutId id="2147484516" r:id="rId11"/>
    <p:sldLayoutId id="2147484517" r:id="rId12"/>
    <p:sldLayoutId id="2147484518" r:id="rId13"/>
    <p:sldLayoutId id="2147484519" r:id="rId14"/>
    <p:sldLayoutId id="2147484520" r:id="rId15"/>
    <p:sldLayoutId id="2147484521" r:id="rId16"/>
    <p:sldLayoutId id="2147484522" r:id="rId17"/>
    <p:sldLayoutId id="2147484523" r:id="rId18"/>
    <p:sldLayoutId id="2147484524" r:id="rId19"/>
    <p:sldLayoutId id="2147484525" r:id="rId20"/>
    <p:sldLayoutId id="2147484526" r:id="rId21"/>
    <p:sldLayoutId id="2147484527" r:id="rId22"/>
    <p:sldLayoutId id="2147484528" r:id="rId23"/>
    <p:sldLayoutId id="2147484529" r:id="rId24"/>
    <p:sldLayoutId id="2147484530" r:id="rId25"/>
    <p:sldLayoutId id="2147484531" r:id="rId26"/>
    <p:sldLayoutId id="2147484532" r:id="rId27"/>
    <p:sldLayoutId id="2147484533" r:id="rId28"/>
    <p:sldLayoutId id="2147484534" r:id="rId29"/>
    <p:sldLayoutId id="2147484535" r:id="rId30"/>
    <p:sldLayoutId id="2147484536" r:id="rId31"/>
    <p:sldLayoutId id="2147484537" r:id="rId32"/>
    <p:sldLayoutId id="2147484538" r:id="rId33"/>
    <p:sldLayoutId id="2147484539" r:id="rId34"/>
    <p:sldLayoutId id="2147484540" r:id="rId35"/>
    <p:sldLayoutId id="2147484541" r:id="rId36"/>
    <p:sldLayoutId id="2147484542" r:id="rId37"/>
    <p:sldLayoutId id="2147484543" r:id="rId38"/>
    <p:sldLayoutId id="2147484544" r:id="rId39"/>
    <p:sldLayoutId id="2147484545" r:id="rId40"/>
    <p:sldLayoutId id="2147484546" r:id="rId41"/>
    <p:sldLayoutId id="2147484547" r:id="rId42"/>
    <p:sldLayoutId id="2147484548" r:id="rId43"/>
    <p:sldLayoutId id="2147484549" r:id="rId44"/>
    <p:sldLayoutId id="2147484550" r:id="rId45"/>
    <p:sldLayoutId id="2147484551" r:id="rId46"/>
    <p:sldLayoutId id="2147484552" r:id="rId47"/>
    <p:sldLayoutId id="2147484553" r:id="rId48"/>
    <p:sldLayoutId id="2147484554" r:id="rId49"/>
    <p:sldLayoutId id="2147484555" r:id="rId50"/>
    <p:sldLayoutId id="2147484556" r:id="rId51"/>
    <p:sldLayoutId id="2147484557" r:id="rId52"/>
    <p:sldLayoutId id="2147484558" r:id="rId53"/>
    <p:sldLayoutId id="2147484559" r:id="rId54"/>
    <p:sldLayoutId id="2147484560" r:id="rId55"/>
    <p:sldLayoutId id="2147484561" r:id="rId56"/>
    <p:sldLayoutId id="2147484562" r:id="rId57"/>
    <p:sldLayoutId id="2147484563" r:id="rId58"/>
    <p:sldLayoutId id="2147484564" r:id="rId59"/>
    <p:sldLayoutId id="2147484565" r:id="rId60"/>
    <p:sldLayoutId id="2147484566" r:id="rId61"/>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err="1"/>
              <a:t>Bullet</a:t>
            </a:r>
            <a:r>
              <a:rPr lang="nl-NL" dirty="0"/>
              <a:t> 4</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8402B2A0-A730-4036-B130-19850DFC6C15}"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3"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4034323333"/>
      </p:ext>
    </p:extLst>
  </p:cSld>
  <p:clrMap bg1="lt1" tx1="dk1" bg2="lt2" tx2="dk2" accent1="accent1" accent2="accent2" accent3="accent3" accent4="accent4" accent5="accent5" accent6="accent6" hlink="hlink" folHlink="folHlink"/>
  <p:sldLayoutIdLst>
    <p:sldLayoutId id="2147484567" r:id="rId1"/>
    <p:sldLayoutId id="2147484568" r:id="rId2"/>
    <p:sldLayoutId id="2147484569" r:id="rId3"/>
    <p:sldLayoutId id="2147484570" r:id="rId4"/>
    <p:sldLayoutId id="2147484571" r:id="rId5"/>
    <p:sldLayoutId id="2147484572" r:id="rId6"/>
    <p:sldLayoutId id="2147484573" r:id="rId7"/>
    <p:sldLayoutId id="2147484574" r:id="rId8"/>
    <p:sldLayoutId id="2147484575" r:id="rId9"/>
    <p:sldLayoutId id="2147484576" r:id="rId10"/>
    <p:sldLayoutId id="2147484577" r:id="rId11"/>
    <p:sldLayoutId id="2147484578" r:id="rId12"/>
    <p:sldLayoutId id="2147484579" r:id="rId13"/>
    <p:sldLayoutId id="2147484580" r:id="rId14"/>
    <p:sldLayoutId id="2147484581" r:id="rId15"/>
    <p:sldLayoutId id="2147484582" r:id="rId16"/>
    <p:sldLayoutId id="2147484583" r:id="rId17"/>
    <p:sldLayoutId id="2147484584" r:id="rId18"/>
    <p:sldLayoutId id="2147484585" r:id="rId19"/>
    <p:sldLayoutId id="2147484586" r:id="rId20"/>
    <p:sldLayoutId id="2147484587" r:id="rId21"/>
    <p:sldLayoutId id="2147484588" r:id="rId22"/>
    <p:sldLayoutId id="2147484589" r:id="rId23"/>
    <p:sldLayoutId id="2147484590" r:id="rId24"/>
    <p:sldLayoutId id="2147484591" r:id="rId25"/>
    <p:sldLayoutId id="2147484592" r:id="rId26"/>
    <p:sldLayoutId id="2147484593" r:id="rId27"/>
    <p:sldLayoutId id="2147484594" r:id="rId28"/>
    <p:sldLayoutId id="2147484595" r:id="rId29"/>
    <p:sldLayoutId id="2147484596" r:id="rId30"/>
    <p:sldLayoutId id="2147484597" r:id="rId31"/>
    <p:sldLayoutId id="2147484598" r:id="rId32"/>
    <p:sldLayoutId id="2147484599" r:id="rId33"/>
    <p:sldLayoutId id="2147484600" r:id="rId34"/>
    <p:sldLayoutId id="2147484601" r:id="rId35"/>
    <p:sldLayoutId id="2147484602" r:id="rId36"/>
    <p:sldLayoutId id="2147484603" r:id="rId37"/>
    <p:sldLayoutId id="2147484604" r:id="rId38"/>
    <p:sldLayoutId id="2147484605" r:id="rId39"/>
    <p:sldLayoutId id="2147484606" r:id="rId40"/>
    <p:sldLayoutId id="2147484607" r:id="rId41"/>
    <p:sldLayoutId id="2147484608" r:id="rId42"/>
    <p:sldLayoutId id="2147484609" r:id="rId43"/>
    <p:sldLayoutId id="2147484610" r:id="rId44"/>
    <p:sldLayoutId id="2147484611" r:id="rId45"/>
    <p:sldLayoutId id="2147484612" r:id="rId46"/>
    <p:sldLayoutId id="2147484613" r:id="rId47"/>
    <p:sldLayoutId id="2147484614" r:id="rId48"/>
    <p:sldLayoutId id="2147484615" r:id="rId49"/>
    <p:sldLayoutId id="2147484616" r:id="rId50"/>
    <p:sldLayoutId id="2147484617" r:id="rId51"/>
    <p:sldLayoutId id="2147484618" r:id="rId52"/>
    <p:sldLayoutId id="2147484619" r:id="rId53"/>
    <p:sldLayoutId id="2147484620" r:id="rId54"/>
    <p:sldLayoutId id="2147484621" r:id="rId55"/>
    <p:sldLayoutId id="2147484622" r:id="rId56"/>
    <p:sldLayoutId id="2147484623" r:id="rId57"/>
    <p:sldLayoutId id="2147484624" r:id="rId58"/>
    <p:sldLayoutId id="2147484625" r:id="rId59"/>
    <p:sldLayoutId id="2147484626" r:id="rId60"/>
    <p:sldLayoutId id="2147484627" r:id="rId61"/>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a:t>Vijfde niveau</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A70B2BFB-9EBC-439B-A954-9FF177490474}"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3"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2220345487"/>
      </p:ext>
    </p:extLst>
  </p:cSld>
  <p:clrMap bg1="lt1" tx1="dk1" bg2="lt2" tx2="dk2" accent1="accent1" accent2="accent2" accent3="accent3" accent4="accent4" accent5="accent5" accent6="accent6" hlink="hlink" folHlink="folHlink"/>
  <p:sldLayoutIdLst>
    <p:sldLayoutId id="2147484628" r:id="rId1"/>
    <p:sldLayoutId id="2147484629" r:id="rId2"/>
    <p:sldLayoutId id="2147484630" r:id="rId3"/>
    <p:sldLayoutId id="2147484631" r:id="rId4"/>
    <p:sldLayoutId id="2147484632" r:id="rId5"/>
    <p:sldLayoutId id="2147484633" r:id="rId6"/>
    <p:sldLayoutId id="2147484634" r:id="rId7"/>
    <p:sldLayoutId id="2147484635" r:id="rId8"/>
    <p:sldLayoutId id="2147484636" r:id="rId9"/>
    <p:sldLayoutId id="2147484637" r:id="rId10"/>
    <p:sldLayoutId id="2147484638" r:id="rId11"/>
    <p:sldLayoutId id="2147484639" r:id="rId12"/>
    <p:sldLayoutId id="2147484640" r:id="rId13"/>
    <p:sldLayoutId id="2147484641" r:id="rId14"/>
    <p:sldLayoutId id="2147484642" r:id="rId15"/>
    <p:sldLayoutId id="2147484643" r:id="rId16"/>
    <p:sldLayoutId id="2147484644" r:id="rId17"/>
    <p:sldLayoutId id="2147484645" r:id="rId18"/>
    <p:sldLayoutId id="2147484646" r:id="rId19"/>
    <p:sldLayoutId id="2147484647" r:id="rId20"/>
    <p:sldLayoutId id="2147484648" r:id="rId21"/>
    <p:sldLayoutId id="2147484649" r:id="rId22"/>
    <p:sldLayoutId id="2147484650" r:id="rId23"/>
    <p:sldLayoutId id="2147484651" r:id="rId24"/>
    <p:sldLayoutId id="2147484652" r:id="rId25"/>
    <p:sldLayoutId id="2147484653" r:id="rId26"/>
    <p:sldLayoutId id="2147484654" r:id="rId27"/>
    <p:sldLayoutId id="2147484655" r:id="rId28"/>
    <p:sldLayoutId id="2147484656" r:id="rId29"/>
    <p:sldLayoutId id="2147484657" r:id="rId30"/>
    <p:sldLayoutId id="2147484658" r:id="rId31"/>
    <p:sldLayoutId id="2147484659" r:id="rId32"/>
    <p:sldLayoutId id="2147484660" r:id="rId33"/>
    <p:sldLayoutId id="2147484661" r:id="rId34"/>
    <p:sldLayoutId id="2147484662" r:id="rId35"/>
    <p:sldLayoutId id="2147484663" r:id="rId36"/>
    <p:sldLayoutId id="2147484664" r:id="rId37"/>
    <p:sldLayoutId id="2147484665" r:id="rId38"/>
    <p:sldLayoutId id="2147484666" r:id="rId39"/>
    <p:sldLayoutId id="2147484667" r:id="rId40"/>
    <p:sldLayoutId id="2147484668" r:id="rId41"/>
    <p:sldLayoutId id="2147484669" r:id="rId42"/>
    <p:sldLayoutId id="2147484670" r:id="rId43"/>
    <p:sldLayoutId id="2147484671" r:id="rId44"/>
    <p:sldLayoutId id="2147484672" r:id="rId45"/>
    <p:sldLayoutId id="2147484673" r:id="rId46"/>
    <p:sldLayoutId id="2147484674" r:id="rId47"/>
    <p:sldLayoutId id="2147484675" r:id="rId48"/>
    <p:sldLayoutId id="2147484676" r:id="rId49"/>
    <p:sldLayoutId id="2147484677" r:id="rId50"/>
    <p:sldLayoutId id="2147484678" r:id="rId51"/>
    <p:sldLayoutId id="2147484679" r:id="rId52"/>
    <p:sldLayoutId id="2147484680" r:id="rId53"/>
    <p:sldLayoutId id="2147484681" r:id="rId54"/>
    <p:sldLayoutId id="2147484682" r:id="rId55"/>
    <p:sldLayoutId id="2147484683" r:id="rId56"/>
    <p:sldLayoutId id="2147484684" r:id="rId57"/>
    <p:sldLayoutId id="2147484685" r:id="rId58"/>
    <p:sldLayoutId id="2147484686" r:id="rId59"/>
    <p:sldLayoutId id="2147484687" r:id="rId60"/>
    <p:sldLayoutId id="2147484688" r:id="rId61"/>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a:t>Vijfde niveau</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F7604C55-7035-4D0E-889D-EB1ABA174708}"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3"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1921441534"/>
      </p:ext>
    </p:extLst>
  </p:cSld>
  <p:clrMap bg1="lt1" tx1="dk1" bg2="lt2" tx2="dk2" accent1="accent1" accent2="accent2" accent3="accent3" accent4="accent4" accent5="accent5" accent6="accent6" hlink="hlink" folHlink="folHlink"/>
  <p:sldLayoutIdLst>
    <p:sldLayoutId id="2147484689" r:id="rId1"/>
    <p:sldLayoutId id="2147484690" r:id="rId2"/>
    <p:sldLayoutId id="2147484691" r:id="rId3"/>
    <p:sldLayoutId id="2147484692" r:id="rId4"/>
    <p:sldLayoutId id="2147484693" r:id="rId5"/>
    <p:sldLayoutId id="2147484694" r:id="rId6"/>
    <p:sldLayoutId id="2147484695" r:id="rId7"/>
    <p:sldLayoutId id="2147484696" r:id="rId8"/>
    <p:sldLayoutId id="2147484697" r:id="rId9"/>
    <p:sldLayoutId id="2147484698" r:id="rId10"/>
    <p:sldLayoutId id="2147484699" r:id="rId11"/>
    <p:sldLayoutId id="2147484700" r:id="rId12"/>
    <p:sldLayoutId id="2147484701" r:id="rId13"/>
    <p:sldLayoutId id="2147484702" r:id="rId14"/>
    <p:sldLayoutId id="2147484703" r:id="rId15"/>
    <p:sldLayoutId id="2147484704" r:id="rId16"/>
    <p:sldLayoutId id="2147484705" r:id="rId17"/>
    <p:sldLayoutId id="2147484706" r:id="rId18"/>
    <p:sldLayoutId id="2147484707" r:id="rId19"/>
    <p:sldLayoutId id="2147484708" r:id="rId20"/>
    <p:sldLayoutId id="2147484709" r:id="rId21"/>
    <p:sldLayoutId id="2147484710" r:id="rId22"/>
    <p:sldLayoutId id="2147484711" r:id="rId23"/>
    <p:sldLayoutId id="2147484712" r:id="rId24"/>
    <p:sldLayoutId id="2147484713" r:id="rId25"/>
    <p:sldLayoutId id="2147484714" r:id="rId26"/>
    <p:sldLayoutId id="2147484715" r:id="rId27"/>
    <p:sldLayoutId id="2147484716" r:id="rId28"/>
    <p:sldLayoutId id="2147484717" r:id="rId29"/>
    <p:sldLayoutId id="2147484718" r:id="rId30"/>
    <p:sldLayoutId id="2147484719" r:id="rId31"/>
    <p:sldLayoutId id="2147484720" r:id="rId32"/>
    <p:sldLayoutId id="2147484721" r:id="rId33"/>
    <p:sldLayoutId id="2147484722" r:id="rId34"/>
    <p:sldLayoutId id="2147484723" r:id="rId35"/>
    <p:sldLayoutId id="2147484724" r:id="rId36"/>
    <p:sldLayoutId id="2147484725" r:id="rId37"/>
    <p:sldLayoutId id="2147484726" r:id="rId38"/>
    <p:sldLayoutId id="2147484727" r:id="rId39"/>
    <p:sldLayoutId id="2147484728" r:id="rId40"/>
    <p:sldLayoutId id="2147484729" r:id="rId41"/>
    <p:sldLayoutId id="2147484730" r:id="rId42"/>
    <p:sldLayoutId id="2147484731" r:id="rId43"/>
    <p:sldLayoutId id="2147484732" r:id="rId44"/>
    <p:sldLayoutId id="2147484733" r:id="rId45"/>
    <p:sldLayoutId id="2147484734" r:id="rId46"/>
    <p:sldLayoutId id="2147484735" r:id="rId47"/>
    <p:sldLayoutId id="2147484736" r:id="rId48"/>
    <p:sldLayoutId id="2147484737" r:id="rId49"/>
    <p:sldLayoutId id="2147484738" r:id="rId50"/>
    <p:sldLayoutId id="2147484739" r:id="rId51"/>
    <p:sldLayoutId id="2147484740" r:id="rId52"/>
    <p:sldLayoutId id="2147484741" r:id="rId53"/>
    <p:sldLayoutId id="2147484742" r:id="rId54"/>
    <p:sldLayoutId id="2147484743" r:id="rId55"/>
    <p:sldLayoutId id="2147484744" r:id="rId56"/>
    <p:sldLayoutId id="2147484745" r:id="rId57"/>
    <p:sldLayoutId id="2147484746" r:id="rId58"/>
    <p:sldLayoutId id="2147484747" r:id="rId59"/>
    <p:sldLayoutId id="2147484748" r:id="rId60"/>
    <p:sldLayoutId id="2147484749" r:id="rId61"/>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18539408-DE33-FF97-C38D-384322CD90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p>
        </p:txBody>
      </p:sp>
      <p:sp>
        <p:nvSpPr>
          <p:cNvPr id="3" name="Tijdelijke aanduiding voor tekst 2">
            <a:extLst>
              <a:ext uri="{FF2B5EF4-FFF2-40B4-BE49-F238E27FC236}">
                <a16:creationId xmlns:a16="http://schemas.microsoft.com/office/drawing/2014/main" id="{158747AA-A33B-AACC-E528-E0973B2B9DB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dirty="0"/>
              <a:t>Tekst</a:t>
            </a:r>
          </a:p>
          <a:p>
            <a:pPr lvl="1"/>
            <a:r>
              <a:rPr lang="nl-NL" dirty="0" err="1"/>
              <a:t>Bullet</a:t>
            </a:r>
            <a:r>
              <a:rPr lang="nl-NL" dirty="0"/>
              <a:t> 1</a:t>
            </a:r>
          </a:p>
          <a:p>
            <a:pPr lvl="2"/>
            <a:r>
              <a:rPr lang="nl-NL" dirty="0" err="1"/>
              <a:t>Bullet</a:t>
            </a:r>
            <a:r>
              <a:rPr lang="nl-NL" dirty="0"/>
              <a:t> 2</a:t>
            </a:r>
          </a:p>
          <a:p>
            <a:pPr lvl="3"/>
            <a:r>
              <a:rPr lang="nl-NL" dirty="0" err="1"/>
              <a:t>Bullet</a:t>
            </a:r>
            <a:r>
              <a:rPr lang="nl-NL" dirty="0"/>
              <a:t> 3</a:t>
            </a:r>
          </a:p>
          <a:p>
            <a:pPr lvl="4"/>
            <a:r>
              <a:rPr lang="nl-NL" dirty="0" err="1"/>
              <a:t>Bullet</a:t>
            </a:r>
            <a:r>
              <a:rPr lang="nl-NL" dirty="0"/>
              <a:t> 4</a:t>
            </a:r>
          </a:p>
        </p:txBody>
      </p:sp>
      <p:sp>
        <p:nvSpPr>
          <p:cNvPr id="4" name="Tijdelijke aanduiding voor datum 3">
            <a:extLst>
              <a:ext uri="{FF2B5EF4-FFF2-40B4-BE49-F238E27FC236}">
                <a16:creationId xmlns:a16="http://schemas.microsoft.com/office/drawing/2014/main" id="{59F5771D-7D9C-0DC4-B0A5-DBEB2B1A9E2E}"/>
              </a:ext>
            </a:extLst>
          </p:cNvPr>
          <p:cNvSpPr>
            <a:spLocks noGrp="1"/>
          </p:cNvSpPr>
          <p:nvPr>
            <p:ph type="dt" sz="half" idx="2"/>
          </p:nvPr>
        </p:nvSpPr>
        <p:spPr>
          <a:xfrm>
            <a:off x="838200" y="6356350"/>
            <a:ext cx="1078735"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2D832EE6-11FF-441A-93E1-56B98E3AF710}" type="datetime1">
              <a:rPr lang="fr-FR" smtClean="0"/>
              <a:t>17/10/2023</a:t>
            </a:fld>
            <a:endParaRPr lang="nl-NL" dirty="0"/>
          </a:p>
        </p:txBody>
      </p:sp>
      <p:sp>
        <p:nvSpPr>
          <p:cNvPr id="5" name="Tijdelijke aanduiding voor voettekst 4">
            <a:extLst>
              <a:ext uri="{FF2B5EF4-FFF2-40B4-BE49-F238E27FC236}">
                <a16:creationId xmlns:a16="http://schemas.microsoft.com/office/drawing/2014/main" id="{F88AA71D-7DA6-3B38-9830-AE5E7E3BA65D}"/>
              </a:ext>
            </a:extLst>
          </p:cNvPr>
          <p:cNvSpPr>
            <a:spLocks noGrp="1"/>
          </p:cNvSpPr>
          <p:nvPr>
            <p:ph type="ftr" sz="quarter" idx="3"/>
          </p:nvPr>
        </p:nvSpPr>
        <p:spPr>
          <a:xfrm>
            <a:off x="6096000" y="6356350"/>
            <a:ext cx="4799682" cy="365125"/>
          </a:xfrm>
          <a:prstGeom prst="rect">
            <a:avLst/>
          </a:prstGeom>
        </p:spPr>
        <p:txBody>
          <a:bodyPr vert="horz" wrap="none" lIns="91440" tIns="45720" rIns="91440" bIns="45720" rtlCol="0" anchor="ctr"/>
          <a:lstStyle>
            <a:lvl1pPr algn="r">
              <a:defRPr sz="1050">
                <a:solidFill>
                  <a:schemeClr val="bg1">
                    <a:lumMod val="50000"/>
                  </a:schemeClr>
                </a:solidFill>
              </a:defRPr>
            </a:lvl1pPr>
          </a:lstStyle>
          <a:p>
            <a:r>
              <a:rPr lang="nl-NL"/>
              <a:t>Stad Gent</a:t>
            </a:r>
            <a:endParaRPr lang="nl-NL" dirty="0"/>
          </a:p>
        </p:txBody>
      </p:sp>
      <p:sp>
        <p:nvSpPr>
          <p:cNvPr id="6" name="Tijdelijke aanduiding voor dianummer 5">
            <a:extLst>
              <a:ext uri="{FF2B5EF4-FFF2-40B4-BE49-F238E27FC236}">
                <a16:creationId xmlns:a16="http://schemas.microsoft.com/office/drawing/2014/main" id="{57D45EF3-E7E9-F96C-40EB-68911434575E}"/>
              </a:ext>
            </a:extLst>
          </p:cNvPr>
          <p:cNvSpPr>
            <a:spLocks noGrp="1"/>
          </p:cNvSpPr>
          <p:nvPr>
            <p:ph type="sldNum" sz="quarter" idx="4"/>
          </p:nvPr>
        </p:nvSpPr>
        <p:spPr>
          <a:xfrm>
            <a:off x="10895682" y="6356350"/>
            <a:ext cx="458118" cy="365125"/>
          </a:xfrm>
          <a:prstGeom prst="rect">
            <a:avLst/>
          </a:prstGeom>
        </p:spPr>
        <p:txBody>
          <a:bodyPr vert="horz" lIns="91440" tIns="45720" rIns="91440" bIns="45720" rtlCol="0" anchor="ctr"/>
          <a:lstStyle>
            <a:lvl1pPr algn="l">
              <a:defRPr sz="1050">
                <a:solidFill>
                  <a:schemeClr val="bg1">
                    <a:lumMod val="50000"/>
                  </a:schemeClr>
                </a:solidFill>
              </a:defRPr>
            </a:lvl1pPr>
          </a:lstStyle>
          <a:p>
            <a:fld id="{6C1E8484-8518-DC47-9BDC-02855AE2DA04}" type="slidenum">
              <a:rPr lang="nl-NL" smtClean="0"/>
              <a:pPr/>
              <a:t>‹nr.›</a:t>
            </a:fld>
            <a:endParaRPr lang="nl-NL"/>
          </a:p>
        </p:txBody>
      </p:sp>
      <p:grpSp>
        <p:nvGrpSpPr>
          <p:cNvPr id="7" name="Groep 6">
            <a:extLst>
              <a:ext uri="{FF2B5EF4-FFF2-40B4-BE49-F238E27FC236}">
                <a16:creationId xmlns:a16="http://schemas.microsoft.com/office/drawing/2014/main" id="{23606E35-99F2-A5E2-91F8-90C249AA66B7}"/>
              </a:ext>
            </a:extLst>
          </p:cNvPr>
          <p:cNvGrpSpPr/>
          <p:nvPr userDrawn="1"/>
        </p:nvGrpSpPr>
        <p:grpSpPr>
          <a:xfrm>
            <a:off x="-3593091" y="1825625"/>
            <a:ext cx="3593091" cy="1847134"/>
            <a:chOff x="-3593091" y="1"/>
            <a:chExt cx="3593091" cy="1847134"/>
          </a:xfrm>
        </p:grpSpPr>
        <p:sp>
          <p:nvSpPr>
            <p:cNvPr id="8" name="Rechthoek 6">
              <a:extLst>
                <a:ext uri="{FF2B5EF4-FFF2-40B4-BE49-F238E27FC236}">
                  <a16:creationId xmlns:a16="http://schemas.microsoft.com/office/drawing/2014/main" id="{E19F6F17-BF52-99B6-1C08-09DF061C9444}"/>
                </a:ext>
              </a:extLst>
            </p:cNvPr>
            <p:cNvSpPr/>
            <p:nvPr userDrawn="1"/>
          </p:nvSpPr>
          <p:spPr>
            <a:xfrm>
              <a:off x="-3593091" y="1"/>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ANDERE SLIDE INDELING KIEZEN</a:t>
              </a:r>
            </a:p>
          </p:txBody>
        </p:sp>
        <p:sp>
          <p:nvSpPr>
            <p:cNvPr id="9" name="Rechthoek 8">
              <a:extLst>
                <a:ext uri="{FF2B5EF4-FFF2-40B4-BE49-F238E27FC236}">
                  <a16:creationId xmlns:a16="http://schemas.microsoft.com/office/drawing/2014/main" id="{9259A254-6692-C853-7C28-52AE0BC2722C}"/>
                </a:ext>
              </a:extLst>
            </p:cNvPr>
            <p:cNvSpPr/>
            <p:nvPr userDrawn="1"/>
          </p:nvSpPr>
          <p:spPr>
            <a:xfrm>
              <a:off x="-3382851" y="651719"/>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Indeling</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a:t>
              </a:r>
              <a:b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b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om de gewenste slide-indeling te kiezen.</a:t>
              </a:r>
            </a:p>
          </p:txBody>
        </p:sp>
        <p:sp>
          <p:nvSpPr>
            <p:cNvPr id="10" name="Rechthoek 9">
              <a:extLst>
                <a:ext uri="{FF2B5EF4-FFF2-40B4-BE49-F238E27FC236}">
                  <a16:creationId xmlns:a16="http://schemas.microsoft.com/office/drawing/2014/main" id="{00C5BFBE-FC60-5004-9F18-8C4DDBA98D66}"/>
                </a:ext>
              </a:extLst>
            </p:cNvPr>
            <p:cNvSpPr/>
            <p:nvPr userDrawn="1"/>
          </p:nvSpPr>
          <p:spPr>
            <a:xfrm>
              <a:off x="-2391883" y="1237598"/>
              <a:ext cx="1390942" cy="504851"/>
            </a:xfrm>
            <a:prstGeom prst="rect">
              <a:avLst/>
            </a:prstGeom>
            <a:solidFill>
              <a:srgbClr val="F9E2D9"/>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11" name="Rechthoek 10">
              <a:extLst>
                <a:ext uri="{FF2B5EF4-FFF2-40B4-BE49-F238E27FC236}">
                  <a16:creationId xmlns:a16="http://schemas.microsoft.com/office/drawing/2014/main" id="{5980E7B3-0A33-39A8-5311-BB6E29F6EE4B}"/>
                </a:ext>
              </a:extLst>
            </p:cNvPr>
            <p:cNvSpPr/>
            <p:nvPr userDrawn="1"/>
          </p:nvSpPr>
          <p:spPr>
            <a:xfrm>
              <a:off x="-2385648" y="1491229"/>
              <a:ext cx="1384707" cy="262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nvGrpSpPr>
            <p:cNvPr id="12" name="Groep 11">
              <a:extLst>
                <a:ext uri="{FF2B5EF4-FFF2-40B4-BE49-F238E27FC236}">
                  <a16:creationId xmlns:a16="http://schemas.microsoft.com/office/drawing/2014/main" id="{3F82DF55-3336-C151-47C7-3F5B21104268}"/>
                </a:ext>
              </a:extLst>
            </p:cNvPr>
            <p:cNvGrpSpPr/>
            <p:nvPr userDrawn="1"/>
          </p:nvGrpSpPr>
          <p:grpSpPr>
            <a:xfrm>
              <a:off x="-2309933" y="1298935"/>
              <a:ext cx="155951" cy="131922"/>
              <a:chOff x="12968836" y="3354170"/>
              <a:chExt cx="404806" cy="342433"/>
            </a:xfrm>
          </p:grpSpPr>
          <p:sp>
            <p:nvSpPr>
              <p:cNvPr id="25" name="Rechthoek: afgeronde hoeken 61">
                <a:extLst>
                  <a:ext uri="{FF2B5EF4-FFF2-40B4-BE49-F238E27FC236}">
                    <a16:creationId xmlns:a16="http://schemas.microsoft.com/office/drawing/2014/main" id="{9290F0A3-CB3C-089B-33C6-BB1DEA00E06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6" name="Rechthoek 25">
                <a:extLst>
                  <a:ext uri="{FF2B5EF4-FFF2-40B4-BE49-F238E27FC236}">
                    <a16:creationId xmlns:a16="http://schemas.microsoft.com/office/drawing/2014/main" id="{EA52DDBD-66E8-FBA2-A8D8-989A90DE8D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7" name="Rechthoek 26">
                <a:extLst>
                  <a:ext uri="{FF2B5EF4-FFF2-40B4-BE49-F238E27FC236}">
                    <a16:creationId xmlns:a16="http://schemas.microsoft.com/office/drawing/2014/main" id="{DE4EF8EA-6A25-622C-F54F-396FA906506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8" name="Rechthoek 27">
                <a:extLst>
                  <a:ext uri="{FF2B5EF4-FFF2-40B4-BE49-F238E27FC236}">
                    <a16:creationId xmlns:a16="http://schemas.microsoft.com/office/drawing/2014/main" id="{5A9FFFBA-B49F-4388-1753-76412F52AF7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9" name="Rechthoek 28">
                <a:extLst>
                  <a:ext uri="{FF2B5EF4-FFF2-40B4-BE49-F238E27FC236}">
                    <a16:creationId xmlns:a16="http://schemas.microsoft.com/office/drawing/2014/main" id="{3482EC69-FD84-3892-2445-84001BC8D3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30" name="Rechthoek 29">
                <a:extLst>
                  <a:ext uri="{FF2B5EF4-FFF2-40B4-BE49-F238E27FC236}">
                    <a16:creationId xmlns:a16="http://schemas.microsoft.com/office/drawing/2014/main" id="{EF86BB03-A746-1D4D-614B-F6EDB24CBA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grpSp>
          <p:nvGrpSpPr>
            <p:cNvPr id="13" name="Groep 12">
              <a:extLst>
                <a:ext uri="{FF2B5EF4-FFF2-40B4-BE49-F238E27FC236}">
                  <a16:creationId xmlns:a16="http://schemas.microsoft.com/office/drawing/2014/main" id="{31418CD2-8035-20E3-3D4B-AAFDB29B3E6E}"/>
                </a:ext>
              </a:extLst>
            </p:cNvPr>
            <p:cNvGrpSpPr/>
            <p:nvPr userDrawn="1"/>
          </p:nvGrpSpPr>
          <p:grpSpPr>
            <a:xfrm>
              <a:off x="-2329488" y="1528599"/>
              <a:ext cx="166739" cy="218963"/>
              <a:chOff x="12940828" y="3950597"/>
              <a:chExt cx="432813" cy="568367"/>
            </a:xfrm>
          </p:grpSpPr>
          <p:grpSp>
            <p:nvGrpSpPr>
              <p:cNvPr id="17" name="Groep 16">
                <a:extLst>
                  <a:ext uri="{FF2B5EF4-FFF2-40B4-BE49-F238E27FC236}">
                    <a16:creationId xmlns:a16="http://schemas.microsoft.com/office/drawing/2014/main" id="{D9A7546E-177B-C3B4-CD54-8DD590D3070B}"/>
                  </a:ext>
                </a:extLst>
              </p:cNvPr>
              <p:cNvGrpSpPr/>
              <p:nvPr userDrawn="1"/>
            </p:nvGrpSpPr>
            <p:grpSpPr>
              <a:xfrm>
                <a:off x="13000382" y="4006891"/>
                <a:ext cx="373259" cy="315747"/>
                <a:chOff x="12968836" y="3354170"/>
                <a:chExt cx="404806" cy="342433"/>
              </a:xfrm>
            </p:grpSpPr>
            <p:sp>
              <p:nvSpPr>
                <p:cNvPr id="19" name="Rechthoek: afgeronde hoeken 55">
                  <a:extLst>
                    <a:ext uri="{FF2B5EF4-FFF2-40B4-BE49-F238E27FC236}">
                      <a16:creationId xmlns:a16="http://schemas.microsoft.com/office/drawing/2014/main" id="{BB58EDCF-A7E4-3971-A376-C3872967A94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a:solidFill>
                      <a:schemeClr val="tx1"/>
                    </a:solidFill>
                    <a:latin typeface="+mn-lt"/>
                    <a:ea typeface="Open Sans" panose="020B0606030504020204" pitchFamily="34" charset="0"/>
                    <a:cs typeface="Open Sans" panose="020B0606030504020204" pitchFamily="34" charset="0"/>
                  </a:endParaRPr>
                </a:p>
              </p:txBody>
            </p:sp>
            <p:sp>
              <p:nvSpPr>
                <p:cNvPr id="20" name="Rechthoek 19">
                  <a:extLst>
                    <a:ext uri="{FF2B5EF4-FFF2-40B4-BE49-F238E27FC236}">
                      <a16:creationId xmlns:a16="http://schemas.microsoft.com/office/drawing/2014/main" id="{794CBD46-4A69-3062-16AC-101A00064DC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1" name="Rechthoek 20">
                  <a:extLst>
                    <a:ext uri="{FF2B5EF4-FFF2-40B4-BE49-F238E27FC236}">
                      <a16:creationId xmlns:a16="http://schemas.microsoft.com/office/drawing/2014/main" id="{5FA8B9AA-A9FF-45D9-D77B-AAADAC9D83B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2" name="Rechthoek 21">
                  <a:extLst>
                    <a:ext uri="{FF2B5EF4-FFF2-40B4-BE49-F238E27FC236}">
                      <a16:creationId xmlns:a16="http://schemas.microsoft.com/office/drawing/2014/main" id="{C1B5BD34-2A40-529F-E5D0-5DD3F7A442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3" name="Rechthoek 22">
                  <a:extLst>
                    <a:ext uri="{FF2B5EF4-FFF2-40B4-BE49-F238E27FC236}">
                      <a16:creationId xmlns:a16="http://schemas.microsoft.com/office/drawing/2014/main" id="{DA1C0136-45F3-20F4-E63B-5109125D1C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sp>
              <p:nvSpPr>
                <p:cNvPr id="24" name="Rechthoek 23">
                  <a:extLst>
                    <a:ext uri="{FF2B5EF4-FFF2-40B4-BE49-F238E27FC236}">
                      <a16:creationId xmlns:a16="http://schemas.microsoft.com/office/drawing/2014/main" id="{BEE21A3A-72DC-7237-24FA-3F76686A678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a:solidFill>
                      <a:schemeClr val="tx1"/>
                    </a:solidFill>
                    <a:latin typeface="+mn-lt"/>
                    <a:ea typeface="Open Sans" panose="020B0606030504020204" pitchFamily="34" charset="0"/>
                    <a:cs typeface="Open Sans" panose="020B0606030504020204" pitchFamily="34" charset="0"/>
                  </a:endParaRPr>
                </a:p>
              </p:txBody>
            </p:sp>
          </p:grpSp>
          <p:sp>
            <p:nvSpPr>
              <p:cNvPr id="18" name="Boog 17">
                <a:extLst>
                  <a:ext uri="{FF2B5EF4-FFF2-40B4-BE49-F238E27FC236}">
                    <a16:creationId xmlns:a16="http://schemas.microsoft.com/office/drawing/2014/main" id="{429F61C8-5A83-76F6-AE9A-584802CD610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a:solidFill>
                    <a:schemeClr val="tx1"/>
                  </a:solidFill>
                  <a:latin typeface="+mn-lt"/>
                  <a:ea typeface="Open Sans" panose="020B0606030504020204" pitchFamily="34" charset="0"/>
                  <a:cs typeface="Open Sans" panose="020B0606030504020204" pitchFamily="34" charset="0"/>
                </a:endParaRPr>
              </a:p>
            </p:txBody>
          </p:sp>
        </p:grpSp>
        <p:sp>
          <p:nvSpPr>
            <p:cNvPr id="14" name="Tekstvak 13">
              <a:extLst>
                <a:ext uri="{FF2B5EF4-FFF2-40B4-BE49-F238E27FC236}">
                  <a16:creationId xmlns:a16="http://schemas.microsoft.com/office/drawing/2014/main" id="{23CA0396-8740-2E1C-4F46-8EBC80D587A2}"/>
                </a:ext>
              </a:extLst>
            </p:cNvPr>
            <p:cNvSpPr txBox="1"/>
            <p:nvPr userDrawn="1"/>
          </p:nvSpPr>
          <p:spPr>
            <a:xfrm>
              <a:off x="-2151519" y="1298935"/>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Indeling</a:t>
              </a:r>
            </a:p>
          </p:txBody>
        </p:sp>
        <p:sp>
          <p:nvSpPr>
            <p:cNvPr id="15" name="Tekstvak 14">
              <a:extLst>
                <a:ext uri="{FF2B5EF4-FFF2-40B4-BE49-F238E27FC236}">
                  <a16:creationId xmlns:a16="http://schemas.microsoft.com/office/drawing/2014/main" id="{067379A0-4472-10BE-320A-2D363F1A6494}"/>
                </a:ext>
              </a:extLst>
            </p:cNvPr>
            <p:cNvSpPr txBox="1"/>
            <p:nvPr userDrawn="1"/>
          </p:nvSpPr>
          <p:spPr>
            <a:xfrm>
              <a:off x="-2164948" y="1551370"/>
              <a:ext cx="1164007" cy="178142"/>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a:solidFill>
                    <a:schemeClr val="tx1"/>
                  </a:solidFill>
                  <a:latin typeface="+mn-lt"/>
                  <a:ea typeface="Open Sans" panose="020B0606030504020204" pitchFamily="34" charset="0"/>
                  <a:cs typeface="Open Sans" panose="020B0606030504020204" pitchFamily="34" charset="0"/>
                </a:rPr>
                <a:t>Opnieuw instellen</a:t>
              </a:r>
            </a:p>
          </p:txBody>
        </p:sp>
        <p:sp>
          <p:nvSpPr>
            <p:cNvPr id="16" name="Vrije vorm: vorm 52">
              <a:extLst>
                <a:ext uri="{FF2B5EF4-FFF2-40B4-BE49-F238E27FC236}">
                  <a16:creationId xmlns:a16="http://schemas.microsoft.com/office/drawing/2014/main" id="{348F7239-CE91-BCC2-491D-8CC665998EBA}"/>
                </a:ext>
              </a:extLst>
            </p:cNvPr>
            <p:cNvSpPr/>
            <p:nvPr userDrawn="1"/>
          </p:nvSpPr>
          <p:spPr>
            <a:xfrm>
              <a:off x="-1298772" y="1317046"/>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grpSp>
        <p:nvGrpSpPr>
          <p:cNvPr id="31" name="Groep 55">
            <a:extLst>
              <a:ext uri="{FF2B5EF4-FFF2-40B4-BE49-F238E27FC236}">
                <a16:creationId xmlns:a16="http://schemas.microsoft.com/office/drawing/2014/main" id="{32C0E918-02F1-F6C7-EED1-7ACB542A54FE}"/>
              </a:ext>
            </a:extLst>
          </p:cNvPr>
          <p:cNvGrpSpPr/>
          <p:nvPr userDrawn="1"/>
        </p:nvGrpSpPr>
        <p:grpSpPr>
          <a:xfrm>
            <a:off x="-3593092" y="0"/>
            <a:ext cx="3593091" cy="1847134"/>
            <a:chOff x="-3500007" y="-254244"/>
            <a:chExt cx="3593091" cy="1847134"/>
          </a:xfrm>
        </p:grpSpPr>
        <p:sp>
          <p:nvSpPr>
            <p:cNvPr id="32" name="Rechthoek 31">
              <a:extLst>
                <a:ext uri="{FF2B5EF4-FFF2-40B4-BE49-F238E27FC236}">
                  <a16:creationId xmlns:a16="http://schemas.microsoft.com/office/drawing/2014/main" id="{0CEB369E-01AA-39B4-8598-E2E6FB09BE0C}"/>
                </a:ext>
              </a:extLst>
            </p:cNvPr>
            <p:cNvSpPr/>
            <p:nvPr userDrawn="1"/>
          </p:nvSpPr>
          <p:spPr>
            <a:xfrm>
              <a:off x="-3500007" y="-254244"/>
              <a:ext cx="3593091" cy="1847134"/>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300" b="1" i="0" cap="all" baseline="0" noProof="0" dirty="0">
                  <a:solidFill>
                    <a:schemeClr val="tx1"/>
                  </a:solidFill>
                  <a:latin typeface="+mj-lt"/>
                  <a:ea typeface="Open Sans" panose="020B0606030504020204" pitchFamily="34" charset="0"/>
                  <a:cs typeface="Open Sans" panose="020B0606030504020204" pitchFamily="34" charset="0"/>
                </a:rPr>
                <a:t>NIEUWE DIA TOEVOEGEN</a:t>
              </a:r>
            </a:p>
          </p:txBody>
        </p:sp>
        <p:sp>
          <p:nvSpPr>
            <p:cNvPr id="33" name="Rechthoek 32">
              <a:extLst>
                <a:ext uri="{FF2B5EF4-FFF2-40B4-BE49-F238E27FC236}">
                  <a16:creationId xmlns:a16="http://schemas.microsoft.com/office/drawing/2014/main" id="{2824C8A3-79A0-CADC-F138-4315937514F1}"/>
                </a:ext>
              </a:extLst>
            </p:cNvPr>
            <p:cNvSpPr/>
            <p:nvPr userDrawn="1"/>
          </p:nvSpPr>
          <p:spPr>
            <a:xfrm>
              <a:off x="-3289767" y="397474"/>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Gebruik onder de tab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‘Start’</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de pijl bij de knop “</a:t>
              </a:r>
              <a:r>
                <a:rPr kumimoji="0" lang="nl-NL" sz="1200" b="1"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Nieuwe dia</a:t>
              </a:r>
              <a:r>
                <a:rPr kumimoji="0" lang="nl-NL" sz="1200" b="0" i="0" u="none" strike="noStrike" kern="0" cap="none" spc="0" normalizeH="0" baseline="0" noProof="0" dirty="0">
                  <a:ln>
                    <a:noFill/>
                  </a:ln>
                  <a:solidFill>
                    <a:schemeClr val="tx1"/>
                  </a:solidFill>
                  <a:effectLst/>
                  <a:uLnTx/>
                  <a:uFillTx/>
                  <a:latin typeface="+mn-lt"/>
                  <a:ea typeface="Open Sans" panose="020B0606030504020204" pitchFamily="34" charset="0"/>
                  <a:cs typeface="Open Sans" panose="020B0606030504020204" pitchFamily="34" charset="0"/>
                </a:rPr>
                <a:t>” om een gewenste slide-indeling te kiezen.</a:t>
              </a:r>
            </a:p>
          </p:txBody>
        </p:sp>
        <p:pic>
          <p:nvPicPr>
            <p:cNvPr id="34" name="Afbeelding 53">
              <a:extLst>
                <a:ext uri="{FF2B5EF4-FFF2-40B4-BE49-F238E27FC236}">
                  <a16:creationId xmlns:a16="http://schemas.microsoft.com/office/drawing/2014/main" id="{3D3D2133-E7D5-38B9-EAF4-BA4A7E3D86DF}"/>
                </a:ext>
              </a:extLst>
            </p:cNvPr>
            <p:cNvPicPr>
              <a:picLocks noChangeAspect="1"/>
            </p:cNvPicPr>
            <p:nvPr userDrawn="1"/>
          </p:nvPicPr>
          <p:blipFill>
            <a:blip r:embed="rId63" cstate="screen">
              <a:extLst>
                <a:ext uri="{28A0092B-C50C-407E-A947-70E740481C1C}">
                  <a14:useLocalDpi xmlns:a14="http://schemas.microsoft.com/office/drawing/2010/main"/>
                </a:ext>
              </a:extLst>
            </a:blip>
            <a:stretch>
              <a:fillRect/>
            </a:stretch>
          </p:blipFill>
          <p:spPr>
            <a:xfrm>
              <a:off x="-2391883" y="818445"/>
              <a:ext cx="557299" cy="743066"/>
            </a:xfrm>
            <a:prstGeom prst="rect">
              <a:avLst/>
            </a:prstGeom>
          </p:spPr>
        </p:pic>
        <p:sp>
          <p:nvSpPr>
            <p:cNvPr id="35" name="Vrije vorm: vorm 52">
              <a:extLst>
                <a:ext uri="{FF2B5EF4-FFF2-40B4-BE49-F238E27FC236}">
                  <a16:creationId xmlns:a16="http://schemas.microsoft.com/office/drawing/2014/main" id="{AE18191B-C17F-B38D-5DC8-A61B78D675D9}"/>
                </a:ext>
              </a:extLst>
            </p:cNvPr>
            <p:cNvSpPr/>
            <p:nvPr userDrawn="1"/>
          </p:nvSpPr>
          <p:spPr>
            <a:xfrm>
              <a:off x="-1865890" y="113040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a:solidFill>
                  <a:schemeClr val="tx1"/>
                </a:solidFill>
                <a:latin typeface="+mn-lt"/>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3382247555"/>
      </p:ext>
    </p:extLst>
  </p:cSld>
  <p:clrMap bg1="lt1" tx1="dk1" bg2="lt2" tx2="dk2" accent1="accent1" accent2="accent2" accent3="accent3" accent4="accent4" accent5="accent5" accent6="accent6" hlink="hlink" folHlink="folHlink"/>
  <p:sldLayoutIdLst>
    <p:sldLayoutId id="2147484750" r:id="rId1"/>
    <p:sldLayoutId id="2147484751" r:id="rId2"/>
    <p:sldLayoutId id="2147484752" r:id="rId3"/>
    <p:sldLayoutId id="2147484753" r:id="rId4"/>
    <p:sldLayoutId id="2147484754" r:id="rId5"/>
    <p:sldLayoutId id="2147484755" r:id="rId6"/>
    <p:sldLayoutId id="2147484756" r:id="rId7"/>
    <p:sldLayoutId id="2147484757" r:id="rId8"/>
    <p:sldLayoutId id="2147484758" r:id="rId9"/>
    <p:sldLayoutId id="2147484759" r:id="rId10"/>
    <p:sldLayoutId id="2147484760" r:id="rId11"/>
    <p:sldLayoutId id="2147484761" r:id="rId12"/>
    <p:sldLayoutId id="2147484762" r:id="rId13"/>
    <p:sldLayoutId id="2147484763" r:id="rId14"/>
    <p:sldLayoutId id="2147484764" r:id="rId15"/>
    <p:sldLayoutId id="2147484765" r:id="rId16"/>
    <p:sldLayoutId id="2147484766" r:id="rId17"/>
    <p:sldLayoutId id="2147484767" r:id="rId18"/>
    <p:sldLayoutId id="2147484768" r:id="rId19"/>
    <p:sldLayoutId id="2147484769" r:id="rId20"/>
    <p:sldLayoutId id="2147484770" r:id="rId21"/>
    <p:sldLayoutId id="2147484771" r:id="rId22"/>
    <p:sldLayoutId id="2147484772" r:id="rId23"/>
    <p:sldLayoutId id="2147484773" r:id="rId24"/>
    <p:sldLayoutId id="2147484774" r:id="rId25"/>
    <p:sldLayoutId id="2147484775" r:id="rId26"/>
    <p:sldLayoutId id="2147484776" r:id="rId27"/>
    <p:sldLayoutId id="2147484777" r:id="rId28"/>
    <p:sldLayoutId id="2147484778" r:id="rId29"/>
    <p:sldLayoutId id="2147484779" r:id="rId30"/>
    <p:sldLayoutId id="2147484780" r:id="rId31"/>
    <p:sldLayoutId id="2147484781" r:id="rId32"/>
    <p:sldLayoutId id="2147484782" r:id="rId33"/>
    <p:sldLayoutId id="2147484783" r:id="rId34"/>
    <p:sldLayoutId id="2147484784" r:id="rId35"/>
    <p:sldLayoutId id="2147484785" r:id="rId36"/>
    <p:sldLayoutId id="2147484786" r:id="rId37"/>
    <p:sldLayoutId id="2147484787" r:id="rId38"/>
    <p:sldLayoutId id="2147484788" r:id="rId39"/>
    <p:sldLayoutId id="2147484789" r:id="rId40"/>
    <p:sldLayoutId id="2147484790" r:id="rId41"/>
    <p:sldLayoutId id="2147484791" r:id="rId42"/>
    <p:sldLayoutId id="2147484792" r:id="rId43"/>
    <p:sldLayoutId id="2147484793" r:id="rId44"/>
    <p:sldLayoutId id="2147484794" r:id="rId45"/>
    <p:sldLayoutId id="2147484795" r:id="rId46"/>
    <p:sldLayoutId id="2147484796" r:id="rId47"/>
    <p:sldLayoutId id="2147484797" r:id="rId48"/>
    <p:sldLayoutId id="2147484798" r:id="rId49"/>
    <p:sldLayoutId id="2147484799" r:id="rId50"/>
    <p:sldLayoutId id="2147484800" r:id="rId51"/>
    <p:sldLayoutId id="2147484801" r:id="rId52"/>
    <p:sldLayoutId id="2147484802" r:id="rId53"/>
    <p:sldLayoutId id="2147484803" r:id="rId54"/>
    <p:sldLayoutId id="2147484804" r:id="rId55"/>
    <p:sldLayoutId id="2147484805" r:id="rId56"/>
    <p:sldLayoutId id="2147484806" r:id="rId57"/>
    <p:sldLayoutId id="2147484807" r:id="rId58"/>
    <p:sldLayoutId id="2147484808" r:id="rId59"/>
    <p:sldLayoutId id="2147484809" r:id="rId60"/>
    <p:sldLayoutId id="2147484810" r:id="rId61"/>
  </p:sldLayoutIdLst>
  <p:hf hdr="0"/>
  <p:txStyles>
    <p:titleStyle>
      <a:lvl1pPr algn="l" defTabSz="914400" rtl="0" eaLnBrk="1" latinLnBrk="0" hangingPunct="1">
        <a:lnSpc>
          <a:spcPct val="90000"/>
        </a:lnSpc>
        <a:spcBef>
          <a:spcPct val="0"/>
        </a:spcBef>
        <a:buNone/>
        <a:defRPr sz="3400" b="1" i="0" kern="1200">
          <a:solidFill>
            <a:schemeClr val="accent1"/>
          </a:solidFill>
          <a:latin typeface="Calibri" panose="020F0502020204030204" pitchFamily="34" charset="0"/>
          <a:ea typeface="+mj-ea"/>
          <a:cs typeface="Calibri" panose="020F050202020403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kern="1200">
          <a:solidFill>
            <a:schemeClr val="tx2"/>
          </a:solidFill>
          <a:latin typeface="+mn-lt"/>
          <a:ea typeface="+mn-ea"/>
          <a:cs typeface="+mn-cs"/>
        </a:defRPr>
      </a:lvl1pPr>
      <a:lvl2pPr marL="627063" indent="-268288" algn="l" defTabSz="914400" rtl="0" eaLnBrk="1" latinLnBrk="0" hangingPunct="1">
        <a:lnSpc>
          <a:spcPct val="90000"/>
        </a:lnSpc>
        <a:spcBef>
          <a:spcPts val="500"/>
        </a:spcBef>
        <a:buClr>
          <a:schemeClr val="accent1"/>
        </a:buClr>
        <a:buFont typeface="Arial" panose="020B0604020202020204" pitchFamily="34" charset="0"/>
        <a:buChar char="•"/>
        <a:tabLst/>
        <a:defRPr sz="2000" b="0" i="0" kern="1200">
          <a:solidFill>
            <a:schemeClr val="tx2"/>
          </a:solidFill>
          <a:latin typeface="+mn-lt"/>
          <a:ea typeface="+mn-ea"/>
          <a:cs typeface="Calibri" panose="020F0502020204030204" pitchFamily="34" charset="0"/>
        </a:defRPr>
      </a:lvl2pPr>
      <a:lvl3pPr marL="896938" indent="-269875" algn="l" defTabSz="914400" rtl="0" eaLnBrk="1" latinLnBrk="0" hangingPunct="1">
        <a:lnSpc>
          <a:spcPct val="90000"/>
        </a:lnSpc>
        <a:spcBef>
          <a:spcPts val="500"/>
        </a:spcBef>
        <a:buClr>
          <a:schemeClr val="accent1"/>
        </a:buClr>
        <a:buFont typeface="Systeemlettertype regulier"/>
        <a:buChar char="-"/>
        <a:tabLst/>
        <a:defRPr sz="1800" kern="1200">
          <a:solidFill>
            <a:schemeClr val="tx2"/>
          </a:solidFill>
          <a:latin typeface="+mn-lt"/>
          <a:ea typeface="+mn-ea"/>
          <a:cs typeface="+mn-cs"/>
        </a:defRPr>
      </a:lvl3pPr>
      <a:lvl4pPr marL="1244600" indent="-309563" algn="l" defTabSz="914400" rtl="0" eaLnBrk="1" latinLnBrk="0" hangingPunct="1">
        <a:lnSpc>
          <a:spcPct val="90000"/>
        </a:lnSpc>
        <a:spcBef>
          <a:spcPts val="500"/>
        </a:spcBef>
        <a:buClr>
          <a:schemeClr val="accent1"/>
        </a:buClr>
        <a:buFont typeface="Wingdings" pitchFamily="2" charset="2"/>
        <a:buChar char="§"/>
        <a:tabLst/>
        <a:defRPr sz="1600" b="0" kern="1200">
          <a:solidFill>
            <a:schemeClr val="tx2"/>
          </a:solidFill>
          <a:latin typeface="+mn-lt"/>
          <a:ea typeface="+mn-ea"/>
          <a:cs typeface="+mn-cs"/>
        </a:defRPr>
      </a:lvl4pPr>
      <a:lvl5pPr marL="1512888" indent="-254000" algn="l" defTabSz="914400" rtl="0" eaLnBrk="1" latinLnBrk="0" hangingPunct="1">
        <a:lnSpc>
          <a:spcPct val="90000"/>
        </a:lnSpc>
        <a:spcBef>
          <a:spcPts val="500"/>
        </a:spcBef>
        <a:buClr>
          <a:schemeClr val="accent1"/>
        </a:buClr>
        <a:buSzPct val="90000"/>
        <a:buFont typeface="Courier New" panose="02070309020205020404" pitchFamily="49" charset="0"/>
        <a:buChar char="o"/>
        <a:tabLst/>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62.xml"/><Relationship Id="rId5" Type="http://schemas.openxmlformats.org/officeDocument/2006/relationships/image" Target="../media/image8.png"/><Relationship Id="rId4" Type="http://schemas.openxmlformats.org/officeDocument/2006/relationships/image" Target="../media/image7.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1.xml"/><Relationship Id="rId5" Type="http://schemas.openxmlformats.org/officeDocument/2006/relationships/image" Target="../media/image12.jpeg"/><Relationship Id="rId4" Type="http://schemas.openxmlformats.org/officeDocument/2006/relationships/image" Target="../media/image11.jpe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kstvak 3">
            <a:extLst>
              <a:ext uri="{FF2B5EF4-FFF2-40B4-BE49-F238E27FC236}">
                <a16:creationId xmlns:a16="http://schemas.microsoft.com/office/drawing/2014/main" id="{57D3691D-BAEF-4351-A55F-752F3AE6FFC0}"/>
              </a:ext>
            </a:extLst>
          </p:cNvPr>
          <p:cNvSpPr txBox="1"/>
          <p:nvPr/>
        </p:nvSpPr>
        <p:spPr>
          <a:xfrm>
            <a:off x="1248452" y="0"/>
            <a:ext cx="7342382" cy="985783"/>
          </a:xfrm>
          <a:prstGeom prst="rect">
            <a:avLst/>
          </a:prstGeom>
          <a:solidFill>
            <a:srgbClr val="848686"/>
          </a:solidFill>
          <a:ln w="38100">
            <a:solidFill>
              <a:srgbClr val="C86B02"/>
            </a:solidFill>
          </a:ln>
        </p:spPr>
        <p:txBody>
          <a:bodyPr wrap="square" rtlCol="0">
            <a:spAutoFit/>
          </a:bodyPr>
          <a:lstStyle/>
          <a:p>
            <a:pPr algn="ctr"/>
            <a:r>
              <a:rPr lang="nl-NL" sz="2903" dirty="0">
                <a:solidFill>
                  <a:schemeClr val="bg1"/>
                </a:solidFill>
              </a:rPr>
              <a:t>Hoe organiseer ik in mijn werkgebied  exotenbeheer</a:t>
            </a:r>
          </a:p>
        </p:txBody>
      </p:sp>
      <p:sp>
        <p:nvSpPr>
          <p:cNvPr id="2" name="Tekstvak 1">
            <a:extLst>
              <a:ext uri="{FF2B5EF4-FFF2-40B4-BE49-F238E27FC236}">
                <a16:creationId xmlns:a16="http://schemas.microsoft.com/office/drawing/2014/main" id="{23C7A840-CADD-4F1E-9261-7111DE22B671}"/>
              </a:ext>
            </a:extLst>
          </p:cNvPr>
          <p:cNvSpPr txBox="1"/>
          <p:nvPr/>
        </p:nvSpPr>
        <p:spPr>
          <a:xfrm>
            <a:off x="4519899" y="4466190"/>
            <a:ext cx="3152202" cy="762388"/>
          </a:xfrm>
          <a:prstGeom prst="rect">
            <a:avLst/>
          </a:prstGeom>
          <a:solidFill>
            <a:schemeClr val="bg1">
              <a:lumMod val="85000"/>
            </a:schemeClr>
          </a:solidFill>
          <a:ln>
            <a:solidFill>
              <a:schemeClr val="tx1"/>
            </a:solidFill>
          </a:ln>
        </p:spPr>
        <p:txBody>
          <a:bodyPr wrap="square" rtlCol="0">
            <a:spAutoFit/>
          </a:bodyPr>
          <a:lstStyle>
            <a:defPPr>
              <a:defRPr lang="en-US"/>
            </a:defPPr>
            <a:lvl1pPr algn="ctr">
              <a:defRPr sz="2400"/>
            </a:lvl1pPr>
          </a:lstStyle>
          <a:p>
            <a:endParaRPr lang="nl-BE" sz="2177" dirty="0"/>
          </a:p>
          <a:p>
            <a:endParaRPr lang="nl-BE" sz="2177" dirty="0"/>
          </a:p>
        </p:txBody>
      </p:sp>
      <p:sp>
        <p:nvSpPr>
          <p:cNvPr id="8" name="Tekstvak 7">
            <a:extLst>
              <a:ext uri="{FF2B5EF4-FFF2-40B4-BE49-F238E27FC236}">
                <a16:creationId xmlns:a16="http://schemas.microsoft.com/office/drawing/2014/main" id="{28A7448F-74BF-EB49-E11A-AB312BE1F6B0}"/>
              </a:ext>
            </a:extLst>
          </p:cNvPr>
          <p:cNvSpPr txBox="1"/>
          <p:nvPr/>
        </p:nvSpPr>
        <p:spPr>
          <a:xfrm>
            <a:off x="1257298" y="4471032"/>
            <a:ext cx="2881880" cy="762388"/>
          </a:xfrm>
          <a:prstGeom prst="rect">
            <a:avLst/>
          </a:prstGeom>
          <a:solidFill>
            <a:schemeClr val="bg1">
              <a:lumMod val="85000"/>
            </a:schemeClr>
          </a:solidFill>
          <a:ln>
            <a:solidFill>
              <a:schemeClr val="tx1"/>
            </a:solidFill>
          </a:ln>
        </p:spPr>
        <p:txBody>
          <a:bodyPr wrap="square" rtlCol="0">
            <a:spAutoFit/>
          </a:bodyPr>
          <a:lstStyle>
            <a:defPPr>
              <a:defRPr lang="en-US"/>
            </a:defPPr>
            <a:lvl1pPr algn="ctr">
              <a:defRPr sz="2400"/>
            </a:lvl1pPr>
          </a:lstStyle>
          <a:p>
            <a:endParaRPr lang="nl-BE" sz="2177" dirty="0"/>
          </a:p>
          <a:p>
            <a:endParaRPr lang="nl-BE" sz="2177" dirty="0"/>
          </a:p>
        </p:txBody>
      </p:sp>
      <p:sp>
        <p:nvSpPr>
          <p:cNvPr id="9" name="Tekstvak 8">
            <a:extLst>
              <a:ext uri="{FF2B5EF4-FFF2-40B4-BE49-F238E27FC236}">
                <a16:creationId xmlns:a16="http://schemas.microsoft.com/office/drawing/2014/main" id="{385F0896-8816-8517-A2EA-5157280DF83D}"/>
              </a:ext>
            </a:extLst>
          </p:cNvPr>
          <p:cNvSpPr txBox="1"/>
          <p:nvPr/>
        </p:nvSpPr>
        <p:spPr>
          <a:xfrm>
            <a:off x="8044357" y="4466960"/>
            <a:ext cx="2881879" cy="762388"/>
          </a:xfrm>
          <a:prstGeom prst="rect">
            <a:avLst/>
          </a:prstGeom>
          <a:solidFill>
            <a:schemeClr val="bg1">
              <a:lumMod val="85000"/>
            </a:schemeClr>
          </a:solidFill>
          <a:ln>
            <a:solidFill>
              <a:schemeClr val="tx1"/>
            </a:solidFill>
          </a:ln>
        </p:spPr>
        <p:txBody>
          <a:bodyPr wrap="square" rtlCol="0">
            <a:spAutoFit/>
          </a:bodyPr>
          <a:lstStyle>
            <a:defPPr>
              <a:defRPr lang="en-US"/>
            </a:defPPr>
            <a:lvl1pPr algn="ctr">
              <a:defRPr sz="2400"/>
            </a:lvl1pPr>
          </a:lstStyle>
          <a:p>
            <a:endParaRPr lang="nl-BE" sz="2177" dirty="0"/>
          </a:p>
          <a:p>
            <a:endParaRPr lang="nl-BE" sz="2177" dirty="0"/>
          </a:p>
        </p:txBody>
      </p:sp>
      <p:pic>
        <p:nvPicPr>
          <p:cNvPr id="13" name="Afbeelding 12" descr="Afbeelding met Rechthoek, schermopname, Graphics, plein&#10;&#10;Automatisch gegenereerde beschrijving">
            <a:extLst>
              <a:ext uri="{FF2B5EF4-FFF2-40B4-BE49-F238E27FC236}">
                <a16:creationId xmlns:a16="http://schemas.microsoft.com/office/drawing/2014/main" id="{FD81EEAD-82EF-A2A9-FF88-B4AA9093960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34263" y="4568121"/>
            <a:ext cx="906850" cy="507836"/>
          </a:xfrm>
          <a:prstGeom prst="rect">
            <a:avLst/>
          </a:prstGeom>
          <a:ln w="38100">
            <a:solidFill>
              <a:srgbClr val="C86B02"/>
            </a:solidFill>
          </a:ln>
        </p:spPr>
      </p:pic>
      <p:pic>
        <p:nvPicPr>
          <p:cNvPr id="15" name="Afbeelding 14" descr="Afbeelding met Lettertype, symbool, ontwerp&#10;&#10;Automatisch gegenereerde beschrijving">
            <a:extLst>
              <a:ext uri="{FF2B5EF4-FFF2-40B4-BE49-F238E27FC236}">
                <a16:creationId xmlns:a16="http://schemas.microsoft.com/office/drawing/2014/main" id="{EC5FDE77-D133-6F4A-639E-9E7DC5D63E6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12855" y="4580184"/>
            <a:ext cx="944883" cy="548753"/>
          </a:xfrm>
          <a:prstGeom prst="rect">
            <a:avLst/>
          </a:prstGeom>
        </p:spPr>
      </p:pic>
      <p:sp>
        <p:nvSpPr>
          <p:cNvPr id="6" name="Tekstvak 5">
            <a:extLst>
              <a:ext uri="{FF2B5EF4-FFF2-40B4-BE49-F238E27FC236}">
                <a16:creationId xmlns:a16="http://schemas.microsoft.com/office/drawing/2014/main" id="{B4C5B588-E034-55C3-76E9-2C9F10AFB063}"/>
              </a:ext>
            </a:extLst>
          </p:cNvPr>
          <p:cNvSpPr txBox="1"/>
          <p:nvPr/>
        </p:nvSpPr>
        <p:spPr>
          <a:xfrm>
            <a:off x="1246291" y="1156501"/>
            <a:ext cx="9699419" cy="1990801"/>
          </a:xfrm>
          <a:prstGeom prst="rect">
            <a:avLst/>
          </a:prstGeom>
          <a:solidFill>
            <a:schemeClr val="bg1"/>
          </a:solidFill>
          <a:ln w="15875">
            <a:solidFill>
              <a:srgbClr val="C86B02"/>
            </a:solidFill>
          </a:ln>
        </p:spPr>
        <p:txBody>
          <a:bodyPr wrap="square" rtlCol="0">
            <a:spAutoFit/>
          </a:bodyPr>
          <a:lstStyle/>
          <a:p>
            <a:r>
              <a:rPr lang="nl-BE" sz="1814" dirty="0"/>
              <a:t>Na Eu-verordening en soortenbesluit (2014 -2016) … </a:t>
            </a:r>
          </a:p>
          <a:p>
            <a:r>
              <a:rPr lang="nl-BE" sz="1814" dirty="0"/>
              <a:t>Besturen beslissen zelf:</a:t>
            </a:r>
          </a:p>
          <a:p>
            <a:endParaRPr lang="nl-BE" sz="726" dirty="0"/>
          </a:p>
          <a:p>
            <a:pPr marL="1140623" lvl="2" indent="-311079">
              <a:buFont typeface="Arial" panose="020B0604020202020204" pitchFamily="34" charset="0"/>
              <a:buChar char="•"/>
            </a:pPr>
            <a:r>
              <a:rPr lang="nl-BE" sz="1814" dirty="0"/>
              <a:t>Noodzaak of eigenbelang</a:t>
            </a:r>
          </a:p>
          <a:p>
            <a:pPr marL="1140623" lvl="2" indent="-311079">
              <a:buFont typeface="Arial" panose="020B0604020202020204" pitchFamily="34" charset="0"/>
              <a:buChar char="•"/>
            </a:pPr>
            <a:r>
              <a:rPr lang="nl-BE" sz="1814" dirty="0"/>
              <a:t>Kennis ecologie</a:t>
            </a:r>
          </a:p>
          <a:p>
            <a:pPr marL="1140623" lvl="2" indent="-311079">
              <a:buFont typeface="Arial" panose="020B0604020202020204" pitchFamily="34" charset="0"/>
              <a:buChar char="•"/>
            </a:pPr>
            <a:r>
              <a:rPr lang="nl-BE" sz="1814" dirty="0"/>
              <a:t>Klachten</a:t>
            </a:r>
          </a:p>
          <a:p>
            <a:pPr marL="1140623" lvl="2" indent="-311079">
              <a:buFont typeface="Arial" panose="020B0604020202020204" pitchFamily="34" charset="0"/>
              <a:buChar char="•"/>
            </a:pPr>
            <a:r>
              <a:rPr lang="nl-BE" sz="1814" dirty="0"/>
              <a:t>Pers- en overheidsstimulans</a:t>
            </a:r>
          </a:p>
          <a:p>
            <a:pPr marL="725851" lvl="1" indent="-311079">
              <a:buFont typeface="Arial" panose="020B0604020202020204" pitchFamily="34" charset="0"/>
              <a:buChar char="•"/>
            </a:pPr>
            <a:endParaRPr lang="nl-BE" sz="726" dirty="0"/>
          </a:p>
        </p:txBody>
      </p:sp>
      <p:sp>
        <p:nvSpPr>
          <p:cNvPr id="10" name="Tekstvak 9">
            <a:extLst>
              <a:ext uri="{FF2B5EF4-FFF2-40B4-BE49-F238E27FC236}">
                <a16:creationId xmlns:a16="http://schemas.microsoft.com/office/drawing/2014/main" id="{A3B827B7-49D4-1DE1-FC7D-9138F77A3897}"/>
              </a:ext>
            </a:extLst>
          </p:cNvPr>
          <p:cNvSpPr txBox="1"/>
          <p:nvPr/>
        </p:nvSpPr>
        <p:spPr>
          <a:xfrm>
            <a:off x="1246291" y="3437194"/>
            <a:ext cx="9688412" cy="539058"/>
          </a:xfrm>
          <a:prstGeom prst="rect">
            <a:avLst/>
          </a:prstGeom>
          <a:solidFill>
            <a:schemeClr val="accent6">
              <a:lumMod val="20000"/>
              <a:lumOff val="80000"/>
            </a:schemeClr>
          </a:solidFill>
          <a:ln w="38100">
            <a:solidFill>
              <a:srgbClr val="C86B02"/>
            </a:solidFill>
          </a:ln>
        </p:spPr>
        <p:txBody>
          <a:bodyPr wrap="square" rtlCol="0">
            <a:spAutoFit/>
          </a:bodyPr>
          <a:lstStyle>
            <a:defPPr>
              <a:defRPr lang="en-US"/>
            </a:defPPr>
            <a:lvl1pPr algn="ctr">
              <a:defRPr sz="3200">
                <a:solidFill>
                  <a:schemeClr val="accent2"/>
                </a:solidFill>
              </a:defRPr>
            </a:lvl1pPr>
            <a:lvl2pPr marL="800100" lvl="1" indent="-342900">
              <a:buFont typeface="Arial" panose="020B0604020202020204" pitchFamily="34" charset="0"/>
              <a:buChar char="•"/>
              <a:defRPr sz="2400"/>
            </a:lvl2pPr>
          </a:lstStyle>
          <a:p>
            <a:r>
              <a:rPr lang="nl-BE" sz="2903" dirty="0"/>
              <a:t>Besturen schetsen hun weg!</a:t>
            </a:r>
          </a:p>
        </p:txBody>
      </p:sp>
      <p:sp>
        <p:nvSpPr>
          <p:cNvPr id="11" name="Tekstvak 10">
            <a:extLst>
              <a:ext uri="{FF2B5EF4-FFF2-40B4-BE49-F238E27FC236}">
                <a16:creationId xmlns:a16="http://schemas.microsoft.com/office/drawing/2014/main" id="{D89084CC-5C38-C3B7-B48F-EA65E1FB4F50}"/>
              </a:ext>
            </a:extLst>
          </p:cNvPr>
          <p:cNvSpPr txBox="1"/>
          <p:nvPr/>
        </p:nvSpPr>
        <p:spPr>
          <a:xfrm>
            <a:off x="1246748" y="5248496"/>
            <a:ext cx="2881880" cy="315792"/>
          </a:xfrm>
          <a:prstGeom prst="rect">
            <a:avLst/>
          </a:prstGeom>
          <a:solidFill>
            <a:schemeClr val="bg1"/>
          </a:solidFill>
          <a:ln>
            <a:noFill/>
          </a:ln>
        </p:spPr>
        <p:txBody>
          <a:bodyPr wrap="square" rtlCol="0">
            <a:spAutoFit/>
          </a:bodyPr>
          <a:lstStyle>
            <a:defPPr>
              <a:defRPr lang="en-US"/>
            </a:defPPr>
            <a:lvl1pPr algn="ctr">
              <a:defRPr sz="2400"/>
            </a:lvl1pPr>
          </a:lstStyle>
          <a:p>
            <a:r>
              <a:rPr lang="nl-BE" sz="1452" dirty="0"/>
              <a:t>Bjorn Pollyn</a:t>
            </a:r>
          </a:p>
        </p:txBody>
      </p:sp>
      <p:sp>
        <p:nvSpPr>
          <p:cNvPr id="12" name="Tekstvak 11">
            <a:extLst>
              <a:ext uri="{FF2B5EF4-FFF2-40B4-BE49-F238E27FC236}">
                <a16:creationId xmlns:a16="http://schemas.microsoft.com/office/drawing/2014/main" id="{DC962D89-1634-907F-ECE4-BDD6F82438CE}"/>
              </a:ext>
            </a:extLst>
          </p:cNvPr>
          <p:cNvSpPr txBox="1"/>
          <p:nvPr/>
        </p:nvSpPr>
        <p:spPr>
          <a:xfrm>
            <a:off x="4655060" y="5243929"/>
            <a:ext cx="2881880" cy="315792"/>
          </a:xfrm>
          <a:prstGeom prst="rect">
            <a:avLst/>
          </a:prstGeom>
          <a:solidFill>
            <a:schemeClr val="bg1"/>
          </a:solidFill>
          <a:ln>
            <a:noFill/>
          </a:ln>
        </p:spPr>
        <p:txBody>
          <a:bodyPr wrap="square" rtlCol="0">
            <a:spAutoFit/>
          </a:bodyPr>
          <a:lstStyle>
            <a:defPPr>
              <a:defRPr lang="en-US"/>
            </a:defPPr>
            <a:lvl1pPr algn="ctr">
              <a:defRPr sz="2400"/>
            </a:lvl1pPr>
          </a:lstStyle>
          <a:p>
            <a:r>
              <a:rPr lang="nl-BE" sz="1452" dirty="0"/>
              <a:t>Koen Van Roeyen</a:t>
            </a:r>
          </a:p>
        </p:txBody>
      </p:sp>
      <p:sp>
        <p:nvSpPr>
          <p:cNvPr id="14" name="Tekstvak 13">
            <a:extLst>
              <a:ext uri="{FF2B5EF4-FFF2-40B4-BE49-F238E27FC236}">
                <a16:creationId xmlns:a16="http://schemas.microsoft.com/office/drawing/2014/main" id="{5A40FF98-659C-EED5-6223-2AA7B273FEB9}"/>
              </a:ext>
            </a:extLst>
          </p:cNvPr>
          <p:cNvSpPr txBox="1"/>
          <p:nvPr/>
        </p:nvSpPr>
        <p:spPr>
          <a:xfrm>
            <a:off x="8345682" y="5239348"/>
            <a:ext cx="2580736" cy="539250"/>
          </a:xfrm>
          <a:prstGeom prst="rect">
            <a:avLst/>
          </a:prstGeom>
          <a:solidFill>
            <a:schemeClr val="bg1"/>
          </a:solidFill>
          <a:ln>
            <a:noFill/>
          </a:ln>
        </p:spPr>
        <p:txBody>
          <a:bodyPr wrap="square" rtlCol="0">
            <a:spAutoFit/>
          </a:bodyPr>
          <a:lstStyle>
            <a:defPPr>
              <a:defRPr lang="en-US"/>
            </a:defPPr>
            <a:lvl1pPr algn="ctr">
              <a:defRPr sz="2400"/>
            </a:lvl1pPr>
          </a:lstStyle>
          <a:p>
            <a:r>
              <a:rPr lang="nl-BE" sz="1452" dirty="0"/>
              <a:t>Gwij Stegen – Geert Heyneman</a:t>
            </a:r>
          </a:p>
          <a:p>
            <a:endParaRPr lang="nl-BE" sz="1452" dirty="0"/>
          </a:p>
        </p:txBody>
      </p:sp>
      <p:pic>
        <p:nvPicPr>
          <p:cNvPr id="7" name="Afbeelding 6">
            <a:extLst>
              <a:ext uri="{FF2B5EF4-FFF2-40B4-BE49-F238E27FC236}">
                <a16:creationId xmlns:a16="http://schemas.microsoft.com/office/drawing/2014/main" id="{235B2EB5-FBF9-49AC-A6EA-DC9B21FFBC3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5400000">
            <a:off x="5819393" y="4008436"/>
            <a:ext cx="550002" cy="1669372"/>
          </a:xfrm>
          <a:prstGeom prst="rect">
            <a:avLst/>
          </a:prstGeom>
        </p:spPr>
      </p:pic>
      <p:sp>
        <p:nvSpPr>
          <p:cNvPr id="3" name="Tekstvak 2">
            <a:extLst>
              <a:ext uri="{FF2B5EF4-FFF2-40B4-BE49-F238E27FC236}">
                <a16:creationId xmlns:a16="http://schemas.microsoft.com/office/drawing/2014/main" id="{D8311762-7FFF-ED68-B047-9D54BFBD2C09}"/>
              </a:ext>
            </a:extLst>
          </p:cNvPr>
          <p:cNvSpPr txBox="1"/>
          <p:nvPr/>
        </p:nvSpPr>
        <p:spPr>
          <a:xfrm>
            <a:off x="1263463" y="5700494"/>
            <a:ext cx="9662774" cy="1097416"/>
          </a:xfrm>
          <a:prstGeom prst="rect">
            <a:avLst/>
          </a:prstGeom>
          <a:solidFill>
            <a:srgbClr val="D9D9D9"/>
          </a:solidFill>
          <a:ln w="15875">
            <a:solidFill>
              <a:srgbClr val="C86B02"/>
            </a:solidFill>
          </a:ln>
        </p:spPr>
        <p:txBody>
          <a:bodyPr wrap="square" rtlCol="0">
            <a:spAutoFit/>
          </a:bodyPr>
          <a:lstStyle>
            <a:defPPr>
              <a:defRPr lang="en-US"/>
            </a:defPPr>
            <a:lvl1pPr>
              <a:defRPr sz="1600"/>
            </a:lvl1pPr>
            <a:lvl2pPr marL="800100" lvl="1" indent="-342900">
              <a:buFont typeface="Arial" panose="020B0604020202020204" pitchFamily="34" charset="0"/>
              <a:buChar char="•"/>
              <a:defRPr sz="1600"/>
            </a:lvl2pPr>
          </a:lstStyle>
          <a:p>
            <a:pPr marL="1244316" indent="-311079">
              <a:buFont typeface="Arial" panose="020B0604020202020204" pitchFamily="34" charset="0"/>
              <a:buChar char="•"/>
            </a:pPr>
            <a:r>
              <a:rPr lang="nl-BE" sz="2177" dirty="0"/>
              <a:t>Hoe en wat heeft mijn bestuur </a:t>
            </a:r>
            <a:r>
              <a:rPr lang="nl-BE" sz="2177" u="sng" dirty="0"/>
              <a:t>beslist</a:t>
            </a:r>
            <a:r>
              <a:rPr lang="nl-BE" sz="2177" dirty="0"/>
              <a:t> over exotenbeheer?</a:t>
            </a:r>
          </a:p>
          <a:p>
            <a:pPr marL="1244316" indent="-311079">
              <a:buFont typeface="Arial" panose="020B0604020202020204" pitchFamily="34" charset="0"/>
              <a:buChar char="•"/>
            </a:pPr>
            <a:r>
              <a:rPr lang="nl-BE" sz="2177" dirty="0"/>
              <a:t>Welke </a:t>
            </a:r>
            <a:r>
              <a:rPr lang="nl-BE" sz="2177" u="sng" dirty="0"/>
              <a:t>soorten</a:t>
            </a:r>
            <a:r>
              <a:rPr lang="nl-BE" sz="2177" dirty="0"/>
              <a:t> worden beheerd + afwegingskader ?</a:t>
            </a:r>
          </a:p>
          <a:p>
            <a:pPr marL="1244316" indent="-311079">
              <a:buFont typeface="Arial" panose="020B0604020202020204" pitchFamily="34" charset="0"/>
              <a:buChar char="•"/>
            </a:pPr>
            <a:r>
              <a:rPr lang="nl-BE" sz="2177" u="sng" dirty="0"/>
              <a:t>Uitvoering</a:t>
            </a:r>
            <a:r>
              <a:rPr lang="nl-BE" sz="2177" dirty="0"/>
              <a:t>?</a:t>
            </a:r>
          </a:p>
        </p:txBody>
      </p:sp>
      <p:pic>
        <p:nvPicPr>
          <p:cNvPr id="16" name="Afbeelding 15">
            <a:extLst>
              <a:ext uri="{FF2B5EF4-FFF2-40B4-BE49-F238E27FC236}">
                <a16:creationId xmlns:a16="http://schemas.microsoft.com/office/drawing/2014/main" id="{1DE2E67D-B8B2-0389-F343-D5FA5A898C3E}"/>
              </a:ext>
            </a:extLst>
          </p:cNvPr>
          <p:cNvPicPr>
            <a:picLocks noChangeAspect="1"/>
          </p:cNvPicPr>
          <p:nvPr/>
        </p:nvPicPr>
        <p:blipFill>
          <a:blip r:embed="rId5"/>
          <a:stretch>
            <a:fillRect/>
          </a:stretch>
        </p:blipFill>
        <p:spPr>
          <a:xfrm>
            <a:off x="8660303" y="1"/>
            <a:ext cx="2300405" cy="968592"/>
          </a:xfrm>
          <a:prstGeom prst="rect">
            <a:avLst/>
          </a:prstGeom>
        </p:spPr>
      </p:pic>
    </p:spTree>
    <p:extLst>
      <p:ext uri="{BB962C8B-B14F-4D97-AF65-F5344CB8AC3E}">
        <p14:creationId xmlns:p14="http://schemas.microsoft.com/office/powerpoint/2010/main" val="120516815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22B2988C-0E53-BD06-2DD1-01ECFBAE6AA4}"/>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E034B35D-A9A9-3B1D-A52B-7DA8237D28AF}"/>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B6EB81B-3A2D-CC4A-3DB0-98C1CDB28ED8}"/>
              </a:ext>
            </a:extLst>
          </p:cNvPr>
          <p:cNvSpPr>
            <a:spLocks noGrp="1"/>
          </p:cNvSpPr>
          <p:nvPr>
            <p:ph type="sldNum" sz="quarter" idx="12"/>
          </p:nvPr>
        </p:nvSpPr>
        <p:spPr/>
        <p:txBody>
          <a:bodyPr/>
          <a:lstStyle/>
          <a:p>
            <a:fld id="{6C1E8484-8518-DC47-9BDC-02855AE2DA04}" type="slidenum">
              <a:rPr lang="nl-NL" smtClean="0"/>
              <a:pPr/>
              <a:t>10</a:t>
            </a:fld>
            <a:endParaRPr lang="nl-NL"/>
          </a:p>
        </p:txBody>
      </p:sp>
      <p:sp>
        <p:nvSpPr>
          <p:cNvPr id="5" name="Titel 4">
            <a:extLst>
              <a:ext uri="{FF2B5EF4-FFF2-40B4-BE49-F238E27FC236}">
                <a16:creationId xmlns:a16="http://schemas.microsoft.com/office/drawing/2014/main" id="{033D4E8D-3C6B-20AB-B224-E3A9BB643837}"/>
              </a:ext>
            </a:extLst>
          </p:cNvPr>
          <p:cNvSpPr>
            <a:spLocks noGrp="1"/>
          </p:cNvSpPr>
          <p:nvPr>
            <p:ph type="title"/>
          </p:nvPr>
        </p:nvSpPr>
        <p:spPr/>
        <p:txBody>
          <a:bodyPr/>
          <a:lstStyle/>
          <a:p>
            <a:r>
              <a:rPr lang="nl-BE" dirty="0"/>
              <a:t>Hoe bestrijden we</a:t>
            </a:r>
          </a:p>
        </p:txBody>
      </p:sp>
      <p:sp>
        <p:nvSpPr>
          <p:cNvPr id="6" name="Tijdelijke aanduiding voor tekst 5">
            <a:extLst>
              <a:ext uri="{FF2B5EF4-FFF2-40B4-BE49-F238E27FC236}">
                <a16:creationId xmlns:a16="http://schemas.microsoft.com/office/drawing/2014/main" id="{A2ECDB46-AB33-C6BE-17BE-887C144B446F}"/>
              </a:ext>
            </a:extLst>
          </p:cNvPr>
          <p:cNvSpPr>
            <a:spLocks noGrp="1"/>
          </p:cNvSpPr>
          <p:nvPr>
            <p:ph type="body" sz="quarter" idx="13"/>
          </p:nvPr>
        </p:nvSpPr>
        <p:spPr/>
        <p:txBody>
          <a:bodyPr>
            <a:normAutofit/>
          </a:bodyPr>
          <a:lstStyle/>
          <a:p>
            <a:r>
              <a:rPr lang="nl-BE" dirty="0"/>
              <a:t>Waar mogelijk zelf</a:t>
            </a:r>
          </a:p>
          <a:p>
            <a:r>
              <a:rPr lang="nl-BE" dirty="0"/>
              <a:t>SB250 – focus grondverzet en Japanse duizendknoop</a:t>
            </a:r>
          </a:p>
          <a:p>
            <a:r>
              <a:rPr lang="nl-BE" dirty="0"/>
              <a:t>Samenwerkingen met </a:t>
            </a:r>
            <a:r>
              <a:rPr lang="nl-BE" i="1" dirty="0"/>
              <a:t>derden</a:t>
            </a:r>
          </a:p>
          <a:p>
            <a:pPr marL="285750" indent="-285750">
              <a:buFontTx/>
              <a:buChar char="-"/>
            </a:pPr>
            <a:r>
              <a:rPr lang="nl-BE" sz="1800" dirty="0"/>
              <a:t>Parelvederkruid</a:t>
            </a:r>
          </a:p>
          <a:p>
            <a:pPr marL="285750" indent="-285750">
              <a:buFontTx/>
              <a:buChar char="-"/>
            </a:pPr>
            <a:r>
              <a:rPr lang="nl-BE" sz="1800" dirty="0" err="1"/>
              <a:t>Watertheunisbloem</a:t>
            </a:r>
            <a:endParaRPr lang="nl-BE" sz="1800" dirty="0"/>
          </a:p>
          <a:p>
            <a:pPr marL="285750" indent="-285750">
              <a:buFontTx/>
              <a:buChar char="-"/>
            </a:pPr>
            <a:r>
              <a:rPr lang="nl-BE" sz="1800" dirty="0"/>
              <a:t>postelein </a:t>
            </a:r>
            <a:r>
              <a:rPr lang="nl-BE" sz="1800" dirty="0" err="1"/>
              <a:t>waterlepetje</a:t>
            </a:r>
            <a:endParaRPr lang="nl-BE" sz="1800" dirty="0"/>
          </a:p>
          <a:p>
            <a:pPr marL="285750" indent="-285750">
              <a:buFontTx/>
              <a:buChar char="-"/>
            </a:pPr>
            <a:r>
              <a:rPr lang="nl-BE" sz="1800" dirty="0" err="1"/>
              <a:t>Watercrassula</a:t>
            </a:r>
            <a:endParaRPr lang="nl-BE" sz="1800" dirty="0"/>
          </a:p>
          <a:p>
            <a:pPr marL="285750" indent="-285750">
              <a:buFontTx/>
              <a:buChar char="-"/>
            </a:pPr>
            <a:r>
              <a:rPr lang="nl-BE" sz="1800" dirty="0"/>
              <a:t>Halsbandparkiet</a:t>
            </a:r>
          </a:p>
          <a:p>
            <a:pPr marL="285750" indent="-285750">
              <a:buFontTx/>
              <a:buChar char="-"/>
            </a:pPr>
            <a:r>
              <a:rPr lang="nl-BE" sz="1800" dirty="0"/>
              <a:t>Lettersierschildpadden</a:t>
            </a:r>
          </a:p>
          <a:p>
            <a:pPr marL="285750" indent="-285750">
              <a:buFontTx/>
              <a:buChar char="-"/>
            </a:pPr>
            <a:r>
              <a:rPr lang="nl-BE" sz="1800" dirty="0"/>
              <a:t>Canadese gans	</a:t>
            </a:r>
          </a:p>
        </p:txBody>
      </p:sp>
      <p:sp>
        <p:nvSpPr>
          <p:cNvPr id="7" name="Tijdelijke aanduiding voor tekst 6">
            <a:extLst>
              <a:ext uri="{FF2B5EF4-FFF2-40B4-BE49-F238E27FC236}">
                <a16:creationId xmlns:a16="http://schemas.microsoft.com/office/drawing/2014/main" id="{092748A2-FDA2-0B5D-C6F4-2264B9A2D9AB}"/>
              </a:ext>
            </a:extLst>
          </p:cNvPr>
          <p:cNvSpPr>
            <a:spLocks noGrp="1"/>
          </p:cNvSpPr>
          <p:nvPr>
            <p:ph type="body" sz="quarter" idx="14"/>
          </p:nvPr>
        </p:nvSpPr>
        <p:spPr/>
        <p:txBody>
          <a:bodyPr/>
          <a:lstStyle/>
          <a:p>
            <a:endParaRPr lang="nl-BE" dirty="0"/>
          </a:p>
        </p:txBody>
      </p:sp>
    </p:spTree>
    <p:extLst>
      <p:ext uri="{BB962C8B-B14F-4D97-AF65-F5344CB8AC3E}">
        <p14:creationId xmlns:p14="http://schemas.microsoft.com/office/powerpoint/2010/main" val="38813774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22B2988C-0E53-BD06-2DD1-01ECFBAE6AA4}"/>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E034B35D-A9A9-3B1D-A52B-7DA8237D28AF}"/>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CB6EB81B-3A2D-CC4A-3DB0-98C1CDB28ED8}"/>
              </a:ext>
            </a:extLst>
          </p:cNvPr>
          <p:cNvSpPr>
            <a:spLocks noGrp="1"/>
          </p:cNvSpPr>
          <p:nvPr>
            <p:ph type="sldNum" sz="quarter" idx="12"/>
          </p:nvPr>
        </p:nvSpPr>
        <p:spPr/>
        <p:txBody>
          <a:bodyPr/>
          <a:lstStyle/>
          <a:p>
            <a:fld id="{6C1E8484-8518-DC47-9BDC-02855AE2DA04}" type="slidenum">
              <a:rPr lang="nl-NL" smtClean="0"/>
              <a:pPr/>
              <a:t>11</a:t>
            </a:fld>
            <a:endParaRPr lang="nl-NL"/>
          </a:p>
        </p:txBody>
      </p:sp>
      <p:sp>
        <p:nvSpPr>
          <p:cNvPr id="5" name="Titel 4">
            <a:extLst>
              <a:ext uri="{FF2B5EF4-FFF2-40B4-BE49-F238E27FC236}">
                <a16:creationId xmlns:a16="http://schemas.microsoft.com/office/drawing/2014/main" id="{033D4E8D-3C6B-20AB-B224-E3A9BB643837}"/>
              </a:ext>
            </a:extLst>
          </p:cNvPr>
          <p:cNvSpPr>
            <a:spLocks noGrp="1"/>
          </p:cNvSpPr>
          <p:nvPr>
            <p:ph type="title"/>
          </p:nvPr>
        </p:nvSpPr>
        <p:spPr/>
        <p:txBody>
          <a:bodyPr/>
          <a:lstStyle/>
          <a:p>
            <a:r>
              <a:rPr lang="nl-BE" dirty="0"/>
              <a:t>Hoe inventariseren we</a:t>
            </a:r>
          </a:p>
        </p:txBody>
      </p:sp>
      <p:sp>
        <p:nvSpPr>
          <p:cNvPr id="6" name="Tijdelijke aanduiding voor tekst 5">
            <a:extLst>
              <a:ext uri="{FF2B5EF4-FFF2-40B4-BE49-F238E27FC236}">
                <a16:creationId xmlns:a16="http://schemas.microsoft.com/office/drawing/2014/main" id="{A2ECDB46-AB33-C6BE-17BE-887C144B446F}"/>
              </a:ext>
            </a:extLst>
          </p:cNvPr>
          <p:cNvSpPr>
            <a:spLocks noGrp="1"/>
          </p:cNvSpPr>
          <p:nvPr>
            <p:ph type="body" sz="quarter" idx="13"/>
          </p:nvPr>
        </p:nvSpPr>
        <p:spPr/>
        <p:txBody>
          <a:bodyPr>
            <a:normAutofit fontScale="92500" lnSpcReduction="10000"/>
          </a:bodyPr>
          <a:lstStyle/>
          <a:p>
            <a:r>
              <a:rPr lang="nl-BE" dirty="0"/>
              <a:t>Samenwerken met externen</a:t>
            </a:r>
          </a:p>
          <a:p>
            <a:r>
              <a:rPr lang="nl-BE" dirty="0"/>
              <a:t>	gelukkig wonen er in Gent heel wat soortenkenners en die signaleren heel wat op allerlei kanalen</a:t>
            </a:r>
          </a:p>
          <a:p>
            <a:endParaRPr lang="nl-BE" dirty="0"/>
          </a:p>
          <a:p>
            <a:r>
              <a:rPr lang="nl-BE" dirty="0"/>
              <a:t>Kennisdelen met collega’s</a:t>
            </a:r>
          </a:p>
          <a:p>
            <a:r>
              <a:rPr lang="nl-BE" dirty="0"/>
              <a:t>1° planten herkennen</a:t>
            </a:r>
          </a:p>
          <a:p>
            <a:r>
              <a:rPr lang="nl-BE" dirty="0"/>
              <a:t>2° juiste acties/beheer koppelen aan specifieke soort</a:t>
            </a:r>
          </a:p>
          <a:p>
            <a:r>
              <a:rPr lang="nl-BE" dirty="0"/>
              <a:t>	</a:t>
            </a:r>
          </a:p>
          <a:p>
            <a:r>
              <a:rPr lang="nl-BE" dirty="0"/>
              <a:t>Aanduiden op Digitaal Inventaris en </a:t>
            </a:r>
            <a:r>
              <a:rPr lang="nl-BE" dirty="0" err="1"/>
              <a:t>BeheerSysteem</a:t>
            </a:r>
            <a:endParaRPr lang="nl-BE" dirty="0"/>
          </a:p>
          <a:p>
            <a:endParaRPr lang="nl-BE" dirty="0"/>
          </a:p>
          <a:p>
            <a:r>
              <a:rPr lang="nl-BE" dirty="0"/>
              <a:t>Kennis opdoen en kijken – kijken - kijken</a:t>
            </a:r>
          </a:p>
          <a:p>
            <a:r>
              <a:rPr lang="nl-BE" dirty="0"/>
              <a:t>	</a:t>
            </a:r>
          </a:p>
        </p:txBody>
      </p:sp>
      <p:sp>
        <p:nvSpPr>
          <p:cNvPr id="7" name="Tijdelijke aanduiding voor tekst 6">
            <a:extLst>
              <a:ext uri="{FF2B5EF4-FFF2-40B4-BE49-F238E27FC236}">
                <a16:creationId xmlns:a16="http://schemas.microsoft.com/office/drawing/2014/main" id="{092748A2-FDA2-0B5D-C6F4-2264B9A2D9AB}"/>
              </a:ext>
            </a:extLst>
          </p:cNvPr>
          <p:cNvSpPr>
            <a:spLocks noGrp="1"/>
          </p:cNvSpPr>
          <p:nvPr>
            <p:ph type="body" sz="quarter" idx="14"/>
          </p:nvPr>
        </p:nvSpPr>
        <p:spPr>
          <a:xfrm>
            <a:off x="838200" y="1379819"/>
            <a:ext cx="10515600" cy="341632"/>
          </a:xfrm>
        </p:spPr>
        <p:txBody>
          <a:bodyPr/>
          <a:lstStyle/>
          <a:p>
            <a:r>
              <a:rPr lang="nl-BE" dirty="0"/>
              <a:t>DIBS</a:t>
            </a:r>
          </a:p>
        </p:txBody>
      </p:sp>
    </p:spTree>
    <p:extLst>
      <p:ext uri="{BB962C8B-B14F-4D97-AF65-F5344CB8AC3E}">
        <p14:creationId xmlns:p14="http://schemas.microsoft.com/office/powerpoint/2010/main" val="480069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el 9">
            <a:extLst>
              <a:ext uri="{FF2B5EF4-FFF2-40B4-BE49-F238E27FC236}">
                <a16:creationId xmlns:a16="http://schemas.microsoft.com/office/drawing/2014/main" id="{77109F84-A9F7-6B39-400D-8FA260B232FD}"/>
              </a:ext>
            </a:extLst>
          </p:cNvPr>
          <p:cNvSpPr>
            <a:spLocks noGrp="1"/>
          </p:cNvSpPr>
          <p:nvPr>
            <p:ph type="title"/>
          </p:nvPr>
        </p:nvSpPr>
        <p:spPr/>
        <p:txBody>
          <a:bodyPr/>
          <a:lstStyle/>
          <a:p>
            <a:r>
              <a:rPr lang="en-GB" dirty="0" err="1"/>
              <a:t>Exotenbeheer</a:t>
            </a:r>
            <a:r>
              <a:rPr lang="en-GB" dirty="0"/>
              <a:t> in Gent</a:t>
            </a:r>
          </a:p>
        </p:txBody>
      </p:sp>
      <p:sp>
        <p:nvSpPr>
          <p:cNvPr id="12" name="Tijdelijke aanduiding voor tekst 11">
            <a:extLst>
              <a:ext uri="{FF2B5EF4-FFF2-40B4-BE49-F238E27FC236}">
                <a16:creationId xmlns:a16="http://schemas.microsoft.com/office/drawing/2014/main" id="{7BE20027-3941-5059-AD2A-160F4E85E140}"/>
              </a:ext>
            </a:extLst>
          </p:cNvPr>
          <p:cNvSpPr>
            <a:spLocks noGrp="1"/>
          </p:cNvSpPr>
          <p:nvPr>
            <p:ph type="body" sz="quarter" idx="11"/>
          </p:nvPr>
        </p:nvSpPr>
        <p:spPr>
          <a:xfrm>
            <a:off x="6695265" y="3296917"/>
            <a:ext cx="4782519" cy="774571"/>
          </a:xfrm>
        </p:spPr>
        <p:txBody>
          <a:bodyPr/>
          <a:lstStyle/>
          <a:p>
            <a:r>
              <a:rPr lang="en-GB" dirty="0"/>
              <a:t>Gwij Stegen</a:t>
            </a:r>
          </a:p>
          <a:p>
            <a:r>
              <a:rPr lang="en-GB" dirty="0"/>
              <a:t>Geert Heyneman</a:t>
            </a:r>
          </a:p>
        </p:txBody>
      </p:sp>
      <p:pic>
        <p:nvPicPr>
          <p:cNvPr id="8" name="Tijdelijke aanduiding voor afbeelding 7">
            <a:extLst>
              <a:ext uri="{FF2B5EF4-FFF2-40B4-BE49-F238E27FC236}">
                <a16:creationId xmlns:a16="http://schemas.microsoft.com/office/drawing/2014/main" id="{D5FB90E8-F6DC-4171-8D22-193C71CA868F}"/>
              </a:ext>
            </a:extLst>
          </p:cNvPr>
          <p:cNvPicPr>
            <a:picLocks noGrp="1" noChangeAspect="1"/>
          </p:cNvPicPr>
          <p:nvPr>
            <p:ph type="pic" sz="quarter" idx="10"/>
          </p:nvPr>
        </p:nvPicPr>
        <p:blipFill rotWithShape="1">
          <a:blip r:embed="rId2"/>
          <a:srcRect l="1" t="-86296" r="-1395"/>
          <a:stretch/>
        </p:blipFill>
        <p:spPr>
          <a:xfrm>
            <a:off x="0" y="0"/>
            <a:ext cx="6095524" cy="6858000"/>
          </a:xfrm>
        </p:spPr>
      </p:pic>
      <p:pic>
        <p:nvPicPr>
          <p:cNvPr id="2" name="Afbeelding 1">
            <a:extLst>
              <a:ext uri="{FF2B5EF4-FFF2-40B4-BE49-F238E27FC236}">
                <a16:creationId xmlns:a16="http://schemas.microsoft.com/office/drawing/2014/main" id="{C03D6713-D959-7DC4-E6FF-AF73C6145334}"/>
              </a:ext>
            </a:extLst>
          </p:cNvPr>
          <p:cNvPicPr>
            <a:picLocks noChangeAspect="1"/>
          </p:cNvPicPr>
          <p:nvPr/>
        </p:nvPicPr>
        <p:blipFill>
          <a:blip r:embed="rId3"/>
          <a:stretch>
            <a:fillRect/>
          </a:stretch>
        </p:blipFill>
        <p:spPr>
          <a:xfrm>
            <a:off x="4050072" y="0"/>
            <a:ext cx="2045452" cy="2727269"/>
          </a:xfrm>
          <a:prstGeom prst="rect">
            <a:avLst/>
          </a:prstGeom>
        </p:spPr>
      </p:pic>
      <p:pic>
        <p:nvPicPr>
          <p:cNvPr id="3" name="Picture 6">
            <a:extLst>
              <a:ext uri="{FF2B5EF4-FFF2-40B4-BE49-F238E27FC236}">
                <a16:creationId xmlns:a16="http://schemas.microsoft.com/office/drawing/2014/main" id="{D28838FB-2B97-E750-7760-937E0BFFBD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35024" y="0"/>
            <a:ext cx="1757008" cy="2724434"/>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a:extLst>
              <a:ext uri="{FF2B5EF4-FFF2-40B4-BE49-F238E27FC236}">
                <a16:creationId xmlns:a16="http://schemas.microsoft.com/office/drawing/2014/main" id="{B9E0773C-F23E-F819-9A86-62E6548E432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6079" y="1706615"/>
            <a:ext cx="2060906" cy="1373937"/>
          </a:xfrm>
          <a:prstGeom prst="rect">
            <a:avLst/>
          </a:prstGeom>
          <a:noFill/>
          <a:extLst>
            <a:ext uri="{909E8E84-426E-40DD-AFC4-6F175D3DCCD1}">
              <a14:hiddenFill xmlns:a14="http://schemas.microsoft.com/office/drawing/2010/main">
                <a:solidFill>
                  <a:srgbClr val="FFFFFF"/>
                </a:solidFill>
              </a14:hiddenFill>
            </a:ext>
          </a:extLst>
        </p:spPr>
      </p:pic>
      <p:sp>
        <p:nvSpPr>
          <p:cNvPr id="5" name="Tekstvak 4">
            <a:extLst>
              <a:ext uri="{FF2B5EF4-FFF2-40B4-BE49-F238E27FC236}">
                <a16:creationId xmlns:a16="http://schemas.microsoft.com/office/drawing/2014/main" id="{291B7723-5A92-17EB-6CD0-E5C8FDD69CA1}"/>
              </a:ext>
            </a:extLst>
          </p:cNvPr>
          <p:cNvSpPr txBox="1"/>
          <p:nvPr/>
        </p:nvSpPr>
        <p:spPr>
          <a:xfrm>
            <a:off x="4696287" y="2447435"/>
            <a:ext cx="1311641" cy="276999"/>
          </a:xfrm>
          <a:prstGeom prst="rect">
            <a:avLst/>
          </a:prstGeom>
          <a:noFill/>
        </p:spPr>
        <p:txBody>
          <a:bodyPr wrap="none" rtlCol="0">
            <a:spAutoFit/>
          </a:bodyPr>
          <a:lstStyle/>
          <a:p>
            <a:r>
              <a:rPr lang="nl-BE" sz="1200" dirty="0">
                <a:solidFill>
                  <a:schemeClr val="bg2"/>
                </a:solidFill>
              </a:rPr>
              <a:t>Rato/Martijn Roos</a:t>
            </a:r>
          </a:p>
        </p:txBody>
      </p:sp>
      <p:sp>
        <p:nvSpPr>
          <p:cNvPr id="6" name="Tekstvak 5">
            <a:extLst>
              <a:ext uri="{FF2B5EF4-FFF2-40B4-BE49-F238E27FC236}">
                <a16:creationId xmlns:a16="http://schemas.microsoft.com/office/drawing/2014/main" id="{8D32C141-CB68-EF48-2109-498154BF7832}"/>
              </a:ext>
            </a:extLst>
          </p:cNvPr>
          <p:cNvSpPr txBox="1"/>
          <p:nvPr/>
        </p:nvSpPr>
        <p:spPr>
          <a:xfrm>
            <a:off x="3025549" y="2455302"/>
            <a:ext cx="966483" cy="276999"/>
          </a:xfrm>
          <a:prstGeom prst="rect">
            <a:avLst/>
          </a:prstGeom>
          <a:noFill/>
        </p:spPr>
        <p:txBody>
          <a:bodyPr wrap="none" rtlCol="0">
            <a:spAutoFit/>
          </a:bodyPr>
          <a:lstStyle/>
          <a:p>
            <a:r>
              <a:rPr lang="nl-BE" sz="1200" dirty="0">
                <a:solidFill>
                  <a:schemeClr val="bg2"/>
                </a:solidFill>
              </a:rPr>
              <a:t>Onze Natuur</a:t>
            </a:r>
          </a:p>
        </p:txBody>
      </p:sp>
      <p:sp>
        <p:nvSpPr>
          <p:cNvPr id="7" name="Tekstvak 6">
            <a:extLst>
              <a:ext uri="{FF2B5EF4-FFF2-40B4-BE49-F238E27FC236}">
                <a16:creationId xmlns:a16="http://schemas.microsoft.com/office/drawing/2014/main" id="{F0E405F1-4874-58CB-B2AC-E6EF2AB63212}"/>
              </a:ext>
            </a:extLst>
          </p:cNvPr>
          <p:cNvSpPr txBox="1"/>
          <p:nvPr/>
        </p:nvSpPr>
        <p:spPr>
          <a:xfrm>
            <a:off x="1698969" y="2803553"/>
            <a:ext cx="478016" cy="276999"/>
          </a:xfrm>
          <a:prstGeom prst="rect">
            <a:avLst/>
          </a:prstGeom>
          <a:noFill/>
        </p:spPr>
        <p:txBody>
          <a:bodyPr wrap="none" rtlCol="0">
            <a:spAutoFit/>
          </a:bodyPr>
          <a:lstStyle/>
          <a:p>
            <a:r>
              <a:rPr lang="nl-BE" sz="1200" dirty="0"/>
              <a:t>KBIN</a:t>
            </a:r>
          </a:p>
        </p:txBody>
      </p:sp>
    </p:spTree>
    <p:extLst>
      <p:ext uri="{BB962C8B-B14F-4D97-AF65-F5344CB8AC3E}">
        <p14:creationId xmlns:p14="http://schemas.microsoft.com/office/powerpoint/2010/main" val="401538288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3CB4881-C1FE-B45E-271B-B6F549C9C3B7}"/>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Footer Placeholder 2">
            <a:extLst>
              <a:ext uri="{FF2B5EF4-FFF2-40B4-BE49-F238E27FC236}">
                <a16:creationId xmlns:a16="http://schemas.microsoft.com/office/drawing/2014/main" id="{45E7AD61-C0D1-8A32-1034-5C5E610D7232}"/>
              </a:ext>
            </a:extLst>
          </p:cNvPr>
          <p:cNvSpPr>
            <a:spLocks noGrp="1"/>
          </p:cNvSpPr>
          <p:nvPr>
            <p:ph type="ftr" sz="quarter" idx="11"/>
          </p:nvPr>
        </p:nvSpPr>
        <p:spPr/>
        <p:txBody>
          <a:bodyPr/>
          <a:lstStyle/>
          <a:p>
            <a:r>
              <a:rPr lang="nl-NL"/>
              <a:t>Stad Gent</a:t>
            </a:r>
            <a:endParaRPr lang="nl-NL" dirty="0"/>
          </a:p>
        </p:txBody>
      </p:sp>
      <p:sp>
        <p:nvSpPr>
          <p:cNvPr id="4" name="Slide Number Placeholder 3">
            <a:extLst>
              <a:ext uri="{FF2B5EF4-FFF2-40B4-BE49-F238E27FC236}">
                <a16:creationId xmlns:a16="http://schemas.microsoft.com/office/drawing/2014/main" id="{22ADC684-3003-31B9-F284-C601221E9D36}"/>
              </a:ext>
            </a:extLst>
          </p:cNvPr>
          <p:cNvSpPr>
            <a:spLocks noGrp="1"/>
          </p:cNvSpPr>
          <p:nvPr>
            <p:ph type="sldNum" sz="quarter" idx="12"/>
          </p:nvPr>
        </p:nvSpPr>
        <p:spPr/>
        <p:txBody>
          <a:bodyPr/>
          <a:lstStyle/>
          <a:p>
            <a:fld id="{6C1E8484-8518-DC47-9BDC-02855AE2DA04}" type="slidenum">
              <a:rPr lang="nl-NL" smtClean="0"/>
              <a:pPr/>
              <a:t>3</a:t>
            </a:fld>
            <a:endParaRPr lang="nl-NL"/>
          </a:p>
        </p:txBody>
      </p:sp>
      <p:sp>
        <p:nvSpPr>
          <p:cNvPr id="5" name="Title 4">
            <a:extLst>
              <a:ext uri="{FF2B5EF4-FFF2-40B4-BE49-F238E27FC236}">
                <a16:creationId xmlns:a16="http://schemas.microsoft.com/office/drawing/2014/main" id="{6B12B5DA-9235-ED5D-87BC-0D7A28109142}"/>
              </a:ext>
            </a:extLst>
          </p:cNvPr>
          <p:cNvSpPr>
            <a:spLocks noGrp="1"/>
          </p:cNvSpPr>
          <p:nvPr>
            <p:ph type="title"/>
          </p:nvPr>
        </p:nvSpPr>
        <p:spPr/>
        <p:txBody>
          <a:bodyPr/>
          <a:lstStyle/>
          <a:p>
            <a:r>
              <a:rPr lang="nl-NL" dirty="0"/>
              <a:t>Wat moeten we doen</a:t>
            </a:r>
          </a:p>
        </p:txBody>
      </p:sp>
      <p:sp>
        <p:nvSpPr>
          <p:cNvPr id="6" name="Text Placeholder 5">
            <a:extLst>
              <a:ext uri="{FF2B5EF4-FFF2-40B4-BE49-F238E27FC236}">
                <a16:creationId xmlns:a16="http://schemas.microsoft.com/office/drawing/2014/main" id="{2DB33656-66EA-536C-F417-D4116B303AB5}"/>
              </a:ext>
            </a:extLst>
          </p:cNvPr>
          <p:cNvSpPr>
            <a:spLocks noGrp="1"/>
          </p:cNvSpPr>
          <p:nvPr>
            <p:ph type="body" sz="quarter" idx="13"/>
          </p:nvPr>
        </p:nvSpPr>
        <p:spPr/>
        <p:txBody>
          <a:bodyPr/>
          <a:lstStyle/>
          <a:p>
            <a:r>
              <a:rPr lang="nl-NL" dirty="0"/>
              <a:t>=&gt; Zorgen voor het wettelijk kader</a:t>
            </a:r>
          </a:p>
          <a:p>
            <a:endParaRPr lang="nl-NL" dirty="0"/>
          </a:p>
          <a:p>
            <a:pPr marL="342900" indent="-342900">
              <a:buFontTx/>
              <a:buChar char="-"/>
            </a:pPr>
            <a:r>
              <a:rPr lang="nl-NL" dirty="0"/>
              <a:t>EU-verordening</a:t>
            </a:r>
          </a:p>
          <a:p>
            <a:pPr marL="342900" indent="-342900">
              <a:buFontTx/>
              <a:buChar char="-"/>
            </a:pPr>
            <a:r>
              <a:rPr lang="nl-NL" dirty="0"/>
              <a:t>Soortenbesluit</a:t>
            </a:r>
          </a:p>
          <a:p>
            <a:endParaRPr lang="nl-NL" dirty="0"/>
          </a:p>
        </p:txBody>
      </p:sp>
      <p:sp>
        <p:nvSpPr>
          <p:cNvPr id="7" name="Text Placeholder 6">
            <a:extLst>
              <a:ext uri="{FF2B5EF4-FFF2-40B4-BE49-F238E27FC236}">
                <a16:creationId xmlns:a16="http://schemas.microsoft.com/office/drawing/2014/main" id="{CEDE12C0-AD2D-B854-52F6-7903997D5F0B}"/>
              </a:ext>
            </a:extLst>
          </p:cNvPr>
          <p:cNvSpPr>
            <a:spLocks noGrp="1"/>
          </p:cNvSpPr>
          <p:nvPr>
            <p:ph type="body" sz="quarter" idx="14"/>
          </p:nvPr>
        </p:nvSpPr>
        <p:spPr>
          <a:xfrm>
            <a:off x="838200" y="1379819"/>
            <a:ext cx="10515600" cy="341632"/>
          </a:xfrm>
        </p:spPr>
        <p:txBody>
          <a:bodyPr/>
          <a:lstStyle/>
          <a:p>
            <a:r>
              <a:rPr lang="nl-NL" dirty="0"/>
              <a:t>Hogere overheden</a:t>
            </a:r>
          </a:p>
        </p:txBody>
      </p:sp>
      <p:sp>
        <p:nvSpPr>
          <p:cNvPr id="9" name="Tekstvak 8">
            <a:extLst>
              <a:ext uri="{FF2B5EF4-FFF2-40B4-BE49-F238E27FC236}">
                <a16:creationId xmlns:a16="http://schemas.microsoft.com/office/drawing/2014/main" id="{15989DF4-7D48-7EFD-286F-CE3AB41DC8DD}"/>
              </a:ext>
            </a:extLst>
          </p:cNvPr>
          <p:cNvSpPr txBox="1"/>
          <p:nvPr/>
        </p:nvSpPr>
        <p:spPr>
          <a:xfrm>
            <a:off x="2499064" y="4053840"/>
            <a:ext cx="7892248" cy="369332"/>
          </a:xfrm>
          <a:prstGeom prst="rect">
            <a:avLst/>
          </a:prstGeom>
          <a:noFill/>
        </p:spPr>
        <p:txBody>
          <a:bodyPr wrap="square">
            <a:spAutoFit/>
          </a:bodyPr>
          <a:lstStyle/>
          <a:p>
            <a:r>
              <a:rPr lang="nl-NL" dirty="0"/>
              <a:t>Maar </a:t>
            </a:r>
            <a:r>
              <a:rPr lang="nl-NL" dirty="0">
                <a:solidFill>
                  <a:schemeClr val="bg2"/>
                </a:solidFill>
              </a:rPr>
              <a:t>beheerregelingen</a:t>
            </a:r>
            <a:r>
              <a:rPr lang="nl-NL" dirty="0"/>
              <a:t> aub want wie moet wat doen en waarom</a:t>
            </a:r>
          </a:p>
        </p:txBody>
      </p:sp>
      <p:sp>
        <p:nvSpPr>
          <p:cNvPr id="11" name="Tekstvak 10">
            <a:extLst>
              <a:ext uri="{FF2B5EF4-FFF2-40B4-BE49-F238E27FC236}">
                <a16:creationId xmlns:a16="http://schemas.microsoft.com/office/drawing/2014/main" id="{559F1897-A04F-3327-89ED-035055194600}"/>
              </a:ext>
            </a:extLst>
          </p:cNvPr>
          <p:cNvSpPr txBox="1"/>
          <p:nvPr/>
        </p:nvSpPr>
        <p:spPr>
          <a:xfrm>
            <a:off x="3040601" y="4053840"/>
            <a:ext cx="1833239" cy="369332"/>
          </a:xfrm>
          <a:prstGeom prst="rect">
            <a:avLst/>
          </a:prstGeom>
          <a:noFill/>
        </p:spPr>
        <p:txBody>
          <a:bodyPr wrap="square">
            <a:spAutoFit/>
          </a:bodyPr>
          <a:lstStyle/>
          <a:p>
            <a:r>
              <a:rPr lang="nl-NL" dirty="0"/>
              <a:t>beheerregelingen</a:t>
            </a:r>
            <a:endParaRPr lang="nl-BE" dirty="0"/>
          </a:p>
        </p:txBody>
      </p:sp>
    </p:spTree>
    <p:extLst>
      <p:ext uri="{BB962C8B-B14F-4D97-AF65-F5344CB8AC3E}">
        <p14:creationId xmlns:p14="http://schemas.microsoft.com/office/powerpoint/2010/main" val="2029812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31"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p:cTn id="17" dur="1000" fill="hold"/>
                                        <p:tgtEl>
                                          <p:spTgt spid="11"/>
                                        </p:tgtEl>
                                        <p:attrNameLst>
                                          <p:attrName>ppt_w</p:attrName>
                                        </p:attrNameLst>
                                      </p:cBhvr>
                                      <p:tavLst>
                                        <p:tav tm="0">
                                          <p:val>
                                            <p:fltVal val="0"/>
                                          </p:val>
                                        </p:tav>
                                        <p:tav tm="100000">
                                          <p:val>
                                            <p:strVal val="#ppt_w"/>
                                          </p:val>
                                        </p:tav>
                                      </p:tavLst>
                                    </p:anim>
                                    <p:anim calcmode="lin" valueType="num">
                                      <p:cBhvr>
                                        <p:cTn id="18" dur="1000" fill="hold"/>
                                        <p:tgtEl>
                                          <p:spTgt spid="11"/>
                                        </p:tgtEl>
                                        <p:attrNameLst>
                                          <p:attrName>ppt_h</p:attrName>
                                        </p:attrNameLst>
                                      </p:cBhvr>
                                      <p:tavLst>
                                        <p:tav tm="0">
                                          <p:val>
                                            <p:fltVal val="0"/>
                                          </p:val>
                                        </p:tav>
                                        <p:tav tm="100000">
                                          <p:val>
                                            <p:strVal val="#ppt_h"/>
                                          </p:val>
                                        </p:tav>
                                      </p:tavLst>
                                    </p:anim>
                                    <p:anim calcmode="lin" valueType="num">
                                      <p:cBhvr>
                                        <p:cTn id="19" dur="1000" fill="hold"/>
                                        <p:tgtEl>
                                          <p:spTgt spid="11"/>
                                        </p:tgtEl>
                                        <p:attrNameLst>
                                          <p:attrName>style.rotation</p:attrName>
                                        </p:attrNameLst>
                                      </p:cBhvr>
                                      <p:tavLst>
                                        <p:tav tm="0">
                                          <p:val>
                                            <p:fltVal val="90"/>
                                          </p:val>
                                        </p:tav>
                                        <p:tav tm="100000">
                                          <p:val>
                                            <p:fltVal val="0"/>
                                          </p:val>
                                        </p:tav>
                                      </p:tavLst>
                                    </p:anim>
                                    <p:animEffect transition="in" filter="fade">
                                      <p:cBhvr>
                                        <p:cTn id="20"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9E81777A-6FF2-5F32-B699-34058B9D0A27}"/>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200CBCB7-9F71-FB01-A5EB-E8311846901A}"/>
              </a:ext>
            </a:extLst>
          </p:cNvPr>
          <p:cNvSpPr>
            <a:spLocks noGrp="1"/>
          </p:cNvSpPr>
          <p:nvPr>
            <p:ph type="ftr" sz="quarter" idx="11"/>
          </p:nvPr>
        </p:nvSpPr>
        <p:spPr/>
        <p:txBody>
          <a:bodyPr/>
          <a:lstStyle/>
          <a:p>
            <a:r>
              <a:rPr lang="nl-NL"/>
              <a:t>Stad Gent</a:t>
            </a:r>
            <a:endParaRPr lang="nl-NL" dirty="0"/>
          </a:p>
        </p:txBody>
      </p:sp>
      <p:sp>
        <p:nvSpPr>
          <p:cNvPr id="4" name="Tijdelijke aanduiding voor dianummer 3">
            <a:extLst>
              <a:ext uri="{FF2B5EF4-FFF2-40B4-BE49-F238E27FC236}">
                <a16:creationId xmlns:a16="http://schemas.microsoft.com/office/drawing/2014/main" id="{3E22AFBD-DD84-412C-5948-08405BFBB09D}"/>
              </a:ext>
            </a:extLst>
          </p:cNvPr>
          <p:cNvSpPr>
            <a:spLocks noGrp="1"/>
          </p:cNvSpPr>
          <p:nvPr>
            <p:ph type="sldNum" sz="quarter" idx="12"/>
          </p:nvPr>
        </p:nvSpPr>
        <p:spPr/>
        <p:txBody>
          <a:bodyPr/>
          <a:lstStyle/>
          <a:p>
            <a:fld id="{6C1E8484-8518-DC47-9BDC-02855AE2DA04}" type="slidenum">
              <a:rPr lang="nl-NL" smtClean="0"/>
              <a:pPr/>
              <a:t>4</a:t>
            </a:fld>
            <a:endParaRPr lang="nl-NL"/>
          </a:p>
        </p:txBody>
      </p:sp>
      <p:sp>
        <p:nvSpPr>
          <p:cNvPr id="5" name="Titel 4">
            <a:extLst>
              <a:ext uri="{FF2B5EF4-FFF2-40B4-BE49-F238E27FC236}">
                <a16:creationId xmlns:a16="http://schemas.microsoft.com/office/drawing/2014/main" id="{47EC3A5A-6EBE-4161-4C09-9D7E9441A617}"/>
              </a:ext>
            </a:extLst>
          </p:cNvPr>
          <p:cNvSpPr>
            <a:spLocks noGrp="1"/>
          </p:cNvSpPr>
          <p:nvPr>
            <p:ph type="title"/>
          </p:nvPr>
        </p:nvSpPr>
        <p:spPr/>
        <p:txBody>
          <a:bodyPr/>
          <a:lstStyle/>
          <a:p>
            <a:r>
              <a:rPr lang="nl-BE" dirty="0"/>
              <a:t>Wat </a:t>
            </a:r>
            <a:r>
              <a:rPr lang="nl-BE" i="1" dirty="0"/>
              <a:t>willen</a:t>
            </a:r>
            <a:r>
              <a:rPr lang="nl-BE" dirty="0"/>
              <a:t> we doen - de Gentse ambities</a:t>
            </a:r>
          </a:p>
        </p:txBody>
      </p:sp>
      <p:sp>
        <p:nvSpPr>
          <p:cNvPr id="6" name="Tijdelijke aanduiding voor tekst 5">
            <a:extLst>
              <a:ext uri="{FF2B5EF4-FFF2-40B4-BE49-F238E27FC236}">
                <a16:creationId xmlns:a16="http://schemas.microsoft.com/office/drawing/2014/main" id="{125F77F5-4DAE-E5BE-36BA-6F82AC51A839}"/>
              </a:ext>
            </a:extLst>
          </p:cNvPr>
          <p:cNvSpPr>
            <a:spLocks noGrp="1"/>
          </p:cNvSpPr>
          <p:nvPr>
            <p:ph type="body" sz="quarter" idx="13"/>
          </p:nvPr>
        </p:nvSpPr>
        <p:spPr/>
        <p:txBody>
          <a:bodyPr/>
          <a:lstStyle/>
          <a:p>
            <a:r>
              <a:rPr lang="nl-BE" dirty="0"/>
              <a:t>Beheerrichtlijn (invasieve) exoten</a:t>
            </a:r>
          </a:p>
          <a:p>
            <a:r>
              <a:rPr lang="nl-BE" dirty="0"/>
              <a:t>Oplijsting soorten</a:t>
            </a:r>
          </a:p>
          <a:p>
            <a:r>
              <a:rPr lang="nl-BE" u="sng" dirty="0"/>
              <a:t>Doel</a:t>
            </a:r>
          </a:p>
          <a:p>
            <a:pPr marL="342900" indent="-342900">
              <a:buFont typeface="Symbol" panose="05050102010706020507" pitchFamily="18" charset="2"/>
              <a:buChar char="Þ"/>
            </a:pPr>
            <a:r>
              <a:rPr lang="nl-BE" dirty="0" err="1"/>
              <a:t>Stadsbrede</a:t>
            </a:r>
            <a:r>
              <a:rPr lang="nl-BE" dirty="0"/>
              <a:t> duidelijkheid rond aanpak</a:t>
            </a:r>
          </a:p>
          <a:p>
            <a:endParaRPr lang="nl-BE" dirty="0"/>
          </a:p>
          <a:p>
            <a:r>
              <a:rPr lang="nl-BE" dirty="0"/>
              <a:t>eerste versie in 2014</a:t>
            </a:r>
          </a:p>
          <a:p>
            <a:endParaRPr lang="nl-BE" dirty="0"/>
          </a:p>
          <a:p>
            <a:r>
              <a:rPr lang="nl-BE" dirty="0" err="1"/>
              <a:t>To</a:t>
            </a:r>
            <a:r>
              <a:rPr lang="nl-BE" dirty="0"/>
              <a:t> do =&gt; herziening en politieke validatie</a:t>
            </a:r>
          </a:p>
          <a:p>
            <a:endParaRPr lang="nl-BE" dirty="0"/>
          </a:p>
        </p:txBody>
      </p:sp>
      <p:sp>
        <p:nvSpPr>
          <p:cNvPr id="7" name="Tijdelijke aanduiding voor tekst 6">
            <a:extLst>
              <a:ext uri="{FF2B5EF4-FFF2-40B4-BE49-F238E27FC236}">
                <a16:creationId xmlns:a16="http://schemas.microsoft.com/office/drawing/2014/main" id="{9CCB2A46-06BE-839E-4AA1-8B073050A266}"/>
              </a:ext>
            </a:extLst>
          </p:cNvPr>
          <p:cNvSpPr>
            <a:spLocks noGrp="1"/>
          </p:cNvSpPr>
          <p:nvPr>
            <p:ph type="body" sz="quarter" idx="14"/>
          </p:nvPr>
        </p:nvSpPr>
        <p:spPr>
          <a:xfrm>
            <a:off x="838200" y="1379819"/>
            <a:ext cx="10515600" cy="341632"/>
          </a:xfrm>
        </p:spPr>
        <p:txBody>
          <a:bodyPr/>
          <a:lstStyle/>
          <a:p>
            <a:r>
              <a:rPr lang="nl-BE" dirty="0"/>
              <a:t>Lokale tools</a:t>
            </a:r>
          </a:p>
        </p:txBody>
      </p:sp>
      <p:pic>
        <p:nvPicPr>
          <p:cNvPr id="11" name="Afbeelding 10">
            <a:extLst>
              <a:ext uri="{FF2B5EF4-FFF2-40B4-BE49-F238E27FC236}">
                <a16:creationId xmlns:a16="http://schemas.microsoft.com/office/drawing/2014/main" id="{C8CC3A6C-753F-2153-9E99-91378FCC70F0}"/>
              </a:ext>
            </a:extLst>
          </p:cNvPr>
          <p:cNvPicPr>
            <a:picLocks noChangeAspect="1"/>
          </p:cNvPicPr>
          <p:nvPr/>
        </p:nvPicPr>
        <p:blipFill>
          <a:blip r:embed="rId2"/>
          <a:stretch>
            <a:fillRect/>
          </a:stretch>
        </p:blipFill>
        <p:spPr>
          <a:xfrm>
            <a:off x="7154724" y="1550635"/>
            <a:ext cx="3025426" cy="4282394"/>
          </a:xfrm>
          <a:prstGeom prst="rect">
            <a:avLst/>
          </a:prstGeom>
        </p:spPr>
      </p:pic>
    </p:spTree>
    <p:extLst>
      <p:ext uri="{BB962C8B-B14F-4D97-AF65-F5344CB8AC3E}">
        <p14:creationId xmlns:p14="http://schemas.microsoft.com/office/powerpoint/2010/main" val="1268055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9E81777A-6FF2-5F32-B699-34058B9D0A27}"/>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200CBCB7-9F71-FB01-A5EB-E8311846901A}"/>
              </a:ext>
            </a:extLst>
          </p:cNvPr>
          <p:cNvSpPr>
            <a:spLocks noGrp="1"/>
          </p:cNvSpPr>
          <p:nvPr>
            <p:ph type="ftr" sz="quarter" idx="11"/>
          </p:nvPr>
        </p:nvSpPr>
        <p:spPr/>
        <p:txBody>
          <a:bodyPr/>
          <a:lstStyle/>
          <a:p>
            <a:r>
              <a:rPr lang="nl-NL" dirty="0"/>
              <a:t>Stad Gent</a:t>
            </a:r>
          </a:p>
        </p:txBody>
      </p:sp>
      <p:sp>
        <p:nvSpPr>
          <p:cNvPr id="4" name="Tijdelijke aanduiding voor dianummer 3">
            <a:extLst>
              <a:ext uri="{FF2B5EF4-FFF2-40B4-BE49-F238E27FC236}">
                <a16:creationId xmlns:a16="http://schemas.microsoft.com/office/drawing/2014/main" id="{3E22AFBD-DD84-412C-5948-08405BFBB09D}"/>
              </a:ext>
            </a:extLst>
          </p:cNvPr>
          <p:cNvSpPr>
            <a:spLocks noGrp="1"/>
          </p:cNvSpPr>
          <p:nvPr>
            <p:ph type="sldNum" sz="quarter" idx="12"/>
          </p:nvPr>
        </p:nvSpPr>
        <p:spPr/>
        <p:txBody>
          <a:bodyPr/>
          <a:lstStyle/>
          <a:p>
            <a:fld id="{6C1E8484-8518-DC47-9BDC-02855AE2DA04}" type="slidenum">
              <a:rPr lang="nl-NL" smtClean="0"/>
              <a:pPr/>
              <a:t>5</a:t>
            </a:fld>
            <a:endParaRPr lang="nl-NL"/>
          </a:p>
        </p:txBody>
      </p:sp>
      <p:sp>
        <p:nvSpPr>
          <p:cNvPr id="5" name="Titel 4">
            <a:extLst>
              <a:ext uri="{FF2B5EF4-FFF2-40B4-BE49-F238E27FC236}">
                <a16:creationId xmlns:a16="http://schemas.microsoft.com/office/drawing/2014/main" id="{47EC3A5A-6EBE-4161-4C09-9D7E9441A617}"/>
              </a:ext>
            </a:extLst>
          </p:cNvPr>
          <p:cNvSpPr>
            <a:spLocks noGrp="1"/>
          </p:cNvSpPr>
          <p:nvPr>
            <p:ph type="title"/>
          </p:nvPr>
        </p:nvSpPr>
        <p:spPr/>
        <p:txBody>
          <a:bodyPr/>
          <a:lstStyle/>
          <a:p>
            <a:r>
              <a:rPr lang="nl-BE" dirty="0"/>
              <a:t>De Gentse ambities</a:t>
            </a:r>
          </a:p>
        </p:txBody>
      </p:sp>
      <p:sp>
        <p:nvSpPr>
          <p:cNvPr id="6" name="Tijdelijke aanduiding voor tekst 5">
            <a:extLst>
              <a:ext uri="{FF2B5EF4-FFF2-40B4-BE49-F238E27FC236}">
                <a16:creationId xmlns:a16="http://schemas.microsoft.com/office/drawing/2014/main" id="{125F77F5-4DAE-E5BE-36BA-6F82AC51A839}"/>
              </a:ext>
            </a:extLst>
          </p:cNvPr>
          <p:cNvSpPr>
            <a:spLocks noGrp="1"/>
          </p:cNvSpPr>
          <p:nvPr>
            <p:ph type="body" sz="quarter" idx="13"/>
          </p:nvPr>
        </p:nvSpPr>
        <p:spPr/>
        <p:txBody>
          <a:bodyPr/>
          <a:lstStyle/>
          <a:p>
            <a:r>
              <a:rPr lang="nl-BE" dirty="0"/>
              <a:t>Wat staat er op de invasieve exotenlijst</a:t>
            </a:r>
          </a:p>
          <a:p>
            <a:r>
              <a:rPr lang="nl-BE" dirty="0"/>
              <a:t>- Voorkomen in Gent</a:t>
            </a:r>
          </a:p>
          <a:p>
            <a:r>
              <a:rPr lang="nl-BE" dirty="0"/>
              <a:t>	4 classificaties p: potentieel/1: aanwezig maar (nog) niet als invasief/2: beperkte schaal 	aanwezig en invasief/3: grote schaal aanwezig en problematisch</a:t>
            </a:r>
          </a:p>
          <a:p>
            <a:pPr marL="342900" indent="-342900">
              <a:buFontTx/>
              <a:buChar char="-"/>
            </a:pPr>
            <a:r>
              <a:rPr lang="nl-BE" dirty="0"/>
              <a:t>Wetgevend kader (ja/neen/gevolg)</a:t>
            </a:r>
          </a:p>
          <a:p>
            <a:pPr marL="342900" indent="-342900">
              <a:buFontTx/>
              <a:buChar char="-"/>
            </a:pPr>
            <a:r>
              <a:rPr lang="nl-BE" dirty="0" err="1"/>
              <a:t>Invasive</a:t>
            </a:r>
            <a:r>
              <a:rPr lang="nl-BE" dirty="0"/>
              <a:t> Species </a:t>
            </a:r>
            <a:r>
              <a:rPr lang="nl-BE" dirty="0" err="1"/>
              <a:t>Environmental</a:t>
            </a:r>
            <a:r>
              <a:rPr lang="nl-BE" dirty="0"/>
              <a:t> Impact Assessment</a:t>
            </a:r>
          </a:p>
          <a:p>
            <a:pPr marL="342900" indent="-342900">
              <a:buFontTx/>
              <a:buChar char="-"/>
            </a:pPr>
            <a:r>
              <a:rPr lang="nl-BE" dirty="0"/>
              <a:t>Voorkomen en problematiek in Gent</a:t>
            </a:r>
          </a:p>
          <a:p>
            <a:pPr marL="342900" indent="-342900">
              <a:buFontTx/>
              <a:buChar char="-"/>
            </a:pPr>
            <a:r>
              <a:rPr lang="nl-BE" dirty="0"/>
              <a:t>Beheerambities</a:t>
            </a:r>
          </a:p>
          <a:p>
            <a:endParaRPr lang="nl-BE" dirty="0"/>
          </a:p>
        </p:txBody>
      </p:sp>
      <p:sp>
        <p:nvSpPr>
          <p:cNvPr id="7" name="Tijdelijke aanduiding voor tekst 6">
            <a:extLst>
              <a:ext uri="{FF2B5EF4-FFF2-40B4-BE49-F238E27FC236}">
                <a16:creationId xmlns:a16="http://schemas.microsoft.com/office/drawing/2014/main" id="{9CCB2A46-06BE-839E-4AA1-8B073050A266}"/>
              </a:ext>
            </a:extLst>
          </p:cNvPr>
          <p:cNvSpPr>
            <a:spLocks noGrp="1"/>
          </p:cNvSpPr>
          <p:nvPr>
            <p:ph type="body" sz="quarter" idx="14"/>
          </p:nvPr>
        </p:nvSpPr>
        <p:spPr>
          <a:xfrm>
            <a:off x="838200" y="1379819"/>
            <a:ext cx="10515600" cy="341632"/>
          </a:xfrm>
        </p:spPr>
        <p:txBody>
          <a:bodyPr/>
          <a:lstStyle/>
          <a:p>
            <a:r>
              <a:rPr lang="nl-BE" dirty="0"/>
              <a:t>Invasieve exotenlijst Gent</a:t>
            </a:r>
          </a:p>
        </p:txBody>
      </p:sp>
      <p:pic>
        <p:nvPicPr>
          <p:cNvPr id="8" name="Afbeelding 7" descr="Afbeelding met tekst, kaart, schermopname, diagram&#10;&#10;Automatisch gegenereerde beschrijving">
            <a:extLst>
              <a:ext uri="{FF2B5EF4-FFF2-40B4-BE49-F238E27FC236}">
                <a16:creationId xmlns:a16="http://schemas.microsoft.com/office/drawing/2014/main" id="{EC4CFE0B-FCEA-E4C1-E551-D08A70400CC9}"/>
              </a:ext>
            </a:extLst>
          </p:cNvPr>
          <p:cNvPicPr>
            <a:picLocks noChangeAspect="1"/>
          </p:cNvPicPr>
          <p:nvPr/>
        </p:nvPicPr>
        <p:blipFill rotWithShape="1">
          <a:blip r:embed="rId2"/>
          <a:srcRect t="10503"/>
          <a:stretch/>
        </p:blipFill>
        <p:spPr>
          <a:xfrm>
            <a:off x="7225858" y="3429000"/>
            <a:ext cx="3898883" cy="2979560"/>
          </a:xfrm>
          <a:prstGeom prst="rect">
            <a:avLst/>
          </a:prstGeom>
        </p:spPr>
      </p:pic>
    </p:spTree>
    <p:extLst>
      <p:ext uri="{BB962C8B-B14F-4D97-AF65-F5344CB8AC3E}">
        <p14:creationId xmlns:p14="http://schemas.microsoft.com/office/powerpoint/2010/main" val="3069116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9E81777A-6FF2-5F32-B699-34058B9D0A27}"/>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200CBCB7-9F71-FB01-A5EB-E8311846901A}"/>
              </a:ext>
            </a:extLst>
          </p:cNvPr>
          <p:cNvSpPr>
            <a:spLocks noGrp="1"/>
          </p:cNvSpPr>
          <p:nvPr>
            <p:ph type="ftr" sz="quarter" idx="11"/>
          </p:nvPr>
        </p:nvSpPr>
        <p:spPr/>
        <p:txBody>
          <a:bodyPr/>
          <a:lstStyle/>
          <a:p>
            <a:r>
              <a:rPr lang="nl-NL" dirty="0"/>
              <a:t>Stad Gent</a:t>
            </a:r>
          </a:p>
        </p:txBody>
      </p:sp>
      <p:sp>
        <p:nvSpPr>
          <p:cNvPr id="4" name="Tijdelijke aanduiding voor dianummer 3">
            <a:extLst>
              <a:ext uri="{FF2B5EF4-FFF2-40B4-BE49-F238E27FC236}">
                <a16:creationId xmlns:a16="http://schemas.microsoft.com/office/drawing/2014/main" id="{3E22AFBD-DD84-412C-5948-08405BFBB09D}"/>
              </a:ext>
            </a:extLst>
          </p:cNvPr>
          <p:cNvSpPr>
            <a:spLocks noGrp="1"/>
          </p:cNvSpPr>
          <p:nvPr>
            <p:ph type="sldNum" sz="quarter" idx="12"/>
          </p:nvPr>
        </p:nvSpPr>
        <p:spPr/>
        <p:txBody>
          <a:bodyPr/>
          <a:lstStyle/>
          <a:p>
            <a:fld id="{6C1E8484-8518-DC47-9BDC-02855AE2DA04}" type="slidenum">
              <a:rPr lang="nl-NL" smtClean="0"/>
              <a:pPr/>
              <a:t>6</a:t>
            </a:fld>
            <a:endParaRPr lang="nl-NL"/>
          </a:p>
        </p:txBody>
      </p:sp>
      <p:sp>
        <p:nvSpPr>
          <p:cNvPr id="5" name="Titel 4">
            <a:extLst>
              <a:ext uri="{FF2B5EF4-FFF2-40B4-BE49-F238E27FC236}">
                <a16:creationId xmlns:a16="http://schemas.microsoft.com/office/drawing/2014/main" id="{47EC3A5A-6EBE-4161-4C09-9D7E9441A617}"/>
              </a:ext>
            </a:extLst>
          </p:cNvPr>
          <p:cNvSpPr>
            <a:spLocks noGrp="1"/>
          </p:cNvSpPr>
          <p:nvPr>
            <p:ph type="title"/>
          </p:nvPr>
        </p:nvSpPr>
        <p:spPr/>
        <p:txBody>
          <a:bodyPr/>
          <a:lstStyle/>
          <a:p>
            <a:r>
              <a:rPr lang="nl-BE" dirty="0"/>
              <a:t>De Gentse ambities</a:t>
            </a:r>
          </a:p>
        </p:txBody>
      </p:sp>
      <p:sp>
        <p:nvSpPr>
          <p:cNvPr id="6" name="Tijdelijke aanduiding voor tekst 5">
            <a:extLst>
              <a:ext uri="{FF2B5EF4-FFF2-40B4-BE49-F238E27FC236}">
                <a16:creationId xmlns:a16="http://schemas.microsoft.com/office/drawing/2014/main" id="{125F77F5-4DAE-E5BE-36BA-6F82AC51A839}"/>
              </a:ext>
            </a:extLst>
          </p:cNvPr>
          <p:cNvSpPr>
            <a:spLocks noGrp="1"/>
          </p:cNvSpPr>
          <p:nvPr>
            <p:ph type="body" sz="quarter" idx="13"/>
          </p:nvPr>
        </p:nvSpPr>
        <p:spPr/>
        <p:txBody>
          <a:bodyPr>
            <a:normAutofit fontScale="92500" lnSpcReduction="20000"/>
          </a:bodyPr>
          <a:lstStyle/>
          <a:p>
            <a:r>
              <a:rPr lang="nl-BE" b="1" dirty="0"/>
              <a:t>Categorie: “p”</a:t>
            </a:r>
            <a:r>
              <a:rPr lang="nl-BE" dirty="0"/>
              <a:t> =&gt; potentieel problematisch</a:t>
            </a:r>
          </a:p>
          <a:p>
            <a:r>
              <a:rPr lang="nl-BE" dirty="0"/>
              <a:t>Mexicaans madeliefje/</a:t>
            </a:r>
            <a:r>
              <a:rPr lang="nl-BE" dirty="0" err="1"/>
              <a:t>muurfijnstraal</a:t>
            </a:r>
            <a:r>
              <a:rPr lang="nl-BE" dirty="0"/>
              <a:t> (</a:t>
            </a:r>
            <a:r>
              <a:rPr lang="nl-BE" i="1" dirty="0" err="1"/>
              <a:t>Erigon</a:t>
            </a:r>
            <a:r>
              <a:rPr lang="nl-BE" i="1" dirty="0"/>
              <a:t> </a:t>
            </a:r>
            <a:r>
              <a:rPr lang="nl-BE" i="1" dirty="0" err="1"/>
              <a:t>karvenskianus</a:t>
            </a:r>
            <a:r>
              <a:rPr lang="nl-BE" dirty="0"/>
              <a:t>)</a:t>
            </a:r>
          </a:p>
          <a:p>
            <a:r>
              <a:rPr lang="nl-BE" b="1" dirty="0"/>
              <a:t>Wetgevend kader</a:t>
            </a:r>
            <a:r>
              <a:rPr lang="nl-BE" dirty="0"/>
              <a:t>: </a:t>
            </a:r>
            <a:r>
              <a:rPr lang="nl-BE" dirty="0" err="1"/>
              <a:t>nvt</a:t>
            </a:r>
            <a:endParaRPr lang="nl-BE" dirty="0"/>
          </a:p>
          <a:p>
            <a:r>
              <a:rPr lang="nl-BE" b="1" dirty="0"/>
              <a:t>ISEIA</a:t>
            </a:r>
            <a:r>
              <a:rPr lang="nl-BE" dirty="0"/>
              <a:t>: geen (B1/2?)</a:t>
            </a:r>
          </a:p>
          <a:p>
            <a:r>
              <a:rPr lang="nl-BE" b="1" dirty="0"/>
              <a:t>Voorkomen en problematiek in Gent:</a:t>
            </a:r>
          </a:p>
          <a:p>
            <a:pPr marL="285750" indent="-285750">
              <a:buFont typeface="Wingdings" panose="05000000000000000000" pitchFamily="2" charset="2"/>
              <a:buChar char="Ø"/>
            </a:pPr>
            <a:r>
              <a:rPr lang="nl-BE" sz="1700" dirty="0">
                <a:solidFill>
                  <a:schemeClr val="tx1"/>
                </a:solidFill>
              </a:rPr>
              <a:t>2000 in Urbaan gebied voornamelijk op begroeide muren ingeburgerd. Oorspronkelijk vanuit bloembakken en veel in borders met (vaste) planten aangeplant als langbloeiende droogteresistente soort. </a:t>
            </a:r>
          </a:p>
          <a:p>
            <a:pPr marL="285750" indent="-285750">
              <a:buFont typeface="Wingdings" panose="05000000000000000000" pitchFamily="2" charset="2"/>
              <a:buChar char="Ø"/>
            </a:pPr>
            <a:r>
              <a:rPr lang="nl-BE" sz="1700" dirty="0">
                <a:solidFill>
                  <a:schemeClr val="tx1"/>
                </a:solidFill>
              </a:rPr>
              <a:t>windverspreider. </a:t>
            </a:r>
          </a:p>
          <a:p>
            <a:pPr marL="285750" indent="-285750">
              <a:buFont typeface="Wingdings" panose="05000000000000000000" pitchFamily="2" charset="2"/>
              <a:buChar char="Ø"/>
            </a:pPr>
            <a:r>
              <a:rPr lang="nl-BE" sz="1700" dirty="0">
                <a:solidFill>
                  <a:schemeClr val="tx1"/>
                </a:solidFill>
              </a:rPr>
              <a:t>Verdringt waardevolle muurvegetaties en dit wordt nog versterkt door ‘</a:t>
            </a:r>
            <a:r>
              <a:rPr lang="nl-BE" sz="1700" dirty="0" err="1">
                <a:solidFill>
                  <a:schemeClr val="tx1"/>
                </a:solidFill>
              </a:rPr>
              <a:t>verdrogings’problematiek</a:t>
            </a:r>
            <a:r>
              <a:rPr lang="nl-BE" sz="1700" dirty="0">
                <a:solidFill>
                  <a:schemeClr val="tx1"/>
                </a:solidFill>
              </a:rPr>
              <a:t>. Op &lt;10 j waardevolste muurvegetaties (bv visserij) ingepalmd. Maakt switch naar overwoekeren.</a:t>
            </a:r>
          </a:p>
          <a:p>
            <a:r>
              <a:rPr lang="nl-BE" b="1" dirty="0"/>
              <a:t>Beheerambities: </a:t>
            </a:r>
          </a:p>
          <a:p>
            <a:pPr marL="342900" indent="-342900">
              <a:buFont typeface="Arial" panose="020B0604020202020204" pitchFamily="34" charset="0"/>
              <a:buChar char="•"/>
            </a:pPr>
            <a:r>
              <a:rPr lang="nl-BE" dirty="0"/>
              <a:t>Niet aankopen/aanplanten =&gt; voorlopig geen actieve verwijdering. </a:t>
            </a:r>
          </a:p>
          <a:p>
            <a:pPr marL="342900" indent="-342900">
              <a:buFont typeface="Arial" panose="020B0604020202020204" pitchFamily="34" charset="0"/>
              <a:buChar char="•"/>
            </a:pPr>
            <a:r>
              <a:rPr lang="nl-BE" dirty="0"/>
              <a:t>Soort bestrijden op hotspots? muren met waardevolle vegetatie</a:t>
            </a:r>
          </a:p>
          <a:p>
            <a:endParaRPr lang="nl-BE" dirty="0"/>
          </a:p>
        </p:txBody>
      </p:sp>
      <p:sp>
        <p:nvSpPr>
          <p:cNvPr id="7" name="Tijdelijke aanduiding voor tekst 6">
            <a:extLst>
              <a:ext uri="{FF2B5EF4-FFF2-40B4-BE49-F238E27FC236}">
                <a16:creationId xmlns:a16="http://schemas.microsoft.com/office/drawing/2014/main" id="{9CCB2A46-06BE-839E-4AA1-8B073050A266}"/>
              </a:ext>
            </a:extLst>
          </p:cNvPr>
          <p:cNvSpPr>
            <a:spLocks noGrp="1"/>
          </p:cNvSpPr>
          <p:nvPr>
            <p:ph type="body" sz="quarter" idx="14"/>
          </p:nvPr>
        </p:nvSpPr>
        <p:spPr>
          <a:xfrm>
            <a:off x="838200" y="1379819"/>
            <a:ext cx="10515600" cy="341632"/>
          </a:xfrm>
        </p:spPr>
        <p:txBody>
          <a:bodyPr/>
          <a:lstStyle/>
          <a:p>
            <a:r>
              <a:rPr lang="nl-BE" dirty="0"/>
              <a:t>Enkele voorbeelden</a:t>
            </a:r>
          </a:p>
        </p:txBody>
      </p:sp>
      <p:pic>
        <p:nvPicPr>
          <p:cNvPr id="1026" name="Picture 2" descr="Muurfijnstraal | Ecopedia">
            <a:extLst>
              <a:ext uri="{FF2B5EF4-FFF2-40B4-BE49-F238E27FC236}">
                <a16:creationId xmlns:a16="http://schemas.microsoft.com/office/drawing/2014/main" id="{A81BEA31-F882-E1A0-B1AD-4B0CB4C65BA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62423" y="262184"/>
            <a:ext cx="3891377" cy="2918533"/>
          </a:xfrm>
          <a:prstGeom prst="rect">
            <a:avLst/>
          </a:prstGeom>
          <a:noFill/>
          <a:extLst>
            <a:ext uri="{909E8E84-426E-40DD-AFC4-6F175D3DCCD1}">
              <a14:hiddenFill xmlns:a14="http://schemas.microsoft.com/office/drawing/2010/main">
                <a:solidFill>
                  <a:srgbClr val="FFFFFF"/>
                </a:solidFill>
              </a14:hiddenFill>
            </a:ext>
          </a:extLst>
        </p:spPr>
      </p:pic>
      <p:sp>
        <p:nvSpPr>
          <p:cNvPr id="9" name="Tekstvak 8">
            <a:extLst>
              <a:ext uri="{FF2B5EF4-FFF2-40B4-BE49-F238E27FC236}">
                <a16:creationId xmlns:a16="http://schemas.microsoft.com/office/drawing/2014/main" id="{20323D00-2767-0766-2799-29703B668581}"/>
              </a:ext>
            </a:extLst>
          </p:cNvPr>
          <p:cNvSpPr txBox="1"/>
          <p:nvPr/>
        </p:nvSpPr>
        <p:spPr>
          <a:xfrm>
            <a:off x="7462423" y="3180717"/>
            <a:ext cx="2729285" cy="215444"/>
          </a:xfrm>
          <a:prstGeom prst="rect">
            <a:avLst/>
          </a:prstGeom>
          <a:noFill/>
        </p:spPr>
        <p:txBody>
          <a:bodyPr wrap="square">
            <a:spAutoFit/>
          </a:bodyPr>
          <a:lstStyle/>
          <a:p>
            <a:r>
              <a:rPr lang="nl-BE" sz="800" b="0" i="0" dirty="0">
                <a:solidFill>
                  <a:srgbClr val="535353"/>
                </a:solidFill>
                <a:effectLst/>
              </a:rPr>
              <a:t>https://www.kuleuven-kortrijk.be/bioweb/</a:t>
            </a:r>
            <a:endParaRPr lang="nl-BE" sz="800" dirty="0"/>
          </a:p>
        </p:txBody>
      </p:sp>
    </p:spTree>
    <p:extLst>
      <p:ext uri="{BB962C8B-B14F-4D97-AF65-F5344CB8AC3E}">
        <p14:creationId xmlns:p14="http://schemas.microsoft.com/office/powerpoint/2010/main" val="2058460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xEl>
                                              <p:pRg st="6" end="6"/>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7" end="7"/>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xEl>
                                              <p:pRg st="8" end="8"/>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9" end="9"/>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9E81777A-6FF2-5F32-B699-34058B9D0A27}"/>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200CBCB7-9F71-FB01-A5EB-E8311846901A}"/>
              </a:ext>
            </a:extLst>
          </p:cNvPr>
          <p:cNvSpPr>
            <a:spLocks noGrp="1"/>
          </p:cNvSpPr>
          <p:nvPr>
            <p:ph type="ftr" sz="quarter" idx="11"/>
          </p:nvPr>
        </p:nvSpPr>
        <p:spPr/>
        <p:txBody>
          <a:bodyPr/>
          <a:lstStyle/>
          <a:p>
            <a:r>
              <a:rPr lang="nl-NL" dirty="0"/>
              <a:t>Stad Gent</a:t>
            </a:r>
          </a:p>
        </p:txBody>
      </p:sp>
      <p:sp>
        <p:nvSpPr>
          <p:cNvPr id="4" name="Tijdelijke aanduiding voor dianummer 3">
            <a:extLst>
              <a:ext uri="{FF2B5EF4-FFF2-40B4-BE49-F238E27FC236}">
                <a16:creationId xmlns:a16="http://schemas.microsoft.com/office/drawing/2014/main" id="{3E22AFBD-DD84-412C-5948-08405BFBB09D}"/>
              </a:ext>
            </a:extLst>
          </p:cNvPr>
          <p:cNvSpPr>
            <a:spLocks noGrp="1"/>
          </p:cNvSpPr>
          <p:nvPr>
            <p:ph type="sldNum" sz="quarter" idx="12"/>
          </p:nvPr>
        </p:nvSpPr>
        <p:spPr/>
        <p:txBody>
          <a:bodyPr/>
          <a:lstStyle/>
          <a:p>
            <a:fld id="{6C1E8484-8518-DC47-9BDC-02855AE2DA04}" type="slidenum">
              <a:rPr lang="nl-NL" smtClean="0"/>
              <a:pPr/>
              <a:t>7</a:t>
            </a:fld>
            <a:endParaRPr lang="nl-NL"/>
          </a:p>
        </p:txBody>
      </p:sp>
      <p:sp>
        <p:nvSpPr>
          <p:cNvPr id="5" name="Titel 4">
            <a:extLst>
              <a:ext uri="{FF2B5EF4-FFF2-40B4-BE49-F238E27FC236}">
                <a16:creationId xmlns:a16="http://schemas.microsoft.com/office/drawing/2014/main" id="{47EC3A5A-6EBE-4161-4C09-9D7E9441A617}"/>
              </a:ext>
            </a:extLst>
          </p:cNvPr>
          <p:cNvSpPr>
            <a:spLocks noGrp="1"/>
          </p:cNvSpPr>
          <p:nvPr>
            <p:ph type="title"/>
          </p:nvPr>
        </p:nvSpPr>
        <p:spPr/>
        <p:txBody>
          <a:bodyPr/>
          <a:lstStyle/>
          <a:p>
            <a:r>
              <a:rPr lang="nl-BE" dirty="0"/>
              <a:t>De Gentse ambities</a:t>
            </a:r>
          </a:p>
        </p:txBody>
      </p:sp>
      <p:sp>
        <p:nvSpPr>
          <p:cNvPr id="6" name="Tijdelijke aanduiding voor tekst 5">
            <a:extLst>
              <a:ext uri="{FF2B5EF4-FFF2-40B4-BE49-F238E27FC236}">
                <a16:creationId xmlns:a16="http://schemas.microsoft.com/office/drawing/2014/main" id="{125F77F5-4DAE-E5BE-36BA-6F82AC51A839}"/>
              </a:ext>
            </a:extLst>
          </p:cNvPr>
          <p:cNvSpPr>
            <a:spLocks noGrp="1"/>
          </p:cNvSpPr>
          <p:nvPr>
            <p:ph type="body" sz="quarter" idx="13"/>
          </p:nvPr>
        </p:nvSpPr>
        <p:spPr/>
        <p:txBody>
          <a:bodyPr>
            <a:normAutofit fontScale="70000" lnSpcReduction="20000"/>
          </a:bodyPr>
          <a:lstStyle/>
          <a:p>
            <a:r>
              <a:rPr lang="nl-BE" b="1" dirty="0"/>
              <a:t>Categorie: “1”</a:t>
            </a:r>
            <a:r>
              <a:rPr lang="nl-BE" dirty="0"/>
              <a:t> =&gt; Aanwezig maar (nog) niet als invasief</a:t>
            </a:r>
          </a:p>
          <a:p>
            <a:r>
              <a:rPr lang="nl-BE" dirty="0"/>
              <a:t>Veelbloemige roos (</a:t>
            </a:r>
            <a:r>
              <a:rPr lang="nl-BE" i="1" dirty="0"/>
              <a:t>Rosa </a:t>
            </a:r>
            <a:r>
              <a:rPr lang="nl-BE" i="1" dirty="0" err="1"/>
              <a:t>multiflora</a:t>
            </a:r>
            <a:r>
              <a:rPr lang="nl-BE" dirty="0"/>
              <a:t>)</a:t>
            </a:r>
          </a:p>
          <a:p>
            <a:r>
              <a:rPr lang="nl-BE" b="1" dirty="0"/>
              <a:t>Wetgevend kader</a:t>
            </a:r>
            <a:r>
              <a:rPr lang="nl-BE" dirty="0"/>
              <a:t>: Invasieve exoot</a:t>
            </a:r>
          </a:p>
          <a:p>
            <a:r>
              <a:rPr lang="nl-BE" b="1" dirty="0"/>
              <a:t>ISEIA</a:t>
            </a:r>
            <a:r>
              <a:rPr lang="nl-BE" dirty="0"/>
              <a:t>: A3</a:t>
            </a:r>
          </a:p>
          <a:p>
            <a:r>
              <a:rPr lang="nl-BE" b="1" dirty="0"/>
              <a:t>Voorkomen en problematiek in Gent:</a:t>
            </a:r>
          </a:p>
          <a:p>
            <a:pPr marL="342900" indent="-342900">
              <a:buFont typeface="Wingdings" panose="05000000000000000000" pitchFamily="2" charset="2"/>
              <a:buChar char="Ø"/>
            </a:pPr>
            <a:r>
              <a:rPr lang="nl-BE" dirty="0"/>
              <a:t>19</a:t>
            </a:r>
            <a:r>
              <a:rPr lang="nl-BE" baseline="30000" dirty="0"/>
              <a:t>de</a:t>
            </a:r>
            <a:r>
              <a:rPr lang="nl-BE" dirty="0"/>
              <a:t> eeuw in tuinen. Verwildering sinds +-2000. Nu algemeen voorkomend in spontaan struweel en bos voornamelijk op ‘antropogene grond’ in stedelijk Gent maar ook in grotere recente </a:t>
            </a:r>
            <a:r>
              <a:rPr lang="nl-BE" dirty="0" err="1"/>
              <a:t>verbossing</a:t>
            </a:r>
            <a:r>
              <a:rPr lang="nl-BE" dirty="0"/>
              <a:t>. </a:t>
            </a:r>
          </a:p>
          <a:p>
            <a:pPr marL="342900" indent="-342900">
              <a:buFont typeface="Wingdings" panose="05000000000000000000" pitchFamily="2" charset="2"/>
              <a:buChar char="Ø"/>
            </a:pPr>
            <a:r>
              <a:rPr lang="nl-BE" dirty="0"/>
              <a:t>Verspreiding via vogels. </a:t>
            </a:r>
          </a:p>
          <a:p>
            <a:pPr marL="342900" indent="-342900">
              <a:buFont typeface="Wingdings" panose="05000000000000000000" pitchFamily="2" charset="2"/>
              <a:buChar char="Ø"/>
            </a:pPr>
            <a:r>
              <a:rPr lang="nl-BE" dirty="0"/>
              <a:t>Veel aangeplant in heestermassieven langs infrastructuren. Bij recente aanplant  (laatste  10 jaar) van lager vrij gemengd heestermassief aangeplant in plaats van </a:t>
            </a:r>
            <a:r>
              <a:rPr lang="nl-BE" dirty="0" err="1"/>
              <a:t>Bosroos</a:t>
            </a:r>
            <a:r>
              <a:rPr lang="nl-BE" dirty="0"/>
              <a:t> (Rosa </a:t>
            </a:r>
            <a:r>
              <a:rPr lang="nl-BE" dirty="0" err="1"/>
              <a:t>Arvensies</a:t>
            </a:r>
            <a:r>
              <a:rPr lang="nl-BE" dirty="0"/>
              <a:t>)</a:t>
            </a:r>
          </a:p>
          <a:p>
            <a:r>
              <a:rPr lang="nl-BE" b="1" dirty="0"/>
              <a:t>Beheerambities voor Gent: </a:t>
            </a:r>
          </a:p>
          <a:p>
            <a:pPr marL="342900" indent="-342900">
              <a:buFont typeface="Wingdings" panose="05000000000000000000" pitchFamily="2" charset="2"/>
              <a:buChar char="§"/>
            </a:pPr>
            <a:r>
              <a:rPr lang="nl-BE" b="1" dirty="0"/>
              <a:t>Niet meer aanplanten </a:t>
            </a:r>
            <a:r>
              <a:rPr lang="nl-BE" dirty="0"/>
              <a:t>(geschrapt van aankooplijst) en </a:t>
            </a:r>
            <a:r>
              <a:rPr lang="nl-BE" b="1" dirty="0"/>
              <a:t>controleren van aanplanten </a:t>
            </a:r>
            <a:r>
              <a:rPr lang="nl-BE" dirty="0"/>
              <a:t>van rozen en waar nu nog aangeplant wordt laten vervangen.</a:t>
            </a:r>
          </a:p>
          <a:p>
            <a:pPr marL="342900" indent="-342900">
              <a:buFont typeface="Wingdings" panose="05000000000000000000" pitchFamily="2" charset="2"/>
              <a:buChar char="§"/>
            </a:pPr>
            <a:r>
              <a:rPr lang="nl-BE" b="1" dirty="0"/>
              <a:t>Gedogen en monitoren</a:t>
            </a:r>
            <a:r>
              <a:rPr lang="nl-BE" dirty="0"/>
              <a:t>: Bestaande populaties in urbaan en langs infrastructuren (bv. Groene valleipark)</a:t>
            </a:r>
          </a:p>
          <a:p>
            <a:pPr marL="342900" indent="-342900">
              <a:buFont typeface="Wingdings" panose="05000000000000000000" pitchFamily="2" charset="2"/>
              <a:buChar char="§"/>
            </a:pPr>
            <a:r>
              <a:rPr lang="nl-BE" b="1" dirty="0"/>
              <a:t>Bestrijden</a:t>
            </a:r>
            <a:r>
              <a:rPr lang="nl-BE" dirty="0"/>
              <a:t>: (beginnende) populaties binnen 1 km van natuurdoelen in bossfeer (bv Gentbrugse meersen)</a:t>
            </a:r>
          </a:p>
          <a:p>
            <a:endParaRPr lang="nl-BE" dirty="0"/>
          </a:p>
        </p:txBody>
      </p:sp>
      <p:sp>
        <p:nvSpPr>
          <p:cNvPr id="7" name="Tijdelijke aanduiding voor tekst 6">
            <a:extLst>
              <a:ext uri="{FF2B5EF4-FFF2-40B4-BE49-F238E27FC236}">
                <a16:creationId xmlns:a16="http://schemas.microsoft.com/office/drawing/2014/main" id="{9CCB2A46-06BE-839E-4AA1-8B073050A266}"/>
              </a:ext>
            </a:extLst>
          </p:cNvPr>
          <p:cNvSpPr>
            <a:spLocks noGrp="1"/>
          </p:cNvSpPr>
          <p:nvPr>
            <p:ph type="body" sz="quarter" idx="14"/>
          </p:nvPr>
        </p:nvSpPr>
        <p:spPr>
          <a:xfrm>
            <a:off x="838200" y="1379819"/>
            <a:ext cx="10515600" cy="341632"/>
          </a:xfrm>
        </p:spPr>
        <p:txBody>
          <a:bodyPr/>
          <a:lstStyle/>
          <a:p>
            <a:r>
              <a:rPr lang="nl-BE" dirty="0"/>
              <a:t>Enkele voorbeelden</a:t>
            </a:r>
          </a:p>
        </p:txBody>
      </p:sp>
      <p:sp>
        <p:nvSpPr>
          <p:cNvPr id="9" name="Tekstvak 8">
            <a:extLst>
              <a:ext uri="{FF2B5EF4-FFF2-40B4-BE49-F238E27FC236}">
                <a16:creationId xmlns:a16="http://schemas.microsoft.com/office/drawing/2014/main" id="{7A2DE6EE-8F03-765E-0E4D-CD47BA6AA4F0}"/>
              </a:ext>
            </a:extLst>
          </p:cNvPr>
          <p:cNvSpPr txBox="1"/>
          <p:nvPr/>
        </p:nvSpPr>
        <p:spPr>
          <a:xfrm>
            <a:off x="7375070" y="3002951"/>
            <a:ext cx="3472649" cy="215444"/>
          </a:xfrm>
          <a:prstGeom prst="rect">
            <a:avLst/>
          </a:prstGeom>
          <a:noFill/>
        </p:spPr>
        <p:txBody>
          <a:bodyPr wrap="square">
            <a:spAutoFit/>
          </a:bodyPr>
          <a:lstStyle/>
          <a:p>
            <a:r>
              <a:rPr lang="nl-BE" sz="800" dirty="0"/>
              <a:t>https://www.floravannederland.nl/planten/veelbloemige_roos</a:t>
            </a:r>
          </a:p>
        </p:txBody>
      </p:sp>
      <p:pic>
        <p:nvPicPr>
          <p:cNvPr id="14" name="Afbeelding 13">
            <a:extLst>
              <a:ext uri="{FF2B5EF4-FFF2-40B4-BE49-F238E27FC236}">
                <a16:creationId xmlns:a16="http://schemas.microsoft.com/office/drawing/2014/main" id="{CCBA5D5A-BF32-A7B5-BCAB-E6C0BE3A2556}"/>
              </a:ext>
            </a:extLst>
          </p:cNvPr>
          <p:cNvPicPr>
            <a:picLocks noChangeAspect="1"/>
          </p:cNvPicPr>
          <p:nvPr/>
        </p:nvPicPr>
        <p:blipFill>
          <a:blip r:embed="rId2"/>
          <a:stretch>
            <a:fillRect/>
          </a:stretch>
        </p:blipFill>
        <p:spPr>
          <a:xfrm>
            <a:off x="7375070" y="499709"/>
            <a:ext cx="3866740" cy="2503242"/>
          </a:xfrm>
          <a:prstGeom prst="rect">
            <a:avLst/>
          </a:prstGeom>
        </p:spPr>
      </p:pic>
    </p:spTree>
    <p:extLst>
      <p:ext uri="{BB962C8B-B14F-4D97-AF65-F5344CB8AC3E}">
        <p14:creationId xmlns:p14="http://schemas.microsoft.com/office/powerpoint/2010/main" val="922028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xEl>
                                              <p:pRg st="6" end="6"/>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6">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6">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9E81777A-6FF2-5F32-B699-34058B9D0A27}"/>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200CBCB7-9F71-FB01-A5EB-E8311846901A}"/>
              </a:ext>
            </a:extLst>
          </p:cNvPr>
          <p:cNvSpPr>
            <a:spLocks noGrp="1"/>
          </p:cNvSpPr>
          <p:nvPr>
            <p:ph type="ftr" sz="quarter" idx="11"/>
          </p:nvPr>
        </p:nvSpPr>
        <p:spPr/>
        <p:txBody>
          <a:bodyPr/>
          <a:lstStyle/>
          <a:p>
            <a:r>
              <a:rPr lang="nl-NL" dirty="0"/>
              <a:t>Stad Gent</a:t>
            </a:r>
          </a:p>
        </p:txBody>
      </p:sp>
      <p:sp>
        <p:nvSpPr>
          <p:cNvPr id="4" name="Tijdelijke aanduiding voor dianummer 3">
            <a:extLst>
              <a:ext uri="{FF2B5EF4-FFF2-40B4-BE49-F238E27FC236}">
                <a16:creationId xmlns:a16="http://schemas.microsoft.com/office/drawing/2014/main" id="{3E22AFBD-DD84-412C-5948-08405BFBB09D}"/>
              </a:ext>
            </a:extLst>
          </p:cNvPr>
          <p:cNvSpPr>
            <a:spLocks noGrp="1"/>
          </p:cNvSpPr>
          <p:nvPr>
            <p:ph type="sldNum" sz="quarter" idx="12"/>
          </p:nvPr>
        </p:nvSpPr>
        <p:spPr/>
        <p:txBody>
          <a:bodyPr/>
          <a:lstStyle/>
          <a:p>
            <a:fld id="{6C1E8484-8518-DC47-9BDC-02855AE2DA04}" type="slidenum">
              <a:rPr lang="nl-NL" smtClean="0"/>
              <a:pPr/>
              <a:t>8</a:t>
            </a:fld>
            <a:endParaRPr lang="nl-NL"/>
          </a:p>
        </p:txBody>
      </p:sp>
      <p:sp>
        <p:nvSpPr>
          <p:cNvPr id="5" name="Titel 4">
            <a:extLst>
              <a:ext uri="{FF2B5EF4-FFF2-40B4-BE49-F238E27FC236}">
                <a16:creationId xmlns:a16="http://schemas.microsoft.com/office/drawing/2014/main" id="{47EC3A5A-6EBE-4161-4C09-9D7E9441A617}"/>
              </a:ext>
            </a:extLst>
          </p:cNvPr>
          <p:cNvSpPr>
            <a:spLocks noGrp="1"/>
          </p:cNvSpPr>
          <p:nvPr>
            <p:ph type="title"/>
          </p:nvPr>
        </p:nvSpPr>
        <p:spPr/>
        <p:txBody>
          <a:bodyPr/>
          <a:lstStyle/>
          <a:p>
            <a:r>
              <a:rPr lang="nl-BE" dirty="0"/>
              <a:t>De Gentse ambities</a:t>
            </a:r>
          </a:p>
        </p:txBody>
      </p:sp>
      <p:sp>
        <p:nvSpPr>
          <p:cNvPr id="6" name="Tijdelijke aanduiding voor tekst 5">
            <a:extLst>
              <a:ext uri="{FF2B5EF4-FFF2-40B4-BE49-F238E27FC236}">
                <a16:creationId xmlns:a16="http://schemas.microsoft.com/office/drawing/2014/main" id="{125F77F5-4DAE-E5BE-36BA-6F82AC51A839}"/>
              </a:ext>
            </a:extLst>
          </p:cNvPr>
          <p:cNvSpPr>
            <a:spLocks noGrp="1"/>
          </p:cNvSpPr>
          <p:nvPr>
            <p:ph type="body" sz="quarter" idx="13"/>
          </p:nvPr>
        </p:nvSpPr>
        <p:spPr/>
        <p:txBody>
          <a:bodyPr>
            <a:normAutofit/>
          </a:bodyPr>
          <a:lstStyle/>
          <a:p>
            <a:r>
              <a:rPr lang="nl-BE" b="1" dirty="0"/>
              <a:t>Categorie: “2”</a:t>
            </a:r>
            <a:r>
              <a:rPr lang="nl-BE" dirty="0"/>
              <a:t> =&gt; aanwezig maar op beperkte schaal</a:t>
            </a:r>
          </a:p>
          <a:p>
            <a:r>
              <a:rPr lang="nl-BE" dirty="0"/>
              <a:t>Reuzenberenklauw (</a:t>
            </a:r>
            <a:r>
              <a:rPr lang="nl-BE" i="1" dirty="0" err="1"/>
              <a:t>Heracleum</a:t>
            </a:r>
            <a:r>
              <a:rPr lang="nl-BE" i="1" dirty="0"/>
              <a:t> </a:t>
            </a:r>
            <a:r>
              <a:rPr lang="nl-BE" i="1" dirty="0" err="1"/>
              <a:t>mantegazzianum</a:t>
            </a:r>
            <a:r>
              <a:rPr lang="nl-BE" dirty="0"/>
              <a:t>)</a:t>
            </a:r>
          </a:p>
          <a:p>
            <a:r>
              <a:rPr lang="nl-BE" dirty="0"/>
              <a:t>Wetgevend kader: EU-verordening</a:t>
            </a:r>
          </a:p>
          <a:p>
            <a:r>
              <a:rPr lang="nl-BE" dirty="0"/>
              <a:t>ISEIA: A3</a:t>
            </a:r>
          </a:p>
          <a:p>
            <a:r>
              <a:rPr lang="nl-BE" b="1" dirty="0"/>
              <a:t>Voorkomen en problematiek in Gent:</a:t>
            </a:r>
          </a:p>
          <a:p>
            <a:pPr marL="342900" indent="-342900">
              <a:buFont typeface="Wingdings" panose="05000000000000000000" pitchFamily="2" charset="2"/>
              <a:buChar char="Ø"/>
            </a:pPr>
            <a:r>
              <a:rPr lang="nl-BE" sz="1600" dirty="0"/>
              <a:t>In 1938 eerste keer verwilderend vanuit tuinen. Tot recent gezet ook als bijenplant. Voorkomen voornamelijk in urbaan gebied, langs infrastructuren maar ook langs en vanuit tuinen. Divers</a:t>
            </a:r>
          </a:p>
          <a:p>
            <a:pPr marL="342900" indent="-342900">
              <a:buFont typeface="Wingdings" panose="05000000000000000000" pitchFamily="2" charset="2"/>
              <a:buChar char="Ø"/>
            </a:pPr>
            <a:r>
              <a:rPr lang="nl-BE" sz="1600" dirty="0"/>
              <a:t>Zaadbank: 5-7 jaar</a:t>
            </a:r>
          </a:p>
          <a:p>
            <a:r>
              <a:rPr lang="nl-BE" b="1" dirty="0"/>
              <a:t>Beheerambities voor Gent: </a:t>
            </a:r>
          </a:p>
          <a:p>
            <a:pPr marL="342900" indent="-342900">
              <a:buFont typeface="Arial" panose="020B0604020202020204" pitchFamily="34" charset="0"/>
              <a:buChar char="•"/>
            </a:pPr>
            <a:r>
              <a:rPr lang="nl-BE" sz="1600" dirty="0" err="1"/>
              <a:t>nul-tolerantie</a:t>
            </a:r>
            <a:r>
              <a:rPr lang="nl-BE" sz="1600" dirty="0"/>
              <a:t>: bestrijding door uitsteken of minimaal niet in bloei laten komen. </a:t>
            </a:r>
          </a:p>
          <a:p>
            <a:pPr marL="342900" indent="-342900">
              <a:buFont typeface="Arial" panose="020B0604020202020204" pitchFamily="34" charset="0"/>
              <a:buChar char="•"/>
            </a:pPr>
            <a:r>
              <a:rPr lang="nl-BE" sz="1600" dirty="0"/>
              <a:t>Op openbaar Gents domein soort </a:t>
            </a:r>
            <a:r>
              <a:rPr lang="nl-BE" sz="1600" i="1" dirty="0"/>
              <a:t>bijna</a:t>
            </a:r>
            <a:r>
              <a:rPr lang="nl-BE" sz="1600" dirty="0"/>
              <a:t> verdwenen</a:t>
            </a:r>
          </a:p>
          <a:p>
            <a:endParaRPr lang="nl-BE" dirty="0"/>
          </a:p>
        </p:txBody>
      </p:sp>
      <p:sp>
        <p:nvSpPr>
          <p:cNvPr id="7" name="Tijdelijke aanduiding voor tekst 6">
            <a:extLst>
              <a:ext uri="{FF2B5EF4-FFF2-40B4-BE49-F238E27FC236}">
                <a16:creationId xmlns:a16="http://schemas.microsoft.com/office/drawing/2014/main" id="{9CCB2A46-06BE-839E-4AA1-8B073050A266}"/>
              </a:ext>
            </a:extLst>
          </p:cNvPr>
          <p:cNvSpPr>
            <a:spLocks noGrp="1"/>
          </p:cNvSpPr>
          <p:nvPr>
            <p:ph type="body" sz="quarter" idx="14"/>
          </p:nvPr>
        </p:nvSpPr>
        <p:spPr>
          <a:xfrm>
            <a:off x="838200" y="1379819"/>
            <a:ext cx="10515600" cy="341632"/>
          </a:xfrm>
        </p:spPr>
        <p:txBody>
          <a:bodyPr/>
          <a:lstStyle/>
          <a:p>
            <a:r>
              <a:rPr lang="nl-BE" dirty="0"/>
              <a:t>Enkele voorbeelden</a:t>
            </a:r>
          </a:p>
        </p:txBody>
      </p:sp>
      <p:pic>
        <p:nvPicPr>
          <p:cNvPr id="1026" name="Picture 2">
            <a:extLst>
              <a:ext uri="{FF2B5EF4-FFF2-40B4-BE49-F238E27FC236}">
                <a16:creationId xmlns:a16="http://schemas.microsoft.com/office/drawing/2014/main" id="{8AF541F1-F62A-172E-938E-A0FFF089C87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61727" y="294284"/>
            <a:ext cx="4292073" cy="2854334"/>
          </a:xfrm>
          <a:prstGeom prst="rect">
            <a:avLst/>
          </a:prstGeom>
          <a:noFill/>
          <a:extLst>
            <a:ext uri="{909E8E84-426E-40DD-AFC4-6F175D3DCCD1}">
              <a14:hiddenFill xmlns:a14="http://schemas.microsoft.com/office/drawing/2010/main">
                <a:solidFill>
                  <a:srgbClr val="FFFFFF"/>
                </a:solidFill>
              </a14:hiddenFill>
            </a:ext>
          </a:extLst>
        </p:spPr>
      </p:pic>
      <p:sp>
        <p:nvSpPr>
          <p:cNvPr id="10" name="Tekstvak 9">
            <a:extLst>
              <a:ext uri="{FF2B5EF4-FFF2-40B4-BE49-F238E27FC236}">
                <a16:creationId xmlns:a16="http://schemas.microsoft.com/office/drawing/2014/main" id="{FD4C473D-C57D-4292-71E8-D2A2D7D2B9C9}"/>
              </a:ext>
            </a:extLst>
          </p:cNvPr>
          <p:cNvSpPr txBox="1"/>
          <p:nvPr/>
        </p:nvSpPr>
        <p:spPr>
          <a:xfrm>
            <a:off x="7061727" y="3136612"/>
            <a:ext cx="3472649" cy="215444"/>
          </a:xfrm>
          <a:prstGeom prst="rect">
            <a:avLst/>
          </a:prstGeom>
          <a:noFill/>
        </p:spPr>
        <p:txBody>
          <a:bodyPr wrap="square">
            <a:spAutoFit/>
          </a:bodyPr>
          <a:lstStyle/>
          <a:p>
            <a:r>
              <a:rPr lang="nl-BE" sz="800" b="0" i="0" dirty="0" err="1">
                <a:solidFill>
                  <a:srgbClr val="535353"/>
                </a:solidFill>
                <a:effectLst/>
              </a:rPr>
              <a:t>Vilda</a:t>
            </a:r>
            <a:r>
              <a:rPr lang="nl-BE" sz="800" b="0" i="0" dirty="0">
                <a:solidFill>
                  <a:srgbClr val="535353"/>
                </a:solidFill>
                <a:effectLst/>
              </a:rPr>
              <a:t>/</a:t>
            </a:r>
            <a:r>
              <a:rPr lang="nl-BE" sz="800" b="0" i="0" dirty="0" err="1">
                <a:solidFill>
                  <a:srgbClr val="535353"/>
                </a:solidFill>
                <a:effectLst/>
              </a:rPr>
              <a:t>Rollin</a:t>
            </a:r>
            <a:r>
              <a:rPr lang="nl-BE" sz="800" b="0" i="0" dirty="0">
                <a:solidFill>
                  <a:srgbClr val="535353"/>
                </a:solidFill>
                <a:effectLst/>
              </a:rPr>
              <a:t> Verlinde</a:t>
            </a:r>
            <a:endParaRPr lang="nl-BE" sz="800" dirty="0"/>
          </a:p>
        </p:txBody>
      </p:sp>
    </p:spTree>
    <p:extLst>
      <p:ext uri="{BB962C8B-B14F-4D97-AF65-F5344CB8AC3E}">
        <p14:creationId xmlns:p14="http://schemas.microsoft.com/office/powerpoint/2010/main" val="667132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9E81777A-6FF2-5F32-B699-34058B9D0A27}"/>
              </a:ext>
            </a:extLst>
          </p:cNvPr>
          <p:cNvSpPr>
            <a:spLocks noGrp="1"/>
          </p:cNvSpPr>
          <p:nvPr>
            <p:ph type="dt" sz="half" idx="10"/>
          </p:nvPr>
        </p:nvSpPr>
        <p:spPr/>
        <p:txBody>
          <a:bodyPr/>
          <a:lstStyle/>
          <a:p>
            <a:fld id="{D7A22743-71B3-488A-A92A-8B09BB11DFF9}" type="datetime1">
              <a:rPr lang="fr-FR" smtClean="0"/>
              <a:t>17/10/2023</a:t>
            </a:fld>
            <a:endParaRPr lang="nl-NL" dirty="0"/>
          </a:p>
        </p:txBody>
      </p:sp>
      <p:sp>
        <p:nvSpPr>
          <p:cNvPr id="3" name="Tijdelijke aanduiding voor voettekst 2">
            <a:extLst>
              <a:ext uri="{FF2B5EF4-FFF2-40B4-BE49-F238E27FC236}">
                <a16:creationId xmlns:a16="http://schemas.microsoft.com/office/drawing/2014/main" id="{200CBCB7-9F71-FB01-A5EB-E8311846901A}"/>
              </a:ext>
            </a:extLst>
          </p:cNvPr>
          <p:cNvSpPr>
            <a:spLocks noGrp="1"/>
          </p:cNvSpPr>
          <p:nvPr>
            <p:ph type="ftr" sz="quarter" idx="11"/>
          </p:nvPr>
        </p:nvSpPr>
        <p:spPr/>
        <p:txBody>
          <a:bodyPr/>
          <a:lstStyle/>
          <a:p>
            <a:r>
              <a:rPr lang="nl-NL" dirty="0"/>
              <a:t>Stad Gent</a:t>
            </a:r>
          </a:p>
        </p:txBody>
      </p:sp>
      <p:sp>
        <p:nvSpPr>
          <p:cNvPr id="4" name="Tijdelijke aanduiding voor dianummer 3">
            <a:extLst>
              <a:ext uri="{FF2B5EF4-FFF2-40B4-BE49-F238E27FC236}">
                <a16:creationId xmlns:a16="http://schemas.microsoft.com/office/drawing/2014/main" id="{3E22AFBD-DD84-412C-5948-08405BFBB09D}"/>
              </a:ext>
            </a:extLst>
          </p:cNvPr>
          <p:cNvSpPr>
            <a:spLocks noGrp="1"/>
          </p:cNvSpPr>
          <p:nvPr>
            <p:ph type="sldNum" sz="quarter" idx="12"/>
          </p:nvPr>
        </p:nvSpPr>
        <p:spPr/>
        <p:txBody>
          <a:bodyPr/>
          <a:lstStyle/>
          <a:p>
            <a:fld id="{6C1E8484-8518-DC47-9BDC-02855AE2DA04}" type="slidenum">
              <a:rPr lang="nl-NL" smtClean="0"/>
              <a:pPr/>
              <a:t>9</a:t>
            </a:fld>
            <a:endParaRPr lang="nl-NL"/>
          </a:p>
        </p:txBody>
      </p:sp>
      <p:sp>
        <p:nvSpPr>
          <p:cNvPr id="5" name="Titel 4">
            <a:extLst>
              <a:ext uri="{FF2B5EF4-FFF2-40B4-BE49-F238E27FC236}">
                <a16:creationId xmlns:a16="http://schemas.microsoft.com/office/drawing/2014/main" id="{47EC3A5A-6EBE-4161-4C09-9D7E9441A617}"/>
              </a:ext>
            </a:extLst>
          </p:cNvPr>
          <p:cNvSpPr>
            <a:spLocks noGrp="1"/>
          </p:cNvSpPr>
          <p:nvPr>
            <p:ph type="title"/>
          </p:nvPr>
        </p:nvSpPr>
        <p:spPr/>
        <p:txBody>
          <a:bodyPr/>
          <a:lstStyle/>
          <a:p>
            <a:r>
              <a:rPr lang="nl-BE" dirty="0"/>
              <a:t>De Gentse ambities</a:t>
            </a:r>
          </a:p>
        </p:txBody>
      </p:sp>
      <p:sp>
        <p:nvSpPr>
          <p:cNvPr id="6" name="Tijdelijke aanduiding voor tekst 5">
            <a:extLst>
              <a:ext uri="{FF2B5EF4-FFF2-40B4-BE49-F238E27FC236}">
                <a16:creationId xmlns:a16="http://schemas.microsoft.com/office/drawing/2014/main" id="{125F77F5-4DAE-E5BE-36BA-6F82AC51A839}"/>
              </a:ext>
            </a:extLst>
          </p:cNvPr>
          <p:cNvSpPr>
            <a:spLocks noGrp="1"/>
          </p:cNvSpPr>
          <p:nvPr>
            <p:ph type="body" sz="quarter" idx="13"/>
          </p:nvPr>
        </p:nvSpPr>
        <p:spPr/>
        <p:txBody>
          <a:bodyPr>
            <a:normAutofit fontScale="92500" lnSpcReduction="10000"/>
          </a:bodyPr>
          <a:lstStyle/>
          <a:p>
            <a:r>
              <a:rPr lang="nl-BE" b="1" dirty="0"/>
              <a:t>Categorie: “3”</a:t>
            </a:r>
            <a:r>
              <a:rPr lang="nl-BE" dirty="0"/>
              <a:t> =&gt; aanwezig op grote schaal - problematisch</a:t>
            </a:r>
          </a:p>
          <a:p>
            <a:r>
              <a:rPr lang="nl-BE" dirty="0"/>
              <a:t>Plaagmier - </a:t>
            </a:r>
            <a:r>
              <a:rPr lang="nl-BE" dirty="0" err="1"/>
              <a:t>Lasius</a:t>
            </a:r>
            <a:r>
              <a:rPr lang="nl-BE" dirty="0"/>
              <a:t> </a:t>
            </a:r>
            <a:r>
              <a:rPr lang="nl-BE" dirty="0" err="1"/>
              <a:t>neglectus</a:t>
            </a:r>
            <a:endParaRPr lang="nl-BE" dirty="0"/>
          </a:p>
          <a:p>
            <a:r>
              <a:rPr lang="nl-BE" dirty="0"/>
              <a:t>Wetgevend kader: </a:t>
            </a:r>
            <a:r>
              <a:rPr lang="nl-BE" dirty="0" err="1"/>
              <a:t>nvt</a:t>
            </a:r>
            <a:endParaRPr lang="nl-BE" dirty="0"/>
          </a:p>
          <a:p>
            <a:r>
              <a:rPr lang="nl-BE" dirty="0"/>
              <a:t>ISEIA: </a:t>
            </a:r>
            <a:r>
              <a:rPr lang="nl-BE" dirty="0" err="1"/>
              <a:t>nvt</a:t>
            </a:r>
            <a:r>
              <a:rPr lang="nl-BE" dirty="0"/>
              <a:t> (A1?)</a:t>
            </a:r>
          </a:p>
          <a:p>
            <a:r>
              <a:rPr lang="nl-BE" b="1" dirty="0"/>
              <a:t>Voorkomen en problematiek in Gent</a:t>
            </a:r>
          </a:p>
          <a:p>
            <a:pPr marL="342900" indent="-342900">
              <a:buFont typeface="Wingdings" panose="05000000000000000000" pitchFamily="2" charset="2"/>
              <a:buChar char="Ø"/>
            </a:pPr>
            <a:r>
              <a:rPr lang="nl-BE" sz="1700" dirty="0"/>
              <a:t>Eerste signalering in Gent 1978 (?) in Citadelpark en omgeving. Nu 1 grote superkolonie in park + omgeving</a:t>
            </a:r>
          </a:p>
          <a:p>
            <a:pPr marL="342900" indent="-342900">
              <a:buFont typeface="Wingdings" panose="05000000000000000000" pitchFamily="2" charset="2"/>
              <a:buChar char="Ø"/>
            </a:pPr>
            <a:r>
              <a:rPr lang="nl-BE" sz="1700" dirty="0"/>
              <a:t>waarschijnlijk verspreid vanuit potgrond Floralien.</a:t>
            </a:r>
          </a:p>
          <a:p>
            <a:pPr marL="342900" indent="-342900">
              <a:buFont typeface="Wingdings" panose="05000000000000000000" pitchFamily="2" charset="2"/>
              <a:buChar char="Ø"/>
            </a:pPr>
            <a:r>
              <a:rPr lang="nl-BE" sz="1700" dirty="0"/>
              <a:t>Determinatie is specialistenwerk – opvolging is moeilijk. Door superkolonie is concurrentiekracht héél groot. Geen bruidsvluchten dus verspreiding is beperkt. Op beperkt aantal plaatsen in stedelijk gebied Gent gesignaleerd of elders zich kolonies gevestigd hebben is niet duidelijk maar waarschijnlijk niet</a:t>
            </a:r>
          </a:p>
          <a:p>
            <a:r>
              <a:rPr lang="nl-BE" b="1" dirty="0"/>
              <a:t>Beheerambities voor Gent</a:t>
            </a:r>
          </a:p>
          <a:p>
            <a:r>
              <a:rPr lang="nl-BE" sz="1700" b="1" dirty="0"/>
              <a:t>Verspreiding tegengaan</a:t>
            </a:r>
            <a:r>
              <a:rPr lang="nl-BE" sz="1700" dirty="0"/>
              <a:t>: organisch materiaal ter plaatse houden</a:t>
            </a:r>
          </a:p>
        </p:txBody>
      </p:sp>
      <p:sp>
        <p:nvSpPr>
          <p:cNvPr id="7" name="Tijdelijke aanduiding voor tekst 6">
            <a:extLst>
              <a:ext uri="{FF2B5EF4-FFF2-40B4-BE49-F238E27FC236}">
                <a16:creationId xmlns:a16="http://schemas.microsoft.com/office/drawing/2014/main" id="{9CCB2A46-06BE-839E-4AA1-8B073050A266}"/>
              </a:ext>
            </a:extLst>
          </p:cNvPr>
          <p:cNvSpPr>
            <a:spLocks noGrp="1"/>
          </p:cNvSpPr>
          <p:nvPr>
            <p:ph type="body" sz="quarter" idx="14"/>
          </p:nvPr>
        </p:nvSpPr>
        <p:spPr>
          <a:xfrm>
            <a:off x="838200" y="1379819"/>
            <a:ext cx="10515600" cy="341632"/>
          </a:xfrm>
        </p:spPr>
        <p:txBody>
          <a:bodyPr/>
          <a:lstStyle/>
          <a:p>
            <a:r>
              <a:rPr lang="nl-BE" dirty="0"/>
              <a:t>Enkele voorbeelden</a:t>
            </a:r>
          </a:p>
        </p:txBody>
      </p:sp>
      <p:pic>
        <p:nvPicPr>
          <p:cNvPr id="3074" name="Picture 2" descr="Plaagmier">
            <a:extLst>
              <a:ext uri="{FF2B5EF4-FFF2-40B4-BE49-F238E27FC236}">
                <a16:creationId xmlns:a16="http://schemas.microsoft.com/office/drawing/2014/main" id="{FF6D2344-CF52-75E6-701D-BC6FCB8763E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12854" y="795180"/>
            <a:ext cx="4192671" cy="27933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28784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xEl>
                                              <p:pRg st="6" end="6"/>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StadGent - Cyaan">
  <a:themeElements>
    <a:clrScheme name="Aangepast 4">
      <a:dk1>
        <a:srgbClr val="20404C"/>
      </a:dk1>
      <a:lt1>
        <a:srgbClr val="E6E5E5"/>
      </a:lt1>
      <a:dk2>
        <a:srgbClr val="20404C"/>
      </a:dk2>
      <a:lt2>
        <a:srgbClr val="FFFFFF"/>
      </a:lt2>
      <a:accent1>
        <a:srgbClr val="009DE0"/>
      </a:accent1>
      <a:accent2>
        <a:srgbClr val="F20F36"/>
      </a:accent2>
      <a:accent3>
        <a:srgbClr val="41BA36"/>
      </a:accent3>
      <a:accent4>
        <a:srgbClr val="FAB600"/>
      </a:accent4>
      <a:accent5>
        <a:srgbClr val="F95706"/>
      </a:accent5>
      <a:accent6>
        <a:srgbClr val="590EC3"/>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A99ABC57-1237-D144-AF17-D997D95DE484}"/>
    </a:ext>
  </a:extLst>
</a:theme>
</file>

<file path=ppt/theme/theme10.xml><?xml version="1.0" encoding="utf-8"?>
<a:theme xmlns:a="http://schemas.openxmlformats.org/drawingml/2006/main" name="StadGent - Oker">
  <a:themeElements>
    <a:clrScheme name="Aangepast 12">
      <a:dk1>
        <a:srgbClr val="20404C"/>
      </a:dk1>
      <a:lt1>
        <a:srgbClr val="E6E5E5"/>
      </a:lt1>
      <a:dk2>
        <a:srgbClr val="20404C"/>
      </a:dk2>
      <a:lt2>
        <a:srgbClr val="FFFFFF"/>
      </a:lt2>
      <a:accent1>
        <a:srgbClr val="E8D700"/>
      </a:accent1>
      <a:accent2>
        <a:srgbClr val="FF0099"/>
      </a:accent2>
      <a:accent3>
        <a:srgbClr val="0340C7"/>
      </a:accent3>
      <a:accent4>
        <a:srgbClr val="29CFC9"/>
      </a:accent4>
      <a:accent5>
        <a:srgbClr val="F20F36"/>
      </a:accent5>
      <a:accent6>
        <a:srgbClr val="009DE0"/>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45A4666C-C36A-5240-9DD4-D546DCBDDF63}"/>
    </a:ext>
  </a:extLst>
</a:theme>
</file>

<file path=ppt/theme/theme11.xml><?xml version="1.0" encoding="utf-8"?>
<a:theme xmlns:a="http://schemas.openxmlformats.org/drawingml/2006/main" name="Kantoorthema">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StadGent - Rood">
  <a:themeElements>
    <a:clrScheme name="Aangepast 3">
      <a:dk1>
        <a:srgbClr val="20404C"/>
      </a:dk1>
      <a:lt1>
        <a:srgbClr val="E6E5E5"/>
      </a:lt1>
      <a:dk2>
        <a:srgbClr val="20404C"/>
      </a:dk2>
      <a:lt2>
        <a:srgbClr val="FFFFFF"/>
      </a:lt2>
      <a:accent1>
        <a:srgbClr val="F20F36"/>
      </a:accent1>
      <a:accent2>
        <a:srgbClr val="009DE0"/>
      </a:accent2>
      <a:accent3>
        <a:srgbClr val="41BA36"/>
      </a:accent3>
      <a:accent4>
        <a:srgbClr val="FAB600"/>
      </a:accent4>
      <a:accent5>
        <a:srgbClr val="F95706"/>
      </a:accent5>
      <a:accent6>
        <a:srgbClr val="590EC3"/>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41F1BAE6-68A0-E64E-A017-B4E07000D1DF}"/>
    </a:ext>
  </a:extLst>
</a:theme>
</file>

<file path=ppt/theme/theme3.xml><?xml version="1.0" encoding="utf-8"?>
<a:theme xmlns:a="http://schemas.openxmlformats.org/drawingml/2006/main" name="StadGent - Groen">
  <a:themeElements>
    <a:clrScheme name="Aangepast 2">
      <a:dk1>
        <a:srgbClr val="20404C"/>
      </a:dk1>
      <a:lt1>
        <a:srgbClr val="E6E5E5"/>
      </a:lt1>
      <a:dk2>
        <a:srgbClr val="20404C"/>
      </a:dk2>
      <a:lt2>
        <a:srgbClr val="FFFFFF"/>
      </a:lt2>
      <a:accent1>
        <a:srgbClr val="41BA36"/>
      </a:accent1>
      <a:accent2>
        <a:srgbClr val="F20F36"/>
      </a:accent2>
      <a:accent3>
        <a:srgbClr val="009DE0"/>
      </a:accent3>
      <a:accent4>
        <a:srgbClr val="FAB600"/>
      </a:accent4>
      <a:accent5>
        <a:srgbClr val="F95706"/>
      </a:accent5>
      <a:accent6>
        <a:srgbClr val="590EC3"/>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9B7C0A7F-0AA3-F941-89A8-FBBF9F6DC353}"/>
    </a:ext>
  </a:extLst>
</a:theme>
</file>

<file path=ppt/theme/theme4.xml><?xml version="1.0" encoding="utf-8"?>
<a:theme xmlns:a="http://schemas.openxmlformats.org/drawingml/2006/main" name="StadGent - Geel">
  <a:themeElements>
    <a:clrScheme name="Aangepast 5">
      <a:dk1>
        <a:srgbClr val="20404C"/>
      </a:dk1>
      <a:lt1>
        <a:srgbClr val="E6E5E5"/>
      </a:lt1>
      <a:dk2>
        <a:srgbClr val="20404C"/>
      </a:dk2>
      <a:lt2>
        <a:srgbClr val="FFFFFF"/>
      </a:lt2>
      <a:accent1>
        <a:srgbClr val="FAB600"/>
      </a:accent1>
      <a:accent2>
        <a:srgbClr val="F20F36"/>
      </a:accent2>
      <a:accent3>
        <a:srgbClr val="009DE0"/>
      </a:accent3>
      <a:accent4>
        <a:srgbClr val="41BA36"/>
      </a:accent4>
      <a:accent5>
        <a:srgbClr val="F95706"/>
      </a:accent5>
      <a:accent6>
        <a:srgbClr val="590EC3"/>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9F075655-8CC4-DC40-BF1A-1ACADDFEEC82}"/>
    </a:ext>
  </a:extLst>
</a:theme>
</file>

<file path=ppt/theme/theme5.xml><?xml version="1.0" encoding="utf-8"?>
<a:theme xmlns:a="http://schemas.openxmlformats.org/drawingml/2006/main" name="StadGent - Oranje">
  <a:themeElements>
    <a:clrScheme name="Aangepast 6">
      <a:dk1>
        <a:srgbClr val="20404C"/>
      </a:dk1>
      <a:lt1>
        <a:srgbClr val="E6E5E5"/>
      </a:lt1>
      <a:dk2>
        <a:srgbClr val="20404C"/>
      </a:dk2>
      <a:lt2>
        <a:srgbClr val="FFFFFF"/>
      </a:lt2>
      <a:accent1>
        <a:srgbClr val="F95706"/>
      </a:accent1>
      <a:accent2>
        <a:srgbClr val="009DE0"/>
      </a:accent2>
      <a:accent3>
        <a:srgbClr val="FAB600"/>
      </a:accent3>
      <a:accent4>
        <a:srgbClr val="41BA36"/>
      </a:accent4>
      <a:accent5>
        <a:srgbClr val="F20F36"/>
      </a:accent5>
      <a:accent6>
        <a:srgbClr val="590EC3"/>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8BA8D260-14D5-0D4A-8D4E-4D9C165686DC}"/>
    </a:ext>
  </a:extLst>
</a:theme>
</file>

<file path=ppt/theme/theme6.xml><?xml version="1.0" encoding="utf-8"?>
<a:theme xmlns:a="http://schemas.openxmlformats.org/drawingml/2006/main" name="StadGent - Paars">
  <a:themeElements>
    <a:clrScheme name="Aangepast 7">
      <a:dk1>
        <a:srgbClr val="20404C"/>
      </a:dk1>
      <a:lt1>
        <a:srgbClr val="E6E5E5"/>
      </a:lt1>
      <a:dk2>
        <a:srgbClr val="20404C"/>
      </a:dk2>
      <a:lt2>
        <a:srgbClr val="FFFFFF"/>
      </a:lt2>
      <a:accent1>
        <a:srgbClr val="590EC3"/>
      </a:accent1>
      <a:accent2>
        <a:srgbClr val="F95706"/>
      </a:accent2>
      <a:accent3>
        <a:srgbClr val="FAB600"/>
      </a:accent3>
      <a:accent4>
        <a:srgbClr val="41BA36"/>
      </a:accent4>
      <a:accent5>
        <a:srgbClr val="F20F36"/>
      </a:accent5>
      <a:accent6>
        <a:srgbClr val="009DE0"/>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74BE8194-19BB-E449-9FD4-4C34EB7F785D}"/>
    </a:ext>
  </a:extLst>
</a:theme>
</file>

<file path=ppt/theme/theme7.xml><?xml version="1.0" encoding="utf-8"?>
<a:theme xmlns:a="http://schemas.openxmlformats.org/drawingml/2006/main" name="StadGent - Donker Blauw">
  <a:themeElements>
    <a:clrScheme name="Aangepast 9">
      <a:dk1>
        <a:srgbClr val="20404C"/>
      </a:dk1>
      <a:lt1>
        <a:srgbClr val="E6E5E5"/>
      </a:lt1>
      <a:dk2>
        <a:srgbClr val="20404C"/>
      </a:dk2>
      <a:lt2>
        <a:srgbClr val="FFFFFF"/>
      </a:lt2>
      <a:accent1>
        <a:srgbClr val="0340C7"/>
      </a:accent1>
      <a:accent2>
        <a:srgbClr val="FF0099"/>
      </a:accent2>
      <a:accent3>
        <a:srgbClr val="29CFC9"/>
      </a:accent3>
      <a:accent4>
        <a:srgbClr val="E8D700"/>
      </a:accent4>
      <a:accent5>
        <a:srgbClr val="F20F36"/>
      </a:accent5>
      <a:accent6>
        <a:srgbClr val="009DE0"/>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A7D7F356-C93E-A748-A206-2310026E3EFD}"/>
    </a:ext>
  </a:extLst>
</a:theme>
</file>

<file path=ppt/theme/theme8.xml><?xml version="1.0" encoding="utf-8"?>
<a:theme xmlns:a="http://schemas.openxmlformats.org/drawingml/2006/main" name="StadGent - Roze">
  <a:themeElements>
    <a:clrScheme name="Aangepast 10">
      <a:dk1>
        <a:srgbClr val="20404C"/>
      </a:dk1>
      <a:lt1>
        <a:srgbClr val="E6E5E5"/>
      </a:lt1>
      <a:dk2>
        <a:srgbClr val="20404C"/>
      </a:dk2>
      <a:lt2>
        <a:srgbClr val="FFFFFF"/>
      </a:lt2>
      <a:accent1>
        <a:srgbClr val="FF0099"/>
      </a:accent1>
      <a:accent2>
        <a:srgbClr val="0340C7"/>
      </a:accent2>
      <a:accent3>
        <a:srgbClr val="29CFC9"/>
      </a:accent3>
      <a:accent4>
        <a:srgbClr val="E8D700"/>
      </a:accent4>
      <a:accent5>
        <a:srgbClr val="F20F36"/>
      </a:accent5>
      <a:accent6>
        <a:srgbClr val="009DE0"/>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0EBB84F8-EB16-484A-ACE5-24ECD4E8C5A2}"/>
    </a:ext>
  </a:extLst>
</a:theme>
</file>

<file path=ppt/theme/theme9.xml><?xml version="1.0" encoding="utf-8"?>
<a:theme xmlns:a="http://schemas.openxmlformats.org/drawingml/2006/main" name="StadGent - Mint">
  <a:themeElements>
    <a:clrScheme name="Aangepast 11">
      <a:dk1>
        <a:srgbClr val="20404C"/>
      </a:dk1>
      <a:lt1>
        <a:srgbClr val="E6E5E5"/>
      </a:lt1>
      <a:dk2>
        <a:srgbClr val="20404C"/>
      </a:dk2>
      <a:lt2>
        <a:srgbClr val="FFFFFF"/>
      </a:lt2>
      <a:accent1>
        <a:srgbClr val="29CFC9"/>
      </a:accent1>
      <a:accent2>
        <a:srgbClr val="FF0099"/>
      </a:accent2>
      <a:accent3>
        <a:srgbClr val="0340C7"/>
      </a:accent3>
      <a:accent4>
        <a:srgbClr val="E8D700"/>
      </a:accent4>
      <a:accent5>
        <a:srgbClr val="F20F36"/>
      </a:accent5>
      <a:accent6>
        <a:srgbClr val="009DE0"/>
      </a:accent6>
      <a:hlink>
        <a:srgbClr val="20404C"/>
      </a:hlink>
      <a:folHlink>
        <a:srgbClr val="20404C"/>
      </a:folHlink>
    </a:clrScheme>
    <a:fontScheme name="Stad Gent">
      <a:majorFont>
        <a:latin typeface="Calibr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err="1" smtClean="0">
            <a:solidFill>
              <a:schemeClr val="bg2"/>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Custom Color 1">
      <a:srgbClr val="29CFC9"/>
    </a:custClr>
    <a:custClr name="Custom Color 2">
      <a:srgbClr val="E8D700"/>
    </a:custClr>
    <a:custClr name="Custom Color 3">
      <a:srgbClr val="FF0099"/>
    </a:custClr>
    <a:custClr name="Custom Color 4">
      <a:srgbClr val="0340C7"/>
    </a:custClr>
    <a:custClr name="Custom Color 5">
      <a:srgbClr val="21404D"/>
    </a:custClr>
    <a:custClr name="Custom Color 6">
      <a:srgbClr val="E7E6E5"/>
    </a:custClr>
  </a:custClrLst>
  <a:extLst>
    <a:ext uri="{05A4C25C-085E-4340-85A3-A5531E510DB2}">
      <thm15:themeFamily xmlns:thm15="http://schemas.microsoft.com/office/thememl/2012/main" name="Presentatie Template - Stad Gent 2023 - Update Thomas" id="{6E569FF6-8780-534D-A6C7-A85F38D51CCF}" vid="{07806573-3519-4A43-AF14-25F372AC3FBF}"/>
    </a:ext>
  </a:extLst>
</a:theme>
</file>

<file path=docProps/app.xml><?xml version="1.0" encoding="utf-8"?>
<Properties xmlns="http://schemas.openxmlformats.org/officeDocument/2006/extended-properties" xmlns:vt="http://schemas.openxmlformats.org/officeDocument/2006/docPropsVTypes">
  <Template>Presentatie Template Stad Gent</Template>
  <TotalTime>724</TotalTime>
  <Words>846</Words>
  <Application>Microsoft Office PowerPoint</Application>
  <PresentationFormat>Breedbeeld</PresentationFormat>
  <Paragraphs>153</Paragraphs>
  <Slides>11</Slides>
  <Notes>0</Notes>
  <HiddenSlides>0</HiddenSlides>
  <MMClips>0</MMClips>
  <ScaleCrop>false</ScaleCrop>
  <HeadingPairs>
    <vt:vector size="6" baseType="variant">
      <vt:variant>
        <vt:lpstr>Gebruikte lettertypen</vt:lpstr>
      </vt:variant>
      <vt:variant>
        <vt:i4>8</vt:i4>
      </vt:variant>
      <vt:variant>
        <vt:lpstr>Thema</vt:lpstr>
      </vt:variant>
      <vt:variant>
        <vt:i4>10</vt:i4>
      </vt:variant>
      <vt:variant>
        <vt:lpstr>Diatitels</vt:lpstr>
      </vt:variant>
      <vt:variant>
        <vt:i4>11</vt:i4>
      </vt:variant>
    </vt:vector>
  </HeadingPairs>
  <TitlesOfParts>
    <vt:vector size="29" baseType="lpstr">
      <vt:lpstr>Arial</vt:lpstr>
      <vt:lpstr>Calibri</vt:lpstr>
      <vt:lpstr>Calibri Light</vt:lpstr>
      <vt:lpstr>Courier New</vt:lpstr>
      <vt:lpstr>Quicksand</vt:lpstr>
      <vt:lpstr>Symbol</vt:lpstr>
      <vt:lpstr>Systeemlettertype regulier</vt:lpstr>
      <vt:lpstr>Wingdings</vt:lpstr>
      <vt:lpstr>StadGent - Cyaan</vt:lpstr>
      <vt:lpstr>StadGent - Rood</vt:lpstr>
      <vt:lpstr>StadGent - Groen</vt:lpstr>
      <vt:lpstr>StadGent - Geel</vt:lpstr>
      <vt:lpstr>StadGent - Oranje</vt:lpstr>
      <vt:lpstr>StadGent - Paars</vt:lpstr>
      <vt:lpstr>StadGent - Donker Blauw</vt:lpstr>
      <vt:lpstr>StadGent - Roze</vt:lpstr>
      <vt:lpstr>StadGent - Mint</vt:lpstr>
      <vt:lpstr>StadGent - Oker</vt:lpstr>
      <vt:lpstr>PowerPoint-presentatie</vt:lpstr>
      <vt:lpstr>Exotenbeheer in Gent</vt:lpstr>
      <vt:lpstr>Wat moeten we doen</vt:lpstr>
      <vt:lpstr>Wat willen we doen - de Gentse ambities</vt:lpstr>
      <vt:lpstr>De Gentse ambities</vt:lpstr>
      <vt:lpstr>De Gentse ambities</vt:lpstr>
      <vt:lpstr>De Gentse ambities</vt:lpstr>
      <vt:lpstr>De Gentse ambities</vt:lpstr>
      <vt:lpstr>De Gentse ambities</vt:lpstr>
      <vt:lpstr>Hoe bestrijden we</vt:lpstr>
      <vt:lpstr>Hoe inventariseren we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Exotenbeheer in Gent</dc:title>
  <dc:creator>Stegen Gwij</dc:creator>
  <cp:lastModifiedBy>Stegen Gwij</cp:lastModifiedBy>
  <cp:revision>7</cp:revision>
  <dcterms:created xsi:type="dcterms:W3CDTF">2023-10-01T16:29:39Z</dcterms:created>
  <dcterms:modified xsi:type="dcterms:W3CDTF">2023-10-17T19:15:33Z</dcterms:modified>
</cp:coreProperties>
</file>