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52_C4D06EFF.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 id="2147483680" r:id="rId6"/>
  </p:sldMasterIdLst>
  <p:notesMasterIdLst>
    <p:notesMasterId r:id="rId65"/>
  </p:notesMasterIdLst>
  <p:handoutMasterIdLst>
    <p:handoutMasterId r:id="rId66"/>
  </p:handoutMasterIdLst>
  <p:sldIdLst>
    <p:sldId id="264" r:id="rId7"/>
    <p:sldId id="280" r:id="rId8"/>
    <p:sldId id="301" r:id="rId9"/>
    <p:sldId id="277" r:id="rId10"/>
    <p:sldId id="306" r:id="rId11"/>
    <p:sldId id="307" r:id="rId12"/>
    <p:sldId id="326" r:id="rId13"/>
    <p:sldId id="327" r:id="rId14"/>
    <p:sldId id="328" r:id="rId15"/>
    <p:sldId id="282" r:id="rId16"/>
    <p:sldId id="329" r:id="rId17"/>
    <p:sldId id="330" r:id="rId18"/>
    <p:sldId id="335" r:id="rId19"/>
    <p:sldId id="283" r:id="rId20"/>
    <p:sldId id="333" r:id="rId21"/>
    <p:sldId id="336" r:id="rId22"/>
    <p:sldId id="284" r:id="rId23"/>
    <p:sldId id="314" r:id="rId24"/>
    <p:sldId id="316" r:id="rId25"/>
    <p:sldId id="332" r:id="rId26"/>
    <p:sldId id="325" r:id="rId27"/>
    <p:sldId id="331" r:id="rId28"/>
    <p:sldId id="288" r:id="rId29"/>
    <p:sldId id="286" r:id="rId30"/>
    <p:sldId id="287" r:id="rId31"/>
    <p:sldId id="334" r:id="rId32"/>
    <p:sldId id="289" r:id="rId33"/>
    <p:sldId id="296" r:id="rId34"/>
    <p:sldId id="290" r:id="rId35"/>
    <p:sldId id="297" r:id="rId36"/>
    <p:sldId id="291" r:id="rId37"/>
    <p:sldId id="298" r:id="rId38"/>
    <p:sldId id="292" r:id="rId39"/>
    <p:sldId id="300" r:id="rId40"/>
    <p:sldId id="293" r:id="rId41"/>
    <p:sldId id="299" r:id="rId42"/>
    <p:sldId id="294" r:id="rId43"/>
    <p:sldId id="295" r:id="rId44"/>
    <p:sldId id="308" r:id="rId45"/>
    <p:sldId id="340" r:id="rId46"/>
    <p:sldId id="309" r:id="rId47"/>
    <p:sldId id="337" r:id="rId48"/>
    <p:sldId id="338" r:id="rId49"/>
    <p:sldId id="258" r:id="rId50"/>
    <p:sldId id="313" r:id="rId51"/>
    <p:sldId id="312" r:id="rId52"/>
    <p:sldId id="339" r:id="rId53"/>
    <p:sldId id="311" r:id="rId54"/>
    <p:sldId id="281" r:id="rId55"/>
    <p:sldId id="265" r:id="rId56"/>
    <p:sldId id="266" r:id="rId57"/>
    <p:sldId id="268" r:id="rId58"/>
    <p:sldId id="257" r:id="rId59"/>
    <p:sldId id="269" r:id="rId60"/>
    <p:sldId id="274" r:id="rId61"/>
    <p:sldId id="256" r:id="rId62"/>
    <p:sldId id="270" r:id="rId63"/>
    <p:sldId id="275" r:id="rId64"/>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Cambria" panose="02040503050406030204" pitchFamily="18" charset="0"/>
      <p:regular r:id="rId71"/>
      <p:bold r:id="rId72"/>
      <p:italic r:id="rId73"/>
      <p:boldItalic r:id="rId74"/>
    </p:embeddedFont>
    <p:embeddedFont>
      <p:font typeface="FlandersArtSans-Bold" panose="00000800000000000000" pitchFamily="2" charset="0"/>
      <p:bold r:id="rId75"/>
    </p:embeddedFont>
    <p:embeddedFont>
      <p:font typeface="FlandersArtSans-Regular" panose="00000500000000000000" pitchFamily="2" charset="0"/>
      <p:regular r:id="rId76"/>
    </p:embeddedFont>
    <p:embeddedFont>
      <p:font typeface="FlandersArtSerif-Regular" panose="00000500000000000000" pitchFamily="2" charset="0"/>
      <p:regular r:id="rId77"/>
    </p:embeddedFont>
    <p:embeddedFont>
      <p:font typeface="Nunito Sans" pitchFamily="2" charset="0"/>
      <p:regular r:id="rId78"/>
      <p:bold r:id="rId79"/>
      <p:italic r:id="rId80"/>
      <p:boldItalic r:id="rId81"/>
    </p:embeddedFont>
    <p:embeddedFont>
      <p:font typeface="Tahoma" panose="020B0604030504040204" pitchFamily="34" charset="0"/>
      <p:regular r:id="rId82"/>
      <p:bold r:id="rId83"/>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2189383-E251-4AE7-BD1E-F835643F05C2}">
          <p14:sldIdLst>
            <p14:sldId id="264"/>
            <p14:sldId id="280"/>
            <p14:sldId id="301"/>
            <p14:sldId id="277"/>
            <p14:sldId id="306"/>
            <p14:sldId id="307"/>
          </p14:sldIdLst>
        </p14:section>
        <p14:section name="Naamloze sectie" id="{CF6502FD-9556-4E46-99EA-2EEE1009754E}">
          <p14:sldIdLst>
            <p14:sldId id="326"/>
            <p14:sldId id="327"/>
            <p14:sldId id="328"/>
            <p14:sldId id="282"/>
            <p14:sldId id="329"/>
            <p14:sldId id="330"/>
            <p14:sldId id="335"/>
            <p14:sldId id="283"/>
            <p14:sldId id="333"/>
            <p14:sldId id="336"/>
            <p14:sldId id="284"/>
            <p14:sldId id="314"/>
            <p14:sldId id="316"/>
            <p14:sldId id="332"/>
            <p14:sldId id="325"/>
            <p14:sldId id="331"/>
            <p14:sldId id="288"/>
            <p14:sldId id="286"/>
            <p14:sldId id="287"/>
            <p14:sldId id="334"/>
            <p14:sldId id="289"/>
            <p14:sldId id="296"/>
            <p14:sldId id="290"/>
            <p14:sldId id="297"/>
            <p14:sldId id="291"/>
            <p14:sldId id="298"/>
            <p14:sldId id="292"/>
            <p14:sldId id="300"/>
            <p14:sldId id="293"/>
            <p14:sldId id="299"/>
            <p14:sldId id="294"/>
            <p14:sldId id="295"/>
            <p14:sldId id="308"/>
            <p14:sldId id="340"/>
            <p14:sldId id="309"/>
            <p14:sldId id="337"/>
            <p14:sldId id="338"/>
            <p14:sldId id="258"/>
            <p14:sldId id="313"/>
            <p14:sldId id="312"/>
            <p14:sldId id="339"/>
            <p14:sldId id="311"/>
            <p14:sldId id="281"/>
            <p14:sldId id="265"/>
            <p14:sldId id="266"/>
            <p14:sldId id="268"/>
            <p14:sldId id="257"/>
            <p14:sldId id="269"/>
            <p14:sldId id="274"/>
            <p14:sldId id="256"/>
            <p14:sldId id="270"/>
            <p14:sldId id="27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5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7AD78F-EC27-700A-011E-EC2716B06B64}" name="Versteirt Veerle" initials="VV" userId="S::veerle.versteirt@vlaanderen.be::3188ef73-703c-495e-a429-976316776d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7"/>
    <a:srgbClr val="FFFF00"/>
    <a:srgbClr val="717171"/>
    <a:srgbClr val="646464"/>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BCFB5-B9E0-2775-636D-2D79A3192E85}" v="1" dt="2020-09-09T13:41:49.329"/>
    <p1510:client id="{783C65D1-FE47-4470-67D9-CEE9F0F82002}" v="1" dt="2020-03-26T08:17:59.58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5" autoAdjust="0"/>
    <p:restoredTop sz="90937" autoAdjust="0"/>
  </p:normalViewPr>
  <p:slideViewPr>
    <p:cSldViewPr snapToGrid="0" showGuides="1">
      <p:cViewPr>
        <p:scale>
          <a:sx n="81" d="100"/>
          <a:sy n="81" d="100"/>
        </p:scale>
        <p:origin x="91" y="-5"/>
      </p:cViewPr>
      <p:guideLst>
        <p:guide orient="horz" pos="2160"/>
        <p:guide pos="2880"/>
        <p:guide pos="5581"/>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 d="1"/>
        <a:sy n="1" d="1"/>
      </p:scale>
      <p:origin x="0" y="0"/>
    </p:cViewPr>
  </p:notesText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font" Target="fonts/font16.fntdata"/><Relationship Id="rId90" Type="http://schemas.microsoft.com/office/2018/10/relationships/authors" Target="authors.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54.xml"/><Relationship Id="rId7" Type="http://schemas.openxmlformats.org/officeDocument/2006/relationships/slide" Target="slides/slide58.xml"/><Relationship Id="rId2" Type="http://schemas.openxmlformats.org/officeDocument/2006/relationships/slide" Target="slides/slide51.xml"/><Relationship Id="rId1" Type="http://schemas.openxmlformats.org/officeDocument/2006/relationships/slide" Target="slides/slide47.xml"/><Relationship Id="rId6" Type="http://schemas.openxmlformats.org/officeDocument/2006/relationships/slide" Target="slides/slide57.xml"/><Relationship Id="rId5" Type="http://schemas.openxmlformats.org/officeDocument/2006/relationships/slide" Target="slides/slide56.xml"/><Relationship Id="rId4"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yn Katrien" userId="S::katrien.weyn@vlaanderen.be::fa74374c-dade-4ea0-b595-40696ada0202" providerId="AD" clId="Web-{783C65D1-FE47-4470-67D9-CEE9F0F82002}"/>
    <pc:docChg chg="sldOrd">
      <pc:chgData name="Weyn Katrien" userId="S::katrien.weyn@vlaanderen.be::fa74374c-dade-4ea0-b595-40696ada0202" providerId="AD" clId="Web-{783C65D1-FE47-4470-67D9-CEE9F0F82002}" dt="2020-03-26T08:17:59.587" v="0"/>
      <pc:docMkLst>
        <pc:docMk/>
      </pc:docMkLst>
      <pc:sldChg chg="ord">
        <pc:chgData name="Weyn Katrien" userId="S::katrien.weyn@vlaanderen.be::fa74374c-dade-4ea0-b595-40696ada0202" providerId="AD" clId="Web-{783C65D1-FE47-4470-67D9-CEE9F0F82002}" dt="2020-03-26T08:17:59.587" v="0"/>
        <pc:sldMkLst>
          <pc:docMk/>
          <pc:sldMk cId="2687129575" sldId="256"/>
        </pc:sldMkLst>
      </pc:sldChg>
    </pc:docChg>
  </pc:docChgLst>
  <pc:docChgLst>
    <pc:chgData name="Janssen Katrien LNE" userId="S::k.janssen@vlaanderen.be::a69b8521-8bbc-4940-8d2e-4e5f0bd2e9f7" providerId="AD" clId="Web-{4B9BCFB5-B9E0-2775-636D-2D79A3192E85}"/>
    <pc:docChg chg="delSld">
      <pc:chgData name="Janssen Katrien LNE" userId="S::k.janssen@vlaanderen.be::a69b8521-8bbc-4940-8d2e-4e5f0bd2e9f7" providerId="AD" clId="Web-{4B9BCFB5-B9E0-2775-636D-2D79A3192E85}" dt="2020-09-09T13:41:49.329" v="0"/>
      <pc:docMkLst>
        <pc:docMk/>
      </pc:docMkLst>
      <pc:sldChg chg="del">
        <pc:chgData name="Janssen Katrien LNE" userId="S::k.janssen@vlaanderen.be::a69b8521-8bbc-4940-8d2e-4e5f0bd2e9f7" providerId="AD" clId="Web-{4B9BCFB5-B9E0-2775-636D-2D79A3192E85}" dt="2020-09-09T13:41:49.329" v="0"/>
        <pc:sldMkLst>
          <pc:docMk/>
          <pc:sldMk cId="260273181" sldId="272"/>
        </pc:sldMkLst>
      </pc:sldChg>
    </pc:docChg>
  </pc:docChgLst>
</pc:chgInfo>
</file>

<file path=ppt/comments/modernComment_152_C4D06EFF.xml><?xml version="1.0" encoding="utf-8"?>
<p188:cmLst xmlns:a="http://schemas.openxmlformats.org/drawingml/2006/main" xmlns:r="http://schemas.openxmlformats.org/officeDocument/2006/relationships" xmlns:p188="http://schemas.microsoft.com/office/powerpoint/2018/8/main">
  <p188:cm id="{6D0DC1A1-153A-45E3-9BAD-E450A5C006CA}" authorId="{937AD78F-EC27-700A-011E-EC2716B06B64}" created="2023-10-17T12:59:45.145">
    <ac:deMkLst xmlns:ac="http://schemas.microsoft.com/office/drawing/2013/main/command">
      <pc:docMk xmlns:pc="http://schemas.microsoft.com/office/powerpoint/2013/main/command"/>
      <pc:sldMk xmlns:pc="http://schemas.microsoft.com/office/powerpoint/2013/main/command" cId="3301994239" sldId="338"/>
      <ac:spMk id="3" creationId="{FA050801-D7DF-DC82-7BE7-2CE5268E1DC6}"/>
    </ac:deMkLst>
    <p188:txBody>
      <a:bodyPr/>
      <a:lstStyle/>
      <a:p>
        <a:r>
          <a:rPr lang="nl-BE"/>
          <a:t>In ideale labo omstandigheden kunnen vrouwtjes tot 70 dagen overleven en kan reproductie tot 50 dagen lang...</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16-10-2023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16/10/2023</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extLst>
      <p:ext uri="{BB962C8B-B14F-4D97-AF65-F5344CB8AC3E}">
        <p14:creationId xmlns:p14="http://schemas.microsoft.com/office/powerpoint/2010/main" val="1278608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Geladen woord</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2258772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geval van bepaalde doelstelling is het redelijkerwijs niet wenselijk alles op de verantwoordelijkheid van de terreineigenaar te laten berusten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366191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Meerdere kunnen tegelijk van toepassing zijn (stekelstaart)</a:t>
            </a:r>
          </a:p>
          <a:p>
            <a:r>
              <a:rPr lang="nl-BE" dirty="0"/>
              <a:t>Externe tussenkomst kan worden toebedeeld aan de overkoepelende sector of overheid, dit hoeft niet noodzakelijk om bestrijding zelf te gaan, maar kan communicatie of coördinatie betrekken </a:t>
            </a:r>
            <a:r>
              <a:rPr lang="nl-BE" dirty="0">
                <a:sym typeface="Wingdings" panose="05000000000000000000" pitchFamily="2" charset="2"/>
              </a:rPr>
              <a:t> Landbouw: </a:t>
            </a:r>
            <a:r>
              <a:rPr lang="nl-BE" dirty="0"/>
              <a:t> </a:t>
            </a:r>
            <a:r>
              <a:rPr lang="nl-BE" b="0" i="0" dirty="0">
                <a:solidFill>
                  <a:srgbClr val="131313"/>
                </a:solidFill>
                <a:effectLst/>
                <a:latin typeface="Nunito Sans" pitchFamily="2" charset="0"/>
              </a:rPr>
              <a:t>geïntegreerde gewasbescherming (IPM, </a:t>
            </a:r>
            <a:r>
              <a:rPr lang="nl-BE" b="0" i="0" dirty="0" err="1">
                <a:solidFill>
                  <a:srgbClr val="131313"/>
                </a:solidFill>
                <a:effectLst/>
                <a:latin typeface="Nunito Sans" pitchFamily="2" charset="0"/>
              </a:rPr>
              <a:t>integrated</a:t>
            </a:r>
            <a:r>
              <a:rPr lang="nl-BE" b="0" i="0" dirty="0">
                <a:solidFill>
                  <a:srgbClr val="131313"/>
                </a:solidFill>
                <a:effectLst/>
                <a:latin typeface="Nunito Sans" pitchFamily="2" charset="0"/>
              </a:rPr>
              <a:t> pest </a:t>
            </a:r>
            <a:r>
              <a:rPr lang="nl-BE" b="0" i="0" dirty="0" err="1">
                <a:solidFill>
                  <a:srgbClr val="131313"/>
                </a:solidFill>
                <a:effectLst/>
                <a:latin typeface="Nunito Sans" pitchFamily="2" charset="0"/>
              </a:rPr>
              <a:t>mamangement</a:t>
            </a:r>
            <a:r>
              <a:rPr lang="nl-BE" b="0" i="0" dirty="0">
                <a:solidFill>
                  <a:srgbClr val="131313"/>
                </a:solidFill>
                <a:effectLst/>
                <a:latin typeface="Nunito Sans" pitchFamily="2" charset="0"/>
              </a:rPr>
              <a:t>)</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296509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lidstaat neemt maatregelen en bepaalt plan van aanpak</a:t>
            </a:r>
          </a:p>
          <a:p>
            <a:r>
              <a:rPr lang="nl-BE" dirty="0"/>
              <a:t>Welke soorten behoren tot art 17 en welke methodes dienen te worden toegepast</a:t>
            </a:r>
          </a:p>
          <a:p>
            <a:r>
              <a:rPr lang="nl-BE" dirty="0"/>
              <a:t>RR, doelstelling, technisch niet uitvoerbaar</a:t>
            </a:r>
          </a:p>
          <a:p>
            <a:r>
              <a:rPr lang="nl-BE" dirty="0"/>
              <a:t>Wie doet wat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2190673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000000"/>
                </a:solidFill>
                <a:effectLst/>
                <a:latin typeface="FlandersArtSans-Regular" panose="00000500000000000000" pitchFamily="2" charset="0"/>
              </a:rPr>
              <a:t>Beleidscategorisering </a:t>
            </a:r>
            <a:r>
              <a:rPr lang="nl-BE" b="0" i="0" dirty="0" err="1">
                <a:solidFill>
                  <a:srgbClr val="000000"/>
                </a:solidFill>
                <a:effectLst/>
                <a:latin typeface="FlandersArtSans-Regular" panose="00000500000000000000" pitchFamily="2" charset="0"/>
              </a:rPr>
              <a:t>obv</a:t>
            </a:r>
            <a:r>
              <a:rPr lang="nl-BE" b="0" i="0" dirty="0">
                <a:solidFill>
                  <a:srgbClr val="000000"/>
                </a:solidFill>
                <a:effectLst/>
                <a:latin typeface="FlandersArtSans-Regular" panose="00000500000000000000" pitchFamily="2" charset="0"/>
              </a:rPr>
              <a:t> </a:t>
            </a:r>
            <a:r>
              <a:rPr lang="nl-BE" b="0" i="0" dirty="0" err="1">
                <a:solidFill>
                  <a:srgbClr val="000000"/>
                </a:solidFill>
                <a:effectLst/>
                <a:latin typeface="FlandersArtSans-Regular" panose="00000500000000000000" pitchFamily="2" charset="0"/>
              </a:rPr>
              <a:t>PrIUS</a:t>
            </a:r>
            <a:r>
              <a:rPr lang="nl-BE" b="0" i="0" dirty="0">
                <a:solidFill>
                  <a:srgbClr val="000000"/>
                </a:solidFill>
                <a:effectLst/>
                <a:latin typeface="FlandersArtSans-Regular" panose="00000500000000000000" pitchFamily="2" charset="0"/>
              </a:rPr>
              <a:t>, voorkomen</a:t>
            </a:r>
          </a:p>
          <a:p>
            <a:r>
              <a:rPr lang="nl-BE" b="0" i="0" dirty="0">
                <a:solidFill>
                  <a:srgbClr val="000000"/>
                </a:solidFill>
                <a:effectLst/>
                <a:latin typeface="FlandersArtSans-Regular" panose="00000500000000000000" pitchFamily="2" charset="0"/>
              </a:rPr>
              <a:t>Geen lead bij categorie 5 &amp; 6, mogelijke betrokkenheid als sectorale overheid</a:t>
            </a:r>
          </a:p>
          <a:p>
            <a:endParaRPr lang="nl-BE" b="0" i="0" dirty="0">
              <a:solidFill>
                <a:srgbClr val="000000"/>
              </a:solidFill>
              <a:effectLst/>
              <a:latin typeface="FlandersArtSans-Regular" panose="00000500000000000000" pitchFamily="2" charset="0"/>
            </a:endParaRPr>
          </a:p>
          <a:p>
            <a:r>
              <a:rPr lang="nl-BE" b="0" i="0" dirty="0">
                <a:solidFill>
                  <a:srgbClr val="000000"/>
                </a:solidFill>
                <a:effectLst/>
                <a:latin typeface="FlandersArtSans-Regular" panose="00000500000000000000" pitchFamily="2" charset="0"/>
              </a:rPr>
              <a:t>Bijhorende doelstelling</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2239568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Even de resultaten van </a:t>
            </a:r>
            <a:r>
              <a:rPr lang="nl-BE" dirty="0" err="1"/>
              <a:t>prius</a:t>
            </a:r>
            <a:r>
              <a:rPr lang="nl-BE" dirty="0"/>
              <a:t> hernemen, soorten </a:t>
            </a:r>
            <a:r>
              <a:rPr lang="nl-BE" dirty="0" err="1"/>
              <a:t>opgelijst</a:t>
            </a:r>
            <a:r>
              <a:rPr lang="nl-BE" dirty="0"/>
              <a:t> </a:t>
            </a:r>
            <a:r>
              <a:rPr lang="nl-BE" dirty="0" err="1"/>
              <a:t>ikv</a:t>
            </a:r>
            <a:r>
              <a:rPr lang="nl-BE" dirty="0"/>
              <a:t> aanwezigheid, verdere onderverdeling toegelicht in prestentatie van Bram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1091212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000000"/>
                </a:solidFill>
                <a:effectLst/>
                <a:latin typeface="FlandersArtSans-Regular" panose="00000500000000000000" pitchFamily="2" charset="0"/>
              </a:rPr>
              <a:t>impact op biodiversiteit als belangrijkste criterium, zie taakstelling ANB: in eigen beheer zijn duurzaam te beheren, </a:t>
            </a:r>
            <a:r>
              <a:rPr lang="nl-BE" b="0" i="0" dirty="0">
                <a:solidFill>
                  <a:srgbClr val="000000"/>
                </a:solidFill>
                <a:effectLst/>
                <a:highlight>
                  <a:srgbClr val="FFFF00"/>
                </a:highlight>
                <a:latin typeface="FlandersArtSans-Regular" panose="00000500000000000000" pitchFamily="2" charset="0"/>
              </a:rPr>
              <a:t>bij te dragen aan de realisatie van een natuurgerichte milieukwaliteit</a:t>
            </a:r>
            <a:r>
              <a:rPr lang="nl-BE" b="0" i="0" dirty="0">
                <a:solidFill>
                  <a:srgbClr val="000000"/>
                </a:solidFill>
                <a:effectLst/>
                <a:latin typeface="FlandersArtSans-Regular" panose="00000500000000000000" pitchFamily="2" charset="0"/>
              </a:rPr>
              <a:t>, met het oog op onder andere instandhouding en </a:t>
            </a:r>
            <a:r>
              <a:rPr lang="nl-BE" b="0" i="0" dirty="0">
                <a:solidFill>
                  <a:srgbClr val="000000"/>
                </a:solidFill>
                <a:effectLst/>
                <a:highlight>
                  <a:srgbClr val="FFFF00"/>
                </a:highlight>
                <a:latin typeface="FlandersArtSans-Regular" panose="00000500000000000000" pitchFamily="2" charset="0"/>
              </a:rPr>
              <a:t>bescherming van het natuurlijk milieu</a:t>
            </a:r>
            <a:r>
              <a:rPr lang="nl-BE" b="0" i="0" dirty="0">
                <a:solidFill>
                  <a:srgbClr val="000000"/>
                </a:solidFill>
                <a:effectLst/>
                <a:latin typeface="FlandersArtSans-Regular" panose="00000500000000000000" pitchFamily="2" charset="0"/>
              </a:rPr>
              <a:t> evenals een doelmatige beheervisie te bepalen en andere beheerders te stimuleren deze visie uit te voeren.</a:t>
            </a:r>
          </a:p>
          <a:p>
            <a:endParaRPr lang="nl-BE" b="0" i="0" dirty="0">
              <a:solidFill>
                <a:srgbClr val="000000"/>
              </a:solidFill>
              <a:effectLst/>
              <a:latin typeface="FlandersArtSans-Regular" panose="00000500000000000000" pitchFamily="2" charset="0"/>
            </a:endParaRPr>
          </a:p>
          <a:p>
            <a:r>
              <a:rPr lang="nl-BE" b="0" i="0" dirty="0">
                <a:solidFill>
                  <a:srgbClr val="000000"/>
                </a:solidFill>
                <a:effectLst/>
                <a:latin typeface="FlandersArtSans-Regular" panose="00000500000000000000" pitchFamily="2" charset="0"/>
              </a:rPr>
              <a:t>Unielijstsoorten a priori biodiversiteitsimpact, maar soms niet enkel, of niet de grootste, ook nieuwe, niet unielijst soorten zonder biodiversiteitimpact dienen te worden beschouwd</a:t>
            </a:r>
          </a:p>
          <a:p>
            <a:r>
              <a:rPr lang="nl-BE" b="0" i="0" dirty="0">
                <a:solidFill>
                  <a:srgbClr val="000000"/>
                </a:solidFill>
                <a:effectLst/>
                <a:latin typeface="FlandersArtSans-Regular" panose="00000500000000000000" pitchFamily="2" charset="0"/>
              </a:rPr>
              <a:t>Geen lead bij categorie 5 &amp; 6, mogelijke betrokkenheid als sectorale overheid</a:t>
            </a:r>
          </a:p>
          <a:p>
            <a:endParaRPr lang="nl-BE" b="0" i="0" dirty="0">
              <a:solidFill>
                <a:srgbClr val="000000"/>
              </a:solidFill>
              <a:effectLst/>
              <a:latin typeface="FlandersArtSans-Regular" panose="00000500000000000000" pitchFamily="2" charset="0"/>
            </a:endParaRPr>
          </a:p>
          <a:p>
            <a:r>
              <a:rPr lang="nl-BE" b="0" i="0" dirty="0">
                <a:solidFill>
                  <a:srgbClr val="000000"/>
                </a:solidFill>
                <a:effectLst/>
                <a:latin typeface="FlandersArtSans-Regular" panose="00000500000000000000" pitchFamily="2" charset="0"/>
              </a:rPr>
              <a:t>Bijhorende doelstelling</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666314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Kijken of soorten meer of minder gebonden zijn aan N2000 areaal (Vespa </a:t>
            </a:r>
            <a:r>
              <a:rPr lang="nl-BE" dirty="0" err="1"/>
              <a:t>vs</a:t>
            </a:r>
            <a:r>
              <a:rPr lang="nl-BE" dirty="0"/>
              <a:t> </a:t>
            </a:r>
            <a:r>
              <a:rPr lang="nl-BE" dirty="0" err="1"/>
              <a:t>Tamias</a:t>
            </a:r>
            <a:r>
              <a:rPr lang="nl-BE" dirty="0"/>
              <a:t>) en hoeveel </a:t>
            </a:r>
            <a:r>
              <a:rPr lang="nl-BE" dirty="0" err="1"/>
              <a:t>vh</a:t>
            </a:r>
            <a:r>
              <a:rPr lang="nl-BE" dirty="0"/>
              <a:t> N2000 is ingenomen.</a:t>
            </a:r>
          </a:p>
          <a:p>
            <a:r>
              <a:rPr lang="nl-BE" dirty="0"/>
              <a:t>Dit zegt niet noodzakelijk iets over de aard </a:t>
            </a:r>
            <a:r>
              <a:rPr lang="nl-BE" dirty="0" err="1"/>
              <a:t>vd</a:t>
            </a:r>
            <a:r>
              <a:rPr lang="nl-BE" dirty="0"/>
              <a:t> impact of hoe schadelijk een soort is. Voor sommige soorten is dit gekend, anderen minder (op </a:t>
            </a:r>
            <a:r>
              <a:rPr lang="nl-BE" dirty="0" err="1"/>
              <a:t>vlaams</a:t>
            </a:r>
            <a:r>
              <a:rPr lang="nl-BE" dirty="0"/>
              <a:t> niveau). </a:t>
            </a:r>
            <a:r>
              <a:rPr lang="nl-BE" dirty="0">
                <a:sym typeface="Wingdings" panose="05000000000000000000" pitchFamily="2" charset="2"/>
              </a:rPr>
              <a:t></a:t>
            </a:r>
            <a:r>
              <a:rPr lang="nl-BE" dirty="0"/>
              <a:t>Voorzorgsbeginsel (Natuurdecreet) zorgt dat we als terreinbeheerder inzetten op het beheer van deze soorten om impact zo laag mogelijk te houden, ook als ANB geen trekker is op Vlaams niveau</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2131120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000000"/>
                </a:solidFill>
                <a:effectLst/>
                <a:latin typeface="FlandersArtSans-Regular" panose="00000500000000000000" pitchFamily="2" charset="0"/>
              </a:rPr>
              <a:t>Noopt de doelstelling tot afwijking van de hoofdbeginselen? Motieven voor aangepaste aanpak</a:t>
            </a:r>
          </a:p>
          <a:p>
            <a:endParaRPr lang="nl-BE" b="0" i="0" dirty="0">
              <a:solidFill>
                <a:srgbClr val="000000"/>
              </a:solidFill>
              <a:effectLst/>
              <a:latin typeface="FlandersArtSans-Regular" panose="00000500000000000000" pitchFamily="2" charset="0"/>
            </a:endParaRPr>
          </a:p>
          <a:p>
            <a:endParaRPr lang="nl-BE" b="0" i="0" dirty="0">
              <a:solidFill>
                <a:srgbClr val="000000"/>
              </a:solidFill>
              <a:effectLst/>
              <a:latin typeface="FlandersArtSans-Regular" panose="00000500000000000000" pitchFamily="2" charset="0"/>
            </a:endParaRPr>
          </a:p>
          <a:p>
            <a:r>
              <a:rPr lang="nl-BE" b="0" i="0" dirty="0">
                <a:solidFill>
                  <a:srgbClr val="000000"/>
                </a:solidFill>
                <a:effectLst/>
                <a:latin typeface="FlandersArtSans-Regular" panose="00000500000000000000" pitchFamily="2" charset="0"/>
              </a:rPr>
              <a:t>Geen lead bij categorie 5 &amp; 6, mogelijke betrokkenheid als sectorale overheid</a:t>
            </a:r>
          </a:p>
          <a:p>
            <a:endParaRPr lang="nl-BE" b="0" i="0" dirty="0">
              <a:solidFill>
                <a:srgbClr val="000000"/>
              </a:solidFill>
              <a:effectLst/>
              <a:latin typeface="FlandersArtSans-Regular" panose="00000500000000000000" pitchFamily="2" charset="0"/>
            </a:endParaRPr>
          </a:p>
          <a:p>
            <a:r>
              <a:rPr lang="nl-BE" b="0" i="0" dirty="0">
                <a:solidFill>
                  <a:srgbClr val="000000"/>
                </a:solidFill>
                <a:effectLst/>
                <a:latin typeface="FlandersArtSans-Regular" panose="00000500000000000000" pitchFamily="2" charset="0"/>
              </a:rPr>
              <a:t>Bijhorende doelstelling</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3474976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Schematische weergave met verantwoordelijkheden van ANB, terreinbeheerders en andere sectoren en overheden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423151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Schade en overlast </a:t>
            </a:r>
            <a:r>
              <a:rPr lang="nl-BE" dirty="0">
                <a:sym typeface="Wingdings" panose="05000000000000000000" pitchFamily="2" charset="2"/>
              </a:rPr>
              <a:t></a:t>
            </a:r>
            <a:r>
              <a:rPr lang="nl-NL" sz="1800" b="0" i="0" dirty="0">
                <a:solidFill>
                  <a:srgbClr val="000000"/>
                </a:solidFill>
                <a:effectLst/>
                <a:latin typeface="FlandersArtSans-Regular" panose="00000500000000000000" pitchFamily="2" charset="0"/>
              </a:rPr>
              <a:t>landbouw, volksgezondheid, infrastructuur</a:t>
            </a:r>
            <a:r>
              <a:rPr lang="nl-NL" sz="1800" b="0" i="0" dirty="0">
                <a:solidFill>
                  <a:srgbClr val="000000"/>
                </a:solidFill>
                <a:effectLst/>
                <a:latin typeface="Cambria" panose="02040503050406030204" pitchFamily="18" charset="0"/>
              </a:rPr>
              <a:t> </a:t>
            </a:r>
            <a:r>
              <a:rPr lang="nl-NL" sz="1800" b="0" i="0" dirty="0">
                <a:solidFill>
                  <a:srgbClr val="000000"/>
                </a:solidFill>
                <a:effectLst/>
                <a:latin typeface="FlandersArtSans-Regular" panose="00000500000000000000" pitchFamily="2" charset="0"/>
              </a:rPr>
              <a:t>en/of</a:t>
            </a:r>
            <a:r>
              <a:rPr lang="nl-NL" sz="1800" b="0" i="0" dirty="0">
                <a:solidFill>
                  <a:srgbClr val="000000"/>
                </a:solidFill>
                <a:effectLst/>
                <a:latin typeface="Cambria" panose="02040503050406030204" pitchFamily="18" charset="0"/>
              </a:rPr>
              <a:t> </a:t>
            </a:r>
            <a:r>
              <a:rPr lang="nl-NL" sz="1800" b="0" i="0" dirty="0">
                <a:solidFill>
                  <a:srgbClr val="000000"/>
                </a:solidFill>
                <a:effectLst/>
                <a:latin typeface="FlandersArtSans-Regular" panose="00000500000000000000" pitchFamily="2" charset="0"/>
              </a:rPr>
              <a:t>een</a:t>
            </a:r>
            <a:r>
              <a:rPr lang="nl-NL" sz="1800" b="0" i="0" dirty="0">
                <a:solidFill>
                  <a:srgbClr val="000000"/>
                </a:solidFill>
                <a:effectLst/>
                <a:latin typeface="Cambria" panose="02040503050406030204" pitchFamily="18" charset="0"/>
              </a:rPr>
              <a:t> </a:t>
            </a:r>
            <a:r>
              <a:rPr lang="nl-NL" sz="1800" b="0" i="0" dirty="0">
                <a:solidFill>
                  <a:srgbClr val="000000"/>
                </a:solidFill>
                <a:effectLst/>
                <a:latin typeface="FlandersArtSans-Regular" panose="00000500000000000000" pitchFamily="2" charset="0"/>
              </a:rPr>
              <a:t>ander domein</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70279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Vb</a:t>
            </a:r>
            <a:r>
              <a:rPr lang="nl-BE" dirty="0"/>
              <a:t> huisdieren (koningsslang), </a:t>
            </a:r>
          </a:p>
          <a:p>
            <a:r>
              <a:rPr lang="nl-BE" dirty="0" err="1"/>
              <a:t>Nieuw-zeelandse</a:t>
            </a:r>
            <a:r>
              <a:rPr lang="nl-BE" dirty="0"/>
              <a:t> platworm </a:t>
            </a:r>
            <a:r>
              <a:rPr lang="nl-BE" dirty="0">
                <a:sym typeface="Wingdings" panose="05000000000000000000" pitchFamily="2" charset="2"/>
              </a:rPr>
              <a:t> introductie via horticultuur, impact op landbouw</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3931626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een aantal van deze soorten zijn EWRR scenario’s voor in voege, ibis, </a:t>
            </a:r>
            <a:r>
              <a:rPr lang="nl-BE" dirty="0" err="1"/>
              <a:t>rosse</a:t>
            </a:r>
            <a:r>
              <a:rPr lang="nl-BE" dirty="0"/>
              <a:t> stekelstaart, eekhoorns</a:t>
            </a:r>
          </a:p>
          <a:p>
            <a:r>
              <a:rPr lang="nl-BE" dirty="0"/>
              <a:t>Voor een paar nieuwere soorten hebben acties plaatsgevonden (NAM, </a:t>
            </a:r>
            <a:r>
              <a:rPr lang="nl-BE" dirty="0" err="1"/>
              <a:t>Xenopus</a:t>
            </a:r>
            <a:endParaRPr lang="nl-BE" dirty="0"/>
          </a:p>
          <a:p>
            <a:r>
              <a:rPr lang="nl-BE" dirty="0"/>
              <a:t>Voor anderen geldt onverminderd dat als ze opduiken dat EWRR zal plaatsvinden, hetzij via een methodiek reeds in voege, hetzij op een anderen manier (</a:t>
            </a:r>
            <a:r>
              <a:rPr lang="nl-BE" dirty="0" err="1"/>
              <a:t>vb</a:t>
            </a:r>
            <a:r>
              <a:rPr lang="nl-BE" dirty="0"/>
              <a:t> wasbeerhond </a:t>
            </a:r>
            <a:r>
              <a:rPr lang="nl-BE" dirty="0" err="1"/>
              <a:t>cf</a:t>
            </a:r>
            <a:r>
              <a:rPr lang="nl-BE" dirty="0"/>
              <a:t> wasbeer, </a:t>
            </a:r>
            <a:r>
              <a:rPr lang="nl-BE" dirty="0" err="1"/>
              <a:t>treurmaina</a:t>
            </a:r>
            <a:r>
              <a:rPr lang="nl-BE" dirty="0"/>
              <a:t> </a:t>
            </a:r>
            <a:r>
              <a:rPr lang="nl-BE" dirty="0" err="1"/>
              <a:t>cf</a:t>
            </a:r>
            <a:r>
              <a:rPr lang="nl-BE" dirty="0"/>
              <a:t> ibis)</a:t>
            </a:r>
          </a:p>
          <a:p>
            <a:endParaRPr lang="nl-BE" dirty="0"/>
          </a:p>
          <a:p>
            <a:r>
              <a:rPr lang="nl-BE" dirty="0"/>
              <a:t>Planten worden momenteel </a:t>
            </a:r>
            <a:r>
              <a:rPr lang="nl-BE" dirty="0" err="1"/>
              <a:t>geevalueerd</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4231904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Xenopus</a:t>
            </a:r>
            <a:r>
              <a:rPr lang="nl-BE" dirty="0"/>
              <a:t> medewerking landbouwers</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1268218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Momenteel </a:t>
            </a:r>
            <a:r>
              <a:rPr lang="nl-BE" dirty="0" err="1"/>
              <a:t>ewrr</a:t>
            </a:r>
            <a:r>
              <a:rPr lang="nl-BE" dirty="0"/>
              <a:t> voor nerts, wasbeer</a:t>
            </a:r>
          </a:p>
          <a:p>
            <a:r>
              <a:rPr lang="nl-BE" dirty="0"/>
              <a:t>Stierkikker is onderwerp van LIFE project </a:t>
            </a:r>
            <a:r>
              <a:rPr lang="nl-BE" dirty="0">
                <a:sym typeface="Wingdings" panose="05000000000000000000" pitchFamily="2" charset="2"/>
              </a:rPr>
              <a:t> indamming, EWRR buiten projectgebied</a:t>
            </a:r>
          </a:p>
          <a:p>
            <a:r>
              <a:rPr lang="nl-BE" dirty="0" err="1">
                <a:sym typeface="Wingdings" panose="05000000000000000000" pitchFamily="2" charset="2"/>
              </a:rPr>
              <a:t>Muntjak</a:t>
            </a:r>
            <a:r>
              <a:rPr lang="nl-BE" dirty="0">
                <a:sym typeface="Wingdings" panose="05000000000000000000" pitchFamily="2" charset="2"/>
              </a:rPr>
              <a:t> valt ook onder EWRR protocol, echter belangrijk om kort op de bal te spelen, momenteel op basis van waarnemingen maar meldingen kunnen ook rechtstreeks of via de recente WIZ app</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31</a:t>
            </a:fld>
            <a:endParaRPr lang="nl-BE"/>
          </a:p>
        </p:txBody>
      </p:sp>
    </p:spTree>
    <p:extLst>
      <p:ext uri="{BB962C8B-B14F-4D97-AF65-F5344CB8AC3E}">
        <p14:creationId xmlns:p14="http://schemas.microsoft.com/office/powerpoint/2010/main" val="3663387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32</a:t>
            </a:fld>
            <a:endParaRPr lang="nl-BE"/>
          </a:p>
        </p:txBody>
      </p:sp>
    </p:spTree>
    <p:extLst>
      <p:ext uri="{BB962C8B-B14F-4D97-AF65-F5344CB8AC3E}">
        <p14:creationId xmlns:p14="http://schemas.microsoft.com/office/powerpoint/2010/main" val="1858151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zijn soorten die wijdverspreid zijn en een aanzienlijke impact op biodiversiteit, bijgevolg is het wenselijk dat de </a:t>
            </a:r>
            <a:r>
              <a:rPr lang="nl-BE" dirty="0" err="1"/>
              <a:t>natuuradmin</a:t>
            </a:r>
            <a:r>
              <a:rPr lang="nl-BE" dirty="0"/>
              <a:t> hier het voortouw neemt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4249631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Ongeacht zijn dit soorten die kunnen worden bestreden door de terreinbeheerders, deze soorten kunnen ook binnen andere sectoren schade veroorzaken, deze kunnen worden betrokken als </a:t>
            </a:r>
            <a:r>
              <a:rPr lang="nl-BE" dirty="0" err="1"/>
              <a:t>stakholders</a:t>
            </a:r>
            <a:r>
              <a:rPr lang="nl-BE" dirty="0"/>
              <a:t> bij het opmaken van BHR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34</a:t>
            </a:fld>
            <a:endParaRPr lang="nl-BE"/>
          </a:p>
        </p:txBody>
      </p:sp>
    </p:spTree>
    <p:extLst>
      <p:ext uri="{BB962C8B-B14F-4D97-AF65-F5344CB8AC3E}">
        <p14:creationId xmlns:p14="http://schemas.microsoft.com/office/powerpoint/2010/main" val="4223108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zijn soorten waar ANB geen trekkende rol in speelt. De impact van deze soorten ligt voornamelijk buiten de natuursector. Indien een andere overheid het initiatief zou nemen voor een BHR, kan ANB betrokken worden als sectorale overheid. Bepaalde basisverantwoordelijkheden blijven wel van tel.</a:t>
            </a:r>
          </a:p>
          <a:p>
            <a:r>
              <a:rPr lang="nl-BE" dirty="0"/>
              <a:t>We zien hier uiteraard de </a:t>
            </a:r>
            <a:r>
              <a:rPr lang="nl-BE" dirty="0" err="1"/>
              <a:t>Az</a:t>
            </a:r>
            <a:r>
              <a:rPr lang="nl-BE" dirty="0"/>
              <a:t>. hoornaar staan, meer daarover later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3653687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Wijdverspreide soorten waarbij iedere terreinbeheerder best instaat voor bestrijding in de respectievelijke terreinen, het handelingsperspectief ligt hier over het algemeen lager maar voor bepaalde soorten kan een gecoördineerde over gecentraliseerde aanpak toch wenselijk zijn. Het trekgedrag van de wolhandkrab bv doorheen het hydrografisch netwerk maakt dat de waterloopbeheerders ideaal geplaatst zijn om deze soort aan te pakken.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36</a:t>
            </a:fld>
            <a:endParaRPr lang="nl-BE"/>
          </a:p>
        </p:txBody>
      </p:sp>
    </p:spTree>
    <p:extLst>
      <p:ext uri="{BB962C8B-B14F-4D97-AF65-F5344CB8AC3E}">
        <p14:creationId xmlns:p14="http://schemas.microsoft.com/office/powerpoint/2010/main" val="432575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laatste categorie zijn soorten zonder biodiversiteitsimpact, hier neemt ANB in principe geen taken op buiten de algemene</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37</a:t>
            </a:fld>
            <a:endParaRPr lang="nl-BE"/>
          </a:p>
        </p:txBody>
      </p:sp>
    </p:spTree>
    <p:extLst>
      <p:ext uri="{BB962C8B-B14F-4D97-AF65-F5344CB8AC3E}">
        <p14:creationId xmlns:p14="http://schemas.microsoft.com/office/powerpoint/2010/main" val="321201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Gebaseerd op </a:t>
            </a:r>
            <a:r>
              <a:rPr lang="nl-BE" dirty="0" err="1"/>
              <a:t>eu</a:t>
            </a:r>
            <a:r>
              <a:rPr lang="nl-BE" dirty="0"/>
              <a:t> verordening </a:t>
            </a:r>
          </a:p>
          <a:p>
            <a:endParaRPr lang="nl-BE" dirty="0"/>
          </a:p>
          <a:p>
            <a:r>
              <a:rPr lang="nl-BE" dirty="0"/>
              <a:t>Vertaald in soortenbesluit</a:t>
            </a:r>
          </a:p>
          <a:p>
            <a:endParaRPr lang="nl-BE" dirty="0"/>
          </a:p>
          <a:p>
            <a:r>
              <a:rPr lang="nl-BE" dirty="0"/>
              <a:t>3 </a:t>
            </a:r>
            <a:r>
              <a:rPr lang="nl-BE" dirty="0" err="1"/>
              <a:t>trapsaanpak</a:t>
            </a:r>
            <a:r>
              <a:rPr lang="nl-BE" dirty="0"/>
              <a:t>: sensibilisering en preventie (</a:t>
            </a:r>
            <a:r>
              <a:rPr lang="nl-BE" dirty="0" err="1"/>
              <a:t>Pathway</a:t>
            </a:r>
            <a:r>
              <a:rPr lang="nl-BE" dirty="0"/>
              <a:t>), opsporen en uitroeien (EWRR), beheersen (muskusrat)</a:t>
            </a:r>
          </a:p>
          <a:p>
            <a:endParaRPr lang="nl-BE" dirty="0"/>
          </a:p>
          <a:p>
            <a:r>
              <a:rPr lang="nl-BE" b="0" i="0" dirty="0">
                <a:solidFill>
                  <a:srgbClr val="000000"/>
                </a:solidFill>
                <a:effectLst/>
                <a:latin typeface="Arial" panose="020B0604020202020204" pitchFamily="34" charset="0"/>
              </a:rPr>
              <a:t>Ten aanzien van </a:t>
            </a:r>
            <a:r>
              <a:rPr lang="nl-BE" b="0" i="0" dirty="0" err="1">
                <a:solidFill>
                  <a:srgbClr val="000000"/>
                </a:solidFill>
                <a:effectLst/>
                <a:latin typeface="Arial" panose="020B0604020202020204" pitchFamily="34" charset="0"/>
              </a:rPr>
              <a:t>specimens</a:t>
            </a:r>
            <a:r>
              <a:rPr lang="nl-BE" b="0" i="0" dirty="0">
                <a:solidFill>
                  <a:srgbClr val="000000"/>
                </a:solidFill>
                <a:effectLst/>
                <a:latin typeface="Arial" panose="020B0604020202020204" pitchFamily="34" charset="0"/>
              </a:rPr>
              <a:t> van voor de Unie zorgwekkende invasieve uitheemse soorten zijn de volgende handelingen verboden:</a:t>
            </a:r>
            <a:br>
              <a:rPr lang="nl-BE" dirty="0"/>
            </a:br>
            <a:r>
              <a:rPr lang="nl-BE" b="0" i="0" dirty="0">
                <a:solidFill>
                  <a:srgbClr val="000000"/>
                </a:solidFill>
                <a:effectLst/>
                <a:latin typeface="Arial" panose="020B0604020202020204" pitchFamily="34" charset="0"/>
              </a:rPr>
              <a:t>1° het onder zich houden, ook in een gesloten omgeving;</a:t>
            </a:r>
            <a:br>
              <a:rPr lang="nl-BE" dirty="0"/>
            </a:br>
            <a:r>
              <a:rPr lang="nl-BE" b="0" i="0" dirty="0">
                <a:solidFill>
                  <a:srgbClr val="000000"/>
                </a:solidFill>
                <a:effectLst/>
                <a:latin typeface="Arial" panose="020B0604020202020204" pitchFamily="34" charset="0"/>
              </a:rPr>
              <a:t>2° het kweken, ook in een gesloten omgeving;</a:t>
            </a:r>
            <a:br>
              <a:rPr lang="nl-BE" dirty="0"/>
            </a:br>
            <a:r>
              <a:rPr lang="nl-BE" b="0" i="0" dirty="0">
                <a:solidFill>
                  <a:srgbClr val="000000"/>
                </a:solidFill>
                <a:effectLst/>
                <a:latin typeface="Arial" panose="020B0604020202020204" pitchFamily="34" charset="0"/>
              </a:rPr>
              <a:t>3° het vervoeren, behalve om in het kader van de uitroeiing van de </a:t>
            </a:r>
            <a:r>
              <a:rPr lang="nl-BE" b="0" i="0" dirty="0" err="1">
                <a:solidFill>
                  <a:srgbClr val="000000"/>
                </a:solidFill>
                <a:effectLst/>
                <a:latin typeface="Arial" panose="020B0604020202020204" pitchFamily="34" charset="0"/>
              </a:rPr>
              <a:t>specimens</a:t>
            </a:r>
            <a:r>
              <a:rPr lang="nl-BE" b="0" i="0" dirty="0">
                <a:solidFill>
                  <a:srgbClr val="000000"/>
                </a:solidFill>
                <a:effectLst/>
                <a:latin typeface="Arial" panose="020B0604020202020204" pitchFamily="34" charset="0"/>
              </a:rPr>
              <a:t> naar voorzieningen te worden vervoerd;</a:t>
            </a:r>
            <a:br>
              <a:rPr lang="nl-BE" dirty="0"/>
            </a:br>
            <a:r>
              <a:rPr lang="nl-BE" b="0" i="0" dirty="0">
                <a:solidFill>
                  <a:srgbClr val="000000"/>
                </a:solidFill>
                <a:effectLst/>
                <a:latin typeface="Arial" panose="020B0604020202020204" pitchFamily="34" charset="0"/>
              </a:rPr>
              <a:t>4° het in de handel brengen;</a:t>
            </a:r>
            <a:br>
              <a:rPr lang="nl-BE" dirty="0"/>
            </a:br>
            <a:r>
              <a:rPr lang="nl-BE" b="0" i="0" dirty="0">
                <a:solidFill>
                  <a:srgbClr val="000000"/>
                </a:solidFill>
                <a:effectLst/>
                <a:latin typeface="Arial" panose="020B0604020202020204" pitchFamily="34" charset="0"/>
              </a:rPr>
              <a:t>5° het gebruiken of uitwisselen;</a:t>
            </a:r>
            <a:br>
              <a:rPr lang="nl-BE" dirty="0"/>
            </a:br>
            <a:r>
              <a:rPr lang="nl-BE" b="0" i="0" dirty="0">
                <a:solidFill>
                  <a:srgbClr val="000000"/>
                </a:solidFill>
                <a:effectLst/>
                <a:latin typeface="Arial" panose="020B0604020202020204" pitchFamily="34" charset="0"/>
              </a:rPr>
              <a:t>6° het toestaan om zich voort te planten, te kweken of te telen, ook in een gesloten omgeving;</a:t>
            </a:r>
            <a:br>
              <a:rPr lang="nl-BE" dirty="0"/>
            </a:br>
            <a:r>
              <a:rPr lang="nl-BE" b="0" i="0" dirty="0">
                <a:solidFill>
                  <a:srgbClr val="000000"/>
                </a:solidFill>
                <a:effectLst/>
                <a:latin typeface="Arial" panose="020B0604020202020204" pitchFamily="34" charset="0"/>
              </a:rPr>
              <a:t>7° het vrijlaten in het milieu.</a:t>
            </a:r>
            <a:endParaRPr lang="nl-BE" dirty="0"/>
          </a:p>
          <a:p>
            <a:endParaRPr lang="nl-BE" dirty="0"/>
          </a:p>
          <a:p>
            <a:r>
              <a:rPr lang="nl-BE" dirty="0"/>
              <a:t>Cooperation agreement </a:t>
            </a:r>
            <a:r>
              <a:rPr lang="nl-BE" dirty="0" err="1"/>
              <a:t>where</a:t>
            </a:r>
            <a:r>
              <a:rPr lang="nl-BE" dirty="0"/>
              <a:t> </a:t>
            </a:r>
            <a:r>
              <a:rPr lang="nl-BE" dirty="0" err="1"/>
              <a:t>the</a:t>
            </a:r>
            <a:r>
              <a:rPr lang="nl-BE" dirty="0"/>
              <a:t> </a:t>
            </a:r>
            <a:r>
              <a:rPr lang="nl-BE" dirty="0" err="1"/>
              <a:t>various</a:t>
            </a:r>
            <a:r>
              <a:rPr lang="nl-BE" dirty="0"/>
              <a:t> </a:t>
            </a:r>
            <a:r>
              <a:rPr lang="nl-BE" dirty="0" err="1"/>
              <a:t>regions</a:t>
            </a:r>
            <a:r>
              <a:rPr lang="nl-BE" dirty="0"/>
              <a:t> are </a:t>
            </a:r>
            <a:r>
              <a:rPr lang="nl-BE" dirty="0" err="1"/>
              <a:t>represented</a:t>
            </a:r>
            <a:r>
              <a:rPr lang="nl-BE" dirty="0"/>
              <a:t> in </a:t>
            </a:r>
            <a:r>
              <a:rPr lang="nl-BE" dirty="0" err="1"/>
              <a:t>the</a:t>
            </a:r>
            <a:r>
              <a:rPr lang="nl-BE" dirty="0"/>
              <a:t> </a:t>
            </a:r>
            <a:r>
              <a:rPr lang="nl-BE" dirty="0" err="1"/>
              <a:t>national</a:t>
            </a:r>
            <a:r>
              <a:rPr lang="nl-BE" dirty="0"/>
              <a:t> </a:t>
            </a:r>
            <a:r>
              <a:rPr lang="nl-BE" dirty="0" err="1"/>
              <a:t>comite</a:t>
            </a:r>
            <a:r>
              <a:rPr lang="nl-BE" dirty="0"/>
              <a:t> </a:t>
            </a:r>
            <a:r>
              <a:rPr lang="nl-BE" dirty="0" err="1"/>
              <a:t>and</a:t>
            </a:r>
            <a:r>
              <a:rPr lang="nl-BE" dirty="0"/>
              <a:t> </a:t>
            </a:r>
            <a:r>
              <a:rPr lang="nl-BE" dirty="0" err="1"/>
              <a:t>supported</a:t>
            </a:r>
            <a:r>
              <a:rPr lang="nl-BE" dirty="0"/>
              <a:t> </a:t>
            </a:r>
            <a:r>
              <a:rPr lang="nl-BE" dirty="0" err="1"/>
              <a:t>by</a:t>
            </a:r>
            <a:r>
              <a:rPr lang="nl-BE" dirty="0"/>
              <a:t> </a:t>
            </a:r>
            <a:r>
              <a:rPr lang="nl-BE" dirty="0" err="1"/>
              <a:t>the</a:t>
            </a:r>
            <a:r>
              <a:rPr lang="nl-BE" dirty="0"/>
              <a:t> </a:t>
            </a:r>
            <a:r>
              <a:rPr lang="nl-BE" dirty="0" err="1"/>
              <a:t>nations</a:t>
            </a:r>
            <a:r>
              <a:rPr lang="nl-BE" dirty="0"/>
              <a:t> </a:t>
            </a:r>
            <a:r>
              <a:rPr lang="nl-BE" dirty="0" err="1"/>
              <a:t>scientific</a:t>
            </a:r>
            <a:r>
              <a:rPr lang="nl-BE" dirty="0"/>
              <a:t> </a:t>
            </a:r>
            <a:r>
              <a:rPr lang="nl-BE" dirty="0" err="1"/>
              <a:t>secretariat</a:t>
            </a:r>
            <a:endParaRPr lang="nl-BE"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765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Gezien het gebrek aan biodiversiteitsimpact is het aan andere sectoren om hier een gepaste aanpak te voorzien, in geval van relevante impact, een hot topic momenteel is </a:t>
            </a:r>
            <a:r>
              <a:rPr lang="nl-BE" dirty="0" err="1"/>
              <a:t>tijgermug</a:t>
            </a:r>
            <a:r>
              <a:rPr lang="nl-BE" dirty="0"/>
              <a:t>, komt later aan bod</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1654008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korte tijd tot categorie 5-soort gegaan, wijdverspreid</a:t>
            </a:r>
          </a:p>
          <a:p>
            <a:r>
              <a:rPr lang="nl-BE" dirty="0"/>
              <a:t>Het is niet mogelijk de soort uit te roeien in </a:t>
            </a:r>
            <a:r>
              <a:rPr lang="nl-BE" dirty="0" err="1"/>
              <a:t>vlaanderen</a:t>
            </a:r>
            <a:r>
              <a:rPr lang="nl-BE" dirty="0"/>
              <a:t> (vinden alle nesten, influx buitenland) </a:t>
            </a:r>
            <a:r>
              <a:rPr lang="nl-BE" dirty="0">
                <a:sym typeface="Wingdings" panose="05000000000000000000" pitchFamily="2" charset="2"/>
              </a:rPr>
              <a:t> overlastbeperking, geen bestrijdingsverplichting</a:t>
            </a:r>
            <a:endParaRPr lang="nl-BE" dirty="0"/>
          </a:p>
          <a:p>
            <a:r>
              <a:rPr lang="nl-BE" dirty="0"/>
              <a:t>voornaamste impact bij landbouw, gevolgd door volksgezondheid en biodiversiteit</a:t>
            </a:r>
          </a:p>
          <a:p>
            <a:r>
              <a:rPr lang="nl-BE" dirty="0"/>
              <a:t>Gezien de verschillende </a:t>
            </a:r>
            <a:r>
              <a:rPr lang="nl-BE" dirty="0" err="1"/>
              <a:t>impacten</a:t>
            </a:r>
            <a:r>
              <a:rPr lang="nl-BE" dirty="0"/>
              <a:t>, verschillende sectoren betrokken bij de bestrijding, de verantwoordelijkheid ligt bij terreineigenaar tenzij tussenkomst overkoepelende sector</a:t>
            </a:r>
          </a:p>
          <a:p>
            <a:r>
              <a:rPr lang="nl-BE" dirty="0" err="1"/>
              <a:t>Vespawatch</a:t>
            </a:r>
            <a:r>
              <a:rPr lang="nl-BE" dirty="0"/>
              <a:t> belangrijke component in heel het verhaal, monitoring en beheer</a:t>
            </a:r>
          </a:p>
          <a:p>
            <a:r>
              <a:rPr lang="nl-BE" dirty="0"/>
              <a:t>Diensten ANB bemanning </a:t>
            </a:r>
            <a:r>
              <a:rPr lang="nl-BE" dirty="0" err="1"/>
              <a:t>Vespawatch</a:t>
            </a:r>
            <a:r>
              <a:rPr lang="nl-BE" dirty="0"/>
              <a:t> en raamcontract</a:t>
            </a:r>
          </a:p>
          <a:p>
            <a:r>
              <a:rPr lang="nl-BE" dirty="0"/>
              <a:t>Beheerregeling </a:t>
            </a:r>
          </a:p>
          <a:p>
            <a:r>
              <a:rPr lang="nl-BE" dirty="0"/>
              <a:t>Bevolking correct informeren, verantwoordelijkheden sector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41</a:t>
            </a:fld>
            <a:endParaRPr lang="nl-BE"/>
          </a:p>
        </p:txBody>
      </p:sp>
    </p:spTree>
    <p:extLst>
      <p:ext uri="{BB962C8B-B14F-4D97-AF65-F5344CB8AC3E}">
        <p14:creationId xmlns:p14="http://schemas.microsoft.com/office/powerpoint/2010/main" val="1972429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43</a:t>
            </a:fld>
            <a:endParaRPr lang="nl-BE"/>
          </a:p>
        </p:txBody>
      </p:sp>
    </p:spTree>
    <p:extLst>
      <p:ext uri="{BB962C8B-B14F-4D97-AF65-F5344CB8AC3E}">
        <p14:creationId xmlns:p14="http://schemas.microsoft.com/office/powerpoint/2010/main" val="2509611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Belangrijke rol weggelegd voor lokale bestuurders en terreinbeheerders</a:t>
            </a:r>
          </a:p>
          <a:p>
            <a:endParaRPr lang="nl-BE" dirty="0"/>
          </a:p>
          <a:p>
            <a:r>
              <a:rPr lang="nl-BE" dirty="0" err="1"/>
              <a:t>Bioveiligheid</a:t>
            </a:r>
            <a:endParaRPr lang="nl-BE" dirty="0"/>
          </a:p>
          <a:p>
            <a:endParaRPr lang="nl-BE" dirty="0"/>
          </a:p>
          <a:p>
            <a:r>
              <a:rPr lang="nl-BE" dirty="0"/>
              <a:t>Invloed op introductie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46</a:t>
            </a:fld>
            <a:endParaRPr lang="nl-BE"/>
          </a:p>
        </p:txBody>
      </p:sp>
    </p:spTree>
    <p:extLst>
      <p:ext uri="{BB962C8B-B14F-4D97-AF65-F5344CB8AC3E}">
        <p14:creationId xmlns:p14="http://schemas.microsoft.com/office/powerpoint/2010/main" val="2871726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47</a:t>
            </a:fld>
            <a:endParaRPr lang="nl-BE"/>
          </a:p>
        </p:txBody>
      </p:sp>
    </p:spTree>
    <p:extLst>
      <p:ext uri="{BB962C8B-B14F-4D97-AF65-F5344CB8AC3E}">
        <p14:creationId xmlns:p14="http://schemas.microsoft.com/office/powerpoint/2010/main" val="3405402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Beleid</a:t>
            </a:r>
            <a:r>
              <a:rPr lang="en-US" dirty="0"/>
              <a:t> </a:t>
            </a:r>
            <a:r>
              <a:rPr lang="en-US" dirty="0" err="1"/>
              <a:t>richt</a:t>
            </a:r>
            <a:r>
              <a:rPr lang="en-US" dirty="0"/>
              <a:t> </a:t>
            </a:r>
            <a:r>
              <a:rPr lang="en-US" dirty="0" err="1"/>
              <a:t>zich</a:t>
            </a:r>
            <a:r>
              <a:rPr lang="en-US" dirty="0"/>
              <a:t> </a:t>
            </a:r>
            <a:r>
              <a:rPr lang="en-US" dirty="0" err="1"/>
              <a:t>vooral</a:t>
            </a:r>
            <a:r>
              <a:rPr lang="en-US" dirty="0"/>
              <a:t> op </a:t>
            </a:r>
            <a:r>
              <a:rPr lang="en-US" dirty="0" err="1"/>
              <a:t>unielijstsoorten</a:t>
            </a:r>
            <a:r>
              <a:rPr lang="en-US" dirty="0"/>
              <a:t> </a:t>
            </a:r>
            <a:r>
              <a:rPr lang="en-US" dirty="0">
                <a:sym typeface="Wingdings" panose="05000000000000000000" pitchFamily="2" charset="2"/>
              </a:rPr>
              <a:t> </a:t>
            </a:r>
            <a:r>
              <a:rPr lang="en-US" dirty="0" err="1">
                <a:sym typeface="Wingdings" panose="05000000000000000000" pitchFamily="2" charset="2"/>
              </a:rPr>
              <a:t>blijft</a:t>
            </a:r>
            <a:r>
              <a:rPr lang="en-US" dirty="0">
                <a:sym typeface="Wingdings" panose="05000000000000000000" pitchFamily="2" charset="2"/>
              </a:rPr>
              <a:t> </a:t>
            </a:r>
            <a:r>
              <a:rPr lang="en-US" dirty="0" err="1">
                <a:sym typeface="Wingdings" panose="05000000000000000000" pitchFamily="2" charset="2"/>
              </a:rPr>
              <a:t>aangroeien</a:t>
            </a:r>
            <a:r>
              <a:rPr lang="en-US" dirty="0">
                <a:sym typeface="Wingdings" panose="05000000000000000000" pitchFamily="2" charset="2"/>
              </a:rPr>
              <a:t>, </a:t>
            </a:r>
            <a:r>
              <a:rPr lang="en-US" dirty="0" err="1">
                <a:sym typeface="Wingdings" panose="05000000000000000000" pitchFamily="2" charset="2"/>
              </a:rPr>
              <a:t>echter</a:t>
            </a:r>
            <a:r>
              <a:rPr lang="en-US" dirty="0">
                <a:sym typeface="Wingdings" panose="05000000000000000000" pitchFamily="2" charset="2"/>
              </a:rPr>
              <a:t> </a:t>
            </a:r>
            <a:r>
              <a:rPr lang="en-US" dirty="0" err="1">
                <a:sym typeface="Wingdings" panose="05000000000000000000" pitchFamily="2" charset="2"/>
              </a:rPr>
              <a:t>andere</a:t>
            </a:r>
            <a:r>
              <a:rPr lang="en-US" dirty="0">
                <a:sym typeface="Wingdings" panose="05000000000000000000" pitchFamily="2" charset="2"/>
              </a:rPr>
              <a:t> </a:t>
            </a:r>
            <a:r>
              <a:rPr lang="en-US" dirty="0" err="1">
                <a:sym typeface="Wingdings" panose="05000000000000000000" pitchFamily="2" charset="2"/>
              </a:rPr>
              <a:t>soorten</a:t>
            </a:r>
            <a:r>
              <a:rPr lang="en-US" dirty="0">
                <a:sym typeface="Wingdings" panose="05000000000000000000" pitchFamily="2" charset="2"/>
              </a:rPr>
              <a:t> </a:t>
            </a:r>
            <a:r>
              <a:rPr lang="en-US" dirty="0" err="1">
                <a:sym typeface="Wingdings" panose="05000000000000000000" pitchFamily="2" charset="2"/>
              </a:rPr>
              <a:t>worden</a:t>
            </a:r>
            <a:r>
              <a:rPr lang="en-US" dirty="0">
                <a:sym typeface="Wingdings" panose="05000000000000000000" pitchFamily="2" charset="2"/>
              </a:rPr>
              <a:t> </a:t>
            </a:r>
            <a:r>
              <a:rPr lang="en-US" dirty="0" err="1">
                <a:sym typeface="Wingdings" panose="05000000000000000000" pitchFamily="2" charset="2"/>
              </a:rPr>
              <a:t>ook</a:t>
            </a:r>
            <a:r>
              <a:rPr lang="en-US" dirty="0">
                <a:sym typeface="Wingdings" panose="05000000000000000000" pitchFamily="2" charset="2"/>
              </a:rPr>
              <a:t> in </a:t>
            </a:r>
            <a:r>
              <a:rPr lang="en-US" dirty="0" err="1">
                <a:sym typeface="Wingdings" panose="05000000000000000000" pitchFamily="2" charset="2"/>
              </a:rPr>
              <a:t>beschouwing</a:t>
            </a:r>
            <a:r>
              <a:rPr lang="en-US" dirty="0">
                <a:sym typeface="Wingdings" panose="05000000000000000000" pitchFamily="2" charset="2"/>
              </a:rPr>
              <a:t> </a:t>
            </a:r>
            <a:r>
              <a:rPr lang="en-US" dirty="0" err="1">
                <a:sym typeface="Wingdings" panose="05000000000000000000" pitchFamily="2" charset="2"/>
              </a:rPr>
              <a:t>genomen</a:t>
            </a:r>
            <a:r>
              <a:rPr lang="en-US" dirty="0">
                <a:sym typeface="Wingdings" panose="05000000000000000000" pitchFamily="2" charset="2"/>
              </a:rPr>
              <a:t> (NAM, </a:t>
            </a:r>
            <a:r>
              <a:rPr lang="en-US" dirty="0" err="1">
                <a:sym typeface="Wingdings" panose="05000000000000000000" pitchFamily="2" charset="2"/>
              </a:rPr>
              <a:t>tijgermug</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41658A84-7A1E-8443-8E2D-9B84EF53E734}" type="slidenum">
              <a:rPr lang="en-US" smtClean="0"/>
              <a:t>49</a:t>
            </a:fld>
            <a:endParaRPr lang="en-US"/>
          </a:p>
        </p:txBody>
      </p:sp>
    </p:spTree>
    <p:extLst>
      <p:ext uri="{BB962C8B-B14F-4D97-AF65-F5344CB8AC3E}">
        <p14:creationId xmlns:p14="http://schemas.microsoft.com/office/powerpoint/2010/main" val="1993665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50</a:t>
            </a:fld>
            <a:endParaRPr lang="nl-BE"/>
          </a:p>
        </p:txBody>
      </p:sp>
    </p:spTree>
    <p:extLst>
      <p:ext uri="{BB962C8B-B14F-4D97-AF65-F5344CB8AC3E}">
        <p14:creationId xmlns:p14="http://schemas.microsoft.com/office/powerpoint/2010/main" val="1076349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51</a:t>
            </a:fld>
            <a:endParaRPr lang="nl-BE"/>
          </a:p>
        </p:txBody>
      </p:sp>
    </p:spTree>
    <p:extLst>
      <p:ext uri="{BB962C8B-B14F-4D97-AF65-F5344CB8AC3E}">
        <p14:creationId xmlns:p14="http://schemas.microsoft.com/office/powerpoint/2010/main" val="1239607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52</a:t>
            </a:fld>
            <a:endParaRPr lang="nl-BE"/>
          </a:p>
        </p:txBody>
      </p:sp>
    </p:spTree>
    <p:extLst>
      <p:ext uri="{BB962C8B-B14F-4D97-AF65-F5344CB8AC3E}">
        <p14:creationId xmlns:p14="http://schemas.microsoft.com/office/powerpoint/2010/main" val="3850947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53</a:t>
            </a:fld>
            <a:endParaRPr lang="nl-BE"/>
          </a:p>
        </p:txBody>
      </p:sp>
    </p:spTree>
    <p:extLst>
      <p:ext uri="{BB962C8B-B14F-4D97-AF65-F5344CB8AC3E}">
        <p14:creationId xmlns:p14="http://schemas.microsoft.com/office/powerpoint/2010/main" val="198008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Periode om commerciële stock uit te verkopen</a:t>
            </a:r>
          </a:p>
          <a:p>
            <a:endParaRPr lang="nl-BE" dirty="0"/>
          </a:p>
          <a:p>
            <a:r>
              <a:rPr lang="nl-BE" dirty="0" err="1"/>
              <a:t>Pistia</a:t>
            </a:r>
            <a:r>
              <a:rPr lang="nl-BE" dirty="0"/>
              <a:t> en </a:t>
            </a:r>
            <a:r>
              <a:rPr lang="nl-BE" dirty="0" err="1"/>
              <a:t>celastrus</a:t>
            </a:r>
            <a:r>
              <a:rPr lang="nl-BE" dirty="0"/>
              <a:t> pas in 24 en 26 op lijst en mogen nog 18 maanden daarna worden verkocht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3873231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54</a:t>
            </a:fld>
            <a:endParaRPr lang="nl-BE"/>
          </a:p>
        </p:txBody>
      </p:sp>
    </p:spTree>
    <p:extLst>
      <p:ext uri="{BB962C8B-B14F-4D97-AF65-F5344CB8AC3E}">
        <p14:creationId xmlns:p14="http://schemas.microsoft.com/office/powerpoint/2010/main" val="3405402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55</a:t>
            </a:fld>
            <a:endParaRPr lang="nl-BE"/>
          </a:p>
        </p:txBody>
      </p:sp>
    </p:spTree>
    <p:extLst>
      <p:ext uri="{BB962C8B-B14F-4D97-AF65-F5344CB8AC3E}">
        <p14:creationId xmlns:p14="http://schemas.microsoft.com/office/powerpoint/2010/main" val="739743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56</a:t>
            </a:fld>
            <a:endParaRPr lang="nl-BE"/>
          </a:p>
        </p:txBody>
      </p:sp>
    </p:spTree>
    <p:extLst>
      <p:ext uri="{BB962C8B-B14F-4D97-AF65-F5344CB8AC3E}">
        <p14:creationId xmlns:p14="http://schemas.microsoft.com/office/powerpoint/2010/main" val="1636240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57</a:t>
            </a:fld>
            <a:endParaRPr lang="nl-BE"/>
          </a:p>
        </p:txBody>
      </p:sp>
    </p:spTree>
    <p:extLst>
      <p:ext uri="{BB962C8B-B14F-4D97-AF65-F5344CB8AC3E}">
        <p14:creationId xmlns:p14="http://schemas.microsoft.com/office/powerpoint/2010/main" val="2687937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58</a:t>
            </a:fld>
            <a:endParaRPr lang="nl-BE"/>
          </a:p>
        </p:txBody>
      </p:sp>
    </p:spTree>
    <p:extLst>
      <p:ext uri="{BB962C8B-B14F-4D97-AF65-F5344CB8AC3E}">
        <p14:creationId xmlns:p14="http://schemas.microsoft.com/office/powerpoint/2010/main" val="677789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Wettelijk ‘verboden’ soorten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Beleid</a:t>
            </a:r>
            <a:r>
              <a:rPr lang="en-US" dirty="0"/>
              <a:t> </a:t>
            </a:r>
            <a:r>
              <a:rPr lang="en-US" dirty="0" err="1"/>
              <a:t>richt</a:t>
            </a:r>
            <a:r>
              <a:rPr lang="en-US" dirty="0"/>
              <a:t> </a:t>
            </a:r>
            <a:r>
              <a:rPr lang="en-US" dirty="0" err="1"/>
              <a:t>zich</a:t>
            </a:r>
            <a:r>
              <a:rPr lang="en-US" dirty="0"/>
              <a:t> </a:t>
            </a:r>
            <a:r>
              <a:rPr lang="en-US" dirty="0" err="1"/>
              <a:t>vooral</a:t>
            </a:r>
            <a:r>
              <a:rPr lang="en-US" dirty="0"/>
              <a:t> op </a:t>
            </a:r>
            <a:r>
              <a:rPr lang="en-US" dirty="0" err="1"/>
              <a:t>unielijstsoorten</a:t>
            </a:r>
            <a:r>
              <a:rPr lang="en-US" dirty="0"/>
              <a:t> </a:t>
            </a:r>
            <a:r>
              <a:rPr lang="en-US" dirty="0">
                <a:sym typeface="Wingdings" panose="05000000000000000000" pitchFamily="2" charset="2"/>
              </a:rPr>
              <a:t> </a:t>
            </a:r>
            <a:r>
              <a:rPr lang="en-US" dirty="0" err="1">
                <a:sym typeface="Wingdings" panose="05000000000000000000" pitchFamily="2" charset="2"/>
              </a:rPr>
              <a:t>blijft</a:t>
            </a:r>
            <a:r>
              <a:rPr lang="en-US" dirty="0">
                <a:sym typeface="Wingdings" panose="05000000000000000000" pitchFamily="2" charset="2"/>
              </a:rPr>
              <a:t> </a:t>
            </a:r>
            <a:r>
              <a:rPr lang="en-US" dirty="0" err="1">
                <a:sym typeface="Wingdings" panose="05000000000000000000" pitchFamily="2" charset="2"/>
              </a:rPr>
              <a:t>aangroeien</a:t>
            </a:r>
            <a:r>
              <a:rPr lang="en-US" dirty="0">
                <a:sym typeface="Wingdings" panose="05000000000000000000" pitchFamily="2" charset="2"/>
              </a:rPr>
              <a:t>, </a:t>
            </a:r>
            <a:r>
              <a:rPr lang="en-US" dirty="0" err="1">
                <a:sym typeface="Wingdings" panose="05000000000000000000" pitchFamily="2" charset="2"/>
              </a:rPr>
              <a:t>echter</a:t>
            </a:r>
            <a:r>
              <a:rPr lang="en-US" dirty="0">
                <a:sym typeface="Wingdings" panose="05000000000000000000" pitchFamily="2" charset="2"/>
              </a:rPr>
              <a:t> </a:t>
            </a:r>
            <a:r>
              <a:rPr lang="en-US" dirty="0" err="1">
                <a:sym typeface="Wingdings" panose="05000000000000000000" pitchFamily="2" charset="2"/>
              </a:rPr>
              <a:t>andere</a:t>
            </a:r>
            <a:r>
              <a:rPr lang="en-US" dirty="0">
                <a:sym typeface="Wingdings" panose="05000000000000000000" pitchFamily="2" charset="2"/>
              </a:rPr>
              <a:t> </a:t>
            </a:r>
            <a:r>
              <a:rPr lang="en-US" dirty="0" err="1">
                <a:sym typeface="Wingdings" panose="05000000000000000000" pitchFamily="2" charset="2"/>
              </a:rPr>
              <a:t>soorten</a:t>
            </a:r>
            <a:r>
              <a:rPr lang="en-US" dirty="0">
                <a:sym typeface="Wingdings" panose="05000000000000000000" pitchFamily="2" charset="2"/>
              </a:rPr>
              <a:t> </a:t>
            </a:r>
            <a:r>
              <a:rPr lang="en-US" dirty="0" err="1">
                <a:sym typeface="Wingdings" panose="05000000000000000000" pitchFamily="2" charset="2"/>
              </a:rPr>
              <a:t>worden</a:t>
            </a:r>
            <a:r>
              <a:rPr lang="en-US" dirty="0">
                <a:sym typeface="Wingdings" panose="05000000000000000000" pitchFamily="2" charset="2"/>
              </a:rPr>
              <a:t> </a:t>
            </a:r>
            <a:r>
              <a:rPr lang="en-US" dirty="0" err="1">
                <a:sym typeface="Wingdings" panose="05000000000000000000" pitchFamily="2" charset="2"/>
              </a:rPr>
              <a:t>ook</a:t>
            </a:r>
            <a:r>
              <a:rPr lang="en-US" dirty="0">
                <a:sym typeface="Wingdings" panose="05000000000000000000" pitchFamily="2" charset="2"/>
              </a:rPr>
              <a:t> in </a:t>
            </a:r>
            <a:r>
              <a:rPr lang="en-US" dirty="0" err="1">
                <a:sym typeface="Wingdings" panose="05000000000000000000" pitchFamily="2" charset="2"/>
              </a:rPr>
              <a:t>beschouwing</a:t>
            </a:r>
            <a:r>
              <a:rPr lang="en-US" dirty="0">
                <a:sym typeface="Wingdings" panose="05000000000000000000" pitchFamily="2" charset="2"/>
              </a:rPr>
              <a:t> </a:t>
            </a:r>
            <a:r>
              <a:rPr lang="en-US" dirty="0" err="1">
                <a:sym typeface="Wingdings" panose="05000000000000000000" pitchFamily="2" charset="2"/>
              </a:rPr>
              <a:t>genomen</a:t>
            </a:r>
            <a:r>
              <a:rPr lang="en-US" dirty="0">
                <a:sym typeface="Wingdings" panose="05000000000000000000" pitchFamily="2" charset="2"/>
              </a:rPr>
              <a:t> (NAM, </a:t>
            </a:r>
            <a:r>
              <a:rPr lang="en-US" dirty="0" err="1">
                <a:sym typeface="Wingdings" panose="05000000000000000000" pitchFamily="2" charset="2"/>
              </a:rPr>
              <a:t>tijgermug</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Wingdings" panose="05000000000000000000" pitchFamily="2" charset="2"/>
              </a:rPr>
              <a:t>Enige</a:t>
            </a:r>
            <a:r>
              <a:rPr lang="en-US" dirty="0">
                <a:sym typeface="Wingdings" panose="05000000000000000000" pitchFamily="2" charset="2"/>
              </a:rPr>
              <a:t> </a:t>
            </a:r>
            <a:r>
              <a:rPr lang="en-US" dirty="0" err="1">
                <a:sym typeface="Wingdings" panose="05000000000000000000" pitchFamily="2" charset="2"/>
              </a:rPr>
              <a:t>lijst</a:t>
            </a:r>
            <a:r>
              <a:rPr lang="en-US" dirty="0">
                <a:sym typeface="Wingdings" panose="05000000000000000000" pitchFamily="2" charset="2"/>
              </a:rPr>
              <a:t> met </a:t>
            </a:r>
            <a:r>
              <a:rPr lang="en-US" dirty="0" err="1">
                <a:sym typeface="Wingdings" panose="05000000000000000000" pitchFamily="2" charset="2"/>
              </a:rPr>
              <a:t>wettelijke</a:t>
            </a:r>
            <a:r>
              <a:rPr lang="en-US" dirty="0">
                <a:sym typeface="Wingdings" panose="05000000000000000000" pitchFamily="2" charset="2"/>
              </a:rPr>
              <a:t> </a:t>
            </a:r>
            <a:r>
              <a:rPr lang="en-US" dirty="0" err="1">
                <a:sym typeface="Wingdings" panose="05000000000000000000" pitchFamily="2" charset="2"/>
              </a:rPr>
              <a:t>weerslag</a:t>
            </a:r>
            <a:r>
              <a:rPr lang="en-US" dirty="0">
                <a:sym typeface="Wingdings" panose="05000000000000000000" pitchFamily="2" charset="2"/>
              </a:rPr>
              <a:t>, </a:t>
            </a:r>
            <a:r>
              <a:rPr lang="en-US" dirty="0" err="1">
                <a:sym typeface="Wingdings" panose="05000000000000000000" pitchFamily="2" charset="2"/>
              </a:rPr>
              <a:t>verder</a:t>
            </a:r>
            <a:r>
              <a:rPr lang="en-US" dirty="0">
                <a:sym typeface="Wingdings" panose="05000000000000000000" pitchFamily="2" charset="2"/>
              </a:rPr>
              <a:t> </a:t>
            </a:r>
            <a:r>
              <a:rPr lang="en-US" dirty="0" err="1">
                <a:sym typeface="Wingdings" panose="05000000000000000000" pitchFamily="2" charset="2"/>
              </a:rPr>
              <a:t>geen</a:t>
            </a:r>
            <a:r>
              <a:rPr lang="en-US" dirty="0">
                <a:sym typeface="Wingdings" panose="05000000000000000000" pitchFamily="2" charset="2"/>
              </a:rPr>
              <a:t> ‘</a:t>
            </a:r>
            <a:r>
              <a:rPr lang="en-US" dirty="0" err="1">
                <a:sym typeface="Wingdings" panose="05000000000000000000" pitchFamily="2" charset="2"/>
              </a:rPr>
              <a:t>zwarte</a:t>
            </a:r>
            <a:r>
              <a:rPr lang="en-US" dirty="0">
                <a:sym typeface="Wingdings" panose="05000000000000000000" pitchFamily="2" charset="2"/>
              </a:rPr>
              <a:t> </a:t>
            </a:r>
            <a:r>
              <a:rPr lang="en-US" dirty="0" err="1">
                <a:sym typeface="Wingdings" panose="05000000000000000000" pitchFamily="2" charset="2"/>
              </a:rPr>
              <a:t>lijst</a:t>
            </a:r>
            <a:r>
              <a:rPr lang="en-US" dirty="0">
                <a:sym typeface="Wingdings" panose="05000000000000000000" pitchFamily="2" charset="2"/>
              </a:rPr>
              <a:t>’, </a:t>
            </a:r>
            <a:r>
              <a:rPr lang="en-US" dirty="0" err="1">
                <a:sym typeface="Wingdings" panose="05000000000000000000" pitchFamily="2" charset="2"/>
              </a:rPr>
              <a:t>vlaamse</a:t>
            </a:r>
            <a:r>
              <a:rPr lang="en-US" dirty="0">
                <a:sym typeface="Wingdings" panose="05000000000000000000" pitchFamily="2" charset="2"/>
              </a:rPr>
              <a:t> </a:t>
            </a:r>
            <a:r>
              <a:rPr lang="en-US" dirty="0" err="1">
                <a:sym typeface="Wingdings" panose="05000000000000000000" pitchFamily="2" charset="2"/>
              </a:rPr>
              <a:t>lijst</a:t>
            </a:r>
            <a:r>
              <a:rPr lang="en-US" dirty="0">
                <a:sym typeface="Wingdings" panose="05000000000000000000" pitchFamily="2" charset="2"/>
              </a:rPr>
              <a:t>…</a:t>
            </a:r>
            <a:endParaRPr lang="en-US" dirty="0"/>
          </a:p>
          <a:p>
            <a:endParaRPr lang="en-GB"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346851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regeerakkoord</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1094765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Welke doelstelling moet worden nagestreefd voor welke soort en door wie moet ze worden aangepakt wordt bepaald door de </a:t>
            </a:r>
            <a:r>
              <a:rPr lang="nl-BE" dirty="0" err="1"/>
              <a:t>vlaamse</a:t>
            </a:r>
            <a:r>
              <a:rPr lang="nl-BE" dirty="0"/>
              <a:t> regering</a:t>
            </a:r>
          </a:p>
          <a:p>
            <a:r>
              <a:rPr lang="nl-BE" dirty="0"/>
              <a:t>Er is de 3 </a:t>
            </a:r>
            <a:r>
              <a:rPr lang="nl-BE" dirty="0" err="1"/>
              <a:t>traps</a:t>
            </a:r>
            <a:r>
              <a:rPr lang="nl-BE" dirty="0"/>
              <a:t> aanpak</a:t>
            </a:r>
          </a:p>
          <a:p>
            <a:r>
              <a:rPr lang="nl-BE" dirty="0"/>
              <a:t>Maar welke soort valt onder welk luik?</a:t>
            </a:r>
          </a:p>
          <a:p>
            <a:r>
              <a:rPr lang="nl-BE" dirty="0"/>
              <a:t>Hoe verdelen we de 88+ soorten en wat is hun status in </a:t>
            </a:r>
            <a:r>
              <a:rPr lang="nl-BE" dirty="0" err="1"/>
              <a:t>vlaanderen</a:t>
            </a:r>
            <a:endParaRPr lang="nl-BE" dirty="0"/>
          </a:p>
          <a:p>
            <a:r>
              <a:rPr lang="nl-BE" dirty="0"/>
              <a:t>Betekenen deze soorten een Concreet  en acuut risico</a:t>
            </a:r>
          </a:p>
          <a:p>
            <a:r>
              <a:rPr lang="nl-BE" dirty="0"/>
              <a:t>Waar lift hun impact en kan op basis hiervan worden bepaald wie verantwoordelijk is voor de bestrijding ervan</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68852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Welke soort hoe moet worden aangepakt en door wie wordt bepaald door de </a:t>
            </a:r>
            <a:r>
              <a:rPr lang="nl-BE" dirty="0" err="1"/>
              <a:t>vlaamse</a:t>
            </a:r>
            <a:r>
              <a:rPr lang="nl-BE" dirty="0"/>
              <a:t> regering</a:t>
            </a:r>
          </a:p>
          <a:p>
            <a:r>
              <a:rPr lang="nl-BE" dirty="0"/>
              <a:t>Er is de 3 </a:t>
            </a:r>
            <a:r>
              <a:rPr lang="nl-BE" dirty="0" err="1"/>
              <a:t>traps</a:t>
            </a:r>
            <a:r>
              <a:rPr lang="nl-BE" dirty="0"/>
              <a:t> aanpak</a:t>
            </a:r>
          </a:p>
          <a:p>
            <a:r>
              <a:rPr lang="nl-BE" dirty="0"/>
              <a:t>Maar welke soort valt onder welk luik?</a:t>
            </a:r>
          </a:p>
          <a:p>
            <a:r>
              <a:rPr lang="nl-BE" dirty="0"/>
              <a:t>Hoe verdelen we de 88+ soorten en wat is hun status in </a:t>
            </a:r>
            <a:r>
              <a:rPr lang="nl-BE" dirty="0" err="1"/>
              <a:t>vlaanderen</a:t>
            </a:r>
            <a:endParaRPr lang="nl-BE" dirty="0"/>
          </a:p>
          <a:p>
            <a:r>
              <a:rPr lang="nl-BE" dirty="0"/>
              <a:t>Betekenen deze soorten een Concreet  en acuut risico</a:t>
            </a:r>
          </a:p>
          <a:p>
            <a:r>
              <a:rPr lang="nl-BE" dirty="0"/>
              <a:t>Waar lift hun impact en kan op basis hiervan worden bepaald wie verantwoordelijk is voor de bestrijding ervan</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9983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Welke soort hoe moet worden aangepakt en door wie wordt bepaald door de </a:t>
            </a:r>
            <a:r>
              <a:rPr lang="nl-BE" dirty="0" err="1"/>
              <a:t>vlaamse</a:t>
            </a:r>
            <a:r>
              <a:rPr lang="nl-BE" dirty="0"/>
              <a:t> regering</a:t>
            </a:r>
          </a:p>
          <a:p>
            <a:r>
              <a:rPr lang="nl-BE" dirty="0"/>
              <a:t>Er is de 3 </a:t>
            </a:r>
            <a:r>
              <a:rPr lang="nl-BE" dirty="0" err="1"/>
              <a:t>traps</a:t>
            </a:r>
            <a:r>
              <a:rPr lang="nl-BE" dirty="0"/>
              <a:t> aanpak</a:t>
            </a:r>
          </a:p>
          <a:p>
            <a:r>
              <a:rPr lang="nl-BE" dirty="0"/>
              <a:t>Maar welke soort valt onder welk luik?</a:t>
            </a:r>
          </a:p>
          <a:p>
            <a:r>
              <a:rPr lang="nl-BE" dirty="0"/>
              <a:t>Hoe verdelen we de 88+ soorten en wat is hun status in </a:t>
            </a:r>
            <a:r>
              <a:rPr lang="nl-BE" dirty="0" err="1"/>
              <a:t>vlaanderen</a:t>
            </a:r>
            <a:endParaRPr lang="nl-BE" dirty="0"/>
          </a:p>
          <a:p>
            <a:r>
              <a:rPr lang="nl-BE" dirty="0"/>
              <a:t>Betekenen deze soorten een Concreet  en acuut risico</a:t>
            </a:r>
          </a:p>
          <a:p>
            <a:r>
              <a:rPr lang="nl-BE" dirty="0"/>
              <a:t>Waar lift hun impact en kan op basis hiervan worden bepaald wie verantwoordelijk is voor de bestrijding ervan</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1646984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19016" y="305418"/>
            <a:ext cx="1858808" cy="789481"/>
          </a:xfrm>
          <a:prstGeom prst="rect">
            <a:avLst/>
          </a:prstGeom>
        </p:spPr>
      </p:pic>
      <p:sp>
        <p:nvSpPr>
          <p:cNvPr id="2" name="Titel 1"/>
          <p:cNvSpPr>
            <a:spLocks noGrp="1"/>
          </p:cNvSpPr>
          <p:nvPr>
            <p:ph type="ctrTitle"/>
          </p:nvPr>
        </p:nvSpPr>
        <p:spPr>
          <a:xfrm>
            <a:off x="1296000" y="2016000"/>
            <a:ext cx="7416000" cy="2088000"/>
          </a:xfrm>
        </p:spPr>
        <p:txBody>
          <a:bodyPr anchor="b" anchorCtr="0">
            <a:noAutofit/>
          </a:bodyPr>
          <a:lstStyle>
            <a:lvl1pPr indent="0" algn="l">
              <a:lnSpc>
                <a:spcPts val="5400"/>
              </a:lnSpc>
              <a:defRPr sz="5400" b="0" i="0">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3" name="Ondertitel 2"/>
          <p:cNvSpPr>
            <a:spLocks noGrp="1"/>
          </p:cNvSpPr>
          <p:nvPr>
            <p:ph type="subTitle" idx="1"/>
          </p:nvPr>
        </p:nvSpPr>
        <p:spPr>
          <a:xfrm>
            <a:off x="1296000" y="4140000"/>
            <a:ext cx="7416000" cy="1655762"/>
          </a:xfrm>
        </p:spPr>
        <p:txBody>
          <a:bodyPr bIns="0">
            <a:noAutofit/>
          </a:bodyPr>
          <a:lstStyle>
            <a:lvl1pPr marL="0" indent="0" algn="l">
              <a:lnSpc>
                <a:spcPts val="1760"/>
              </a:lnSpc>
              <a:buNone/>
              <a:defRPr sz="1580">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sp>
        <p:nvSpPr>
          <p:cNvPr id="9"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a:solidFill>
                  <a:schemeClr val="tx1"/>
                </a:solidFill>
                <a:latin typeface="FlandersArtSans-Regular" panose="00000500000000000000" pitchFamily="2" charset="0"/>
              </a:defRPr>
            </a:lvl1pPr>
          </a:lstStyle>
          <a:p>
            <a:pPr lvl="0"/>
            <a:r>
              <a:rPr lang="nl-NL" dirty="0"/>
              <a:t>KLIK OM DE MODELSTIJLEN TE BEWERKEN</a:t>
            </a:r>
          </a:p>
        </p:txBody>
      </p:sp>
    </p:spTree>
    <p:extLst>
      <p:ext uri="{BB962C8B-B14F-4D97-AF65-F5344CB8AC3E}">
        <p14:creationId xmlns:p14="http://schemas.microsoft.com/office/powerpoint/2010/main" val="112901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2080" indent="0" algn="ctr">
              <a:buNone/>
              <a:defRPr>
                <a:solidFill>
                  <a:schemeClr val="tx1">
                    <a:tint val="75000"/>
                  </a:schemeClr>
                </a:solidFill>
              </a:defRPr>
            </a:lvl2pPr>
            <a:lvl3pPr marL="884160" indent="0" algn="ctr">
              <a:buNone/>
              <a:defRPr>
                <a:solidFill>
                  <a:schemeClr val="tx1">
                    <a:tint val="75000"/>
                  </a:schemeClr>
                </a:solidFill>
              </a:defRPr>
            </a:lvl3pPr>
            <a:lvl4pPr marL="1326240" indent="0" algn="ctr">
              <a:buNone/>
              <a:defRPr>
                <a:solidFill>
                  <a:schemeClr val="tx1">
                    <a:tint val="75000"/>
                  </a:schemeClr>
                </a:solidFill>
              </a:defRPr>
            </a:lvl4pPr>
            <a:lvl5pPr marL="1768319" indent="0" algn="ctr">
              <a:buNone/>
              <a:defRPr>
                <a:solidFill>
                  <a:schemeClr val="tx1">
                    <a:tint val="75000"/>
                  </a:schemeClr>
                </a:solidFill>
              </a:defRPr>
            </a:lvl5pPr>
            <a:lvl6pPr marL="2210399" indent="0" algn="ctr">
              <a:buNone/>
              <a:defRPr>
                <a:solidFill>
                  <a:schemeClr val="tx1">
                    <a:tint val="75000"/>
                  </a:schemeClr>
                </a:solidFill>
              </a:defRPr>
            </a:lvl6pPr>
            <a:lvl7pPr marL="2652479" indent="0" algn="ctr">
              <a:buNone/>
              <a:defRPr>
                <a:solidFill>
                  <a:schemeClr val="tx1">
                    <a:tint val="75000"/>
                  </a:schemeClr>
                </a:solidFill>
              </a:defRPr>
            </a:lvl7pPr>
            <a:lvl8pPr marL="3094559" indent="0" algn="ctr">
              <a:buNone/>
              <a:defRPr>
                <a:solidFill>
                  <a:schemeClr val="tx1">
                    <a:tint val="75000"/>
                  </a:schemeClr>
                </a:solidFill>
              </a:defRPr>
            </a:lvl8pPr>
            <a:lvl9pPr marL="3536639"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59341527-7DDB-4A3F-9289-3D856C084B09}" type="datetimeFigureOut">
              <a:rPr lang="nl-BE" smtClean="0"/>
              <a:t>17/10/2023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B3C4392-30FE-4DDC-86CF-1D663693CCB8}" type="slidenum">
              <a:rPr lang="nl-BE" smtClean="0"/>
              <a:t>‹nr.›</a:t>
            </a:fld>
            <a:endParaRPr lang="nl-BE"/>
          </a:p>
        </p:txBody>
      </p:sp>
    </p:spTree>
    <p:extLst>
      <p:ext uri="{BB962C8B-B14F-4D97-AF65-F5344CB8AC3E}">
        <p14:creationId xmlns:p14="http://schemas.microsoft.com/office/powerpoint/2010/main" val="2198657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DE23B-0B04-7065-68D6-0585B819515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9E8D39A-A99C-6867-79A4-54DB918711F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9EFCFE8-6044-437A-D965-D4CB9F8D5C55}"/>
              </a:ext>
            </a:extLst>
          </p:cNvPr>
          <p:cNvSpPr>
            <a:spLocks noGrp="1"/>
          </p:cNvSpPr>
          <p:nvPr>
            <p:ph type="dt" sz="half" idx="10"/>
          </p:nvPr>
        </p:nvSpPr>
        <p:spPr/>
        <p:txBody>
          <a:bodyPr/>
          <a:lstStyle/>
          <a:p>
            <a:fld id="{5A8795C1-F2CC-44AC-A403-281500A385B2}" type="datetimeFigureOut">
              <a:rPr lang="nl-BE" smtClean="0"/>
              <a:t>17/10/2023</a:t>
            </a:fld>
            <a:endParaRPr lang="nl-BE"/>
          </a:p>
        </p:txBody>
      </p:sp>
      <p:sp>
        <p:nvSpPr>
          <p:cNvPr id="5" name="Tijdelijke aanduiding voor voettekst 4">
            <a:extLst>
              <a:ext uri="{FF2B5EF4-FFF2-40B4-BE49-F238E27FC236}">
                <a16:creationId xmlns:a16="http://schemas.microsoft.com/office/drawing/2014/main" id="{43CB4947-7C52-C810-42E9-20958E26769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0D4D46C-4A03-4622-A64D-64DF1E6DF139}"/>
              </a:ext>
            </a:extLst>
          </p:cNvPr>
          <p:cNvSpPr>
            <a:spLocks noGrp="1"/>
          </p:cNvSpPr>
          <p:nvPr>
            <p:ph type="sldNum" sz="quarter" idx="12"/>
          </p:nvPr>
        </p:nvSpPr>
        <p:spPr/>
        <p:txBody>
          <a:bodyPr/>
          <a:lstStyle/>
          <a:p>
            <a:fld id="{97A5BD89-E361-41F4-9D3B-8F6D6872C152}" type="slidenum">
              <a:rPr lang="nl-BE" smtClean="0"/>
              <a:t>‹nr.›</a:t>
            </a:fld>
            <a:endParaRPr lang="nl-BE"/>
          </a:p>
        </p:txBody>
      </p:sp>
    </p:spTree>
    <p:extLst>
      <p:ext uri="{BB962C8B-B14F-4D97-AF65-F5344CB8AC3E}">
        <p14:creationId xmlns:p14="http://schemas.microsoft.com/office/powerpoint/2010/main" val="4128049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4"/>
          </p:nvPr>
        </p:nvSpPr>
        <p:spPr>
          <a:xfrm>
            <a:off x="0" y="-1"/>
            <a:ext cx="9144000" cy="6858001"/>
          </a:xfrm>
        </p:spPr>
        <p:txBody>
          <a:bodyPr anchor="ctr"/>
          <a:lstStyle>
            <a:lvl1pPr marL="0" indent="0" algn="r">
              <a:buNone/>
              <a:defRPr>
                <a:solidFill>
                  <a:srgbClr val="FF0000"/>
                </a:solidFill>
              </a:defRPr>
            </a:lvl1pPr>
          </a:lstStyle>
          <a:p>
            <a:endParaRPr lang="nl-BE" dirty="0"/>
          </a:p>
        </p:txBody>
      </p:sp>
      <p:grpSp>
        <p:nvGrpSpPr>
          <p:cNvPr id="11" name="Groep 10"/>
          <p:cNvGrpSpPr/>
          <p:nvPr userDrawn="1"/>
        </p:nvGrpSpPr>
        <p:grpSpPr>
          <a:xfrm>
            <a:off x="-1" y="0"/>
            <a:ext cx="6228000" cy="6858000"/>
            <a:chOff x="288001" y="288000"/>
            <a:chExt cx="6033505" cy="6265475"/>
          </a:xfrm>
          <a:solidFill>
            <a:schemeClr val="tx2"/>
          </a:solidFill>
        </p:grpSpPr>
        <p:sp>
          <p:nvSpPr>
            <p:cNvPr id="9" name="Rechthoek 8"/>
            <p:cNvSpPr>
              <a:spLocks/>
            </p:cNvSpPr>
            <p:nvPr userDrawn="1"/>
          </p:nvSpPr>
          <p:spPr>
            <a:xfrm flipV="1">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sp>
          <p:nvSpPr>
            <p:cNvPr id="10" name="Rechthoekige driehoek 9"/>
            <p:cNvSpPr/>
            <p:nvPr userDrawn="1"/>
          </p:nvSpPr>
          <p:spPr>
            <a:xfrm flipV="1">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grpSp>
      <p:sp>
        <p:nvSpPr>
          <p:cNvPr id="7" name="Tijdelijke aanduiding voor dianummer 6"/>
          <p:cNvSpPr>
            <a:spLocks noGrp="1"/>
          </p:cNvSpPr>
          <p:nvPr>
            <p:ph type="sldNum" sz="quarter" idx="12"/>
          </p:nvPr>
        </p:nvSpPr>
        <p:spPr>
          <a:xfrm>
            <a:off x="6876014" y="6328278"/>
            <a:ext cx="2141621" cy="365125"/>
          </a:xfrm>
          <a:prstGeom prst="rect">
            <a:avLst/>
          </a:prstGeom>
        </p:spPr>
        <p:txBody>
          <a:bodyPr/>
          <a:lstStyle>
            <a:lvl1pPr>
              <a:defRPr sz="900">
                <a:latin typeface="FlandersArtSans-Regular" panose="00000500000000000000" pitchFamily="2" charset="0"/>
              </a:defRPr>
            </a:lvl1pPr>
          </a:lstStyle>
          <a:p>
            <a:fld id="{7749CDD0-7D77-4D23-9A27-F361E39BA472}" type="datetime1">
              <a:rPr lang="nl-BE" smtClean="0"/>
              <a:pPr/>
              <a:t>9/10/2023</a:t>
            </a:fld>
            <a:r>
              <a:rPr lang="nl-BE"/>
              <a:t> </a:t>
            </a:r>
            <a:r>
              <a:rPr lang="nl-BE" b="1"/>
              <a:t>│</a:t>
            </a:r>
            <a:fld id="{B263F6C6-2226-4286-8995-C42CB1E7C290}" type="slidenum">
              <a:rPr lang="nl-BE" smtClean="0"/>
              <a:pPr/>
              <a:t>‹nr.›</a:t>
            </a:fld>
            <a:endParaRPr lang="nl-BE" dirty="0"/>
          </a:p>
        </p:txBody>
      </p:sp>
      <p:sp>
        <p:nvSpPr>
          <p:cNvPr id="8" name="Titel 1"/>
          <p:cNvSpPr>
            <a:spLocks noGrp="1"/>
          </p:cNvSpPr>
          <p:nvPr>
            <p:ph type="ctrTitle"/>
          </p:nvPr>
        </p:nvSpPr>
        <p:spPr>
          <a:xfrm>
            <a:off x="1332000" y="756846"/>
            <a:ext cx="3456131" cy="1800000"/>
          </a:xfrm>
        </p:spPr>
        <p:txBody>
          <a:bodyPr anchor="b" anchorCtr="0">
            <a:noAutofit/>
          </a:bodyPr>
          <a:lstStyle>
            <a:lvl1pPr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dirty="0"/>
              <a:t>Klik om de stijl te bewerken</a:t>
            </a:r>
            <a:endParaRPr lang="nl-BE" dirty="0"/>
          </a:p>
        </p:txBody>
      </p:sp>
      <p:sp>
        <p:nvSpPr>
          <p:cNvPr id="5" name="Tijdelijke aanduiding voor inhoud 4"/>
          <p:cNvSpPr>
            <a:spLocks noGrp="1"/>
          </p:cNvSpPr>
          <p:nvPr>
            <p:ph sz="quarter" idx="13"/>
          </p:nvPr>
        </p:nvSpPr>
        <p:spPr>
          <a:xfrm>
            <a:off x="1332000" y="2987448"/>
            <a:ext cx="3112678" cy="2770098"/>
          </a:xfrm>
        </p:spPr>
        <p:txBody>
          <a:bodyPr/>
          <a:lstStyle>
            <a:lvl1pPr marL="0" indent="0">
              <a:lnSpc>
                <a:spcPts val="2500"/>
              </a:lnSpc>
              <a:spcBef>
                <a:spcPts val="0"/>
              </a:spcBef>
              <a:buFontTx/>
              <a:buNone/>
              <a:defRPr sz="2100">
                <a:solidFill>
                  <a:schemeClr val="bg1"/>
                </a:solidFill>
                <a:latin typeface="FlandersArtSans-Regular" panose="000005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99354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288000" y="288000"/>
            <a:ext cx="8568000" cy="6264000"/>
          </a:xfrm>
        </p:spPr>
        <p:txBody>
          <a:bodyPr anchor="ctr"/>
          <a:lstStyle>
            <a:lvl1pPr marL="0" indent="0" algn="r">
              <a:buNone/>
              <a:defRPr>
                <a:solidFill>
                  <a:srgbClr val="FF0000"/>
                </a:solidFill>
              </a:defRPr>
            </a:lvl1pPr>
          </a:lstStyle>
          <a:p>
            <a:endParaRPr lang="nl-BE"/>
          </a:p>
        </p:txBody>
      </p:sp>
      <p:grpSp>
        <p:nvGrpSpPr>
          <p:cNvPr id="16" name="Groeperen 15"/>
          <p:cNvGrpSpPr/>
          <p:nvPr userDrawn="1"/>
        </p:nvGrpSpPr>
        <p:grpSpPr>
          <a:xfrm>
            <a:off x="288001" y="288000"/>
            <a:ext cx="6033505" cy="6265475"/>
            <a:chOff x="288001" y="288000"/>
            <a:chExt cx="6033505" cy="6265475"/>
          </a:xfrm>
          <a:solidFill>
            <a:schemeClr val="tx2"/>
          </a:solidFill>
        </p:grpSpPr>
        <p:sp>
          <p:nvSpPr>
            <p:cNvPr id="12" name="Rechthoek 11"/>
            <p:cNvSpPr>
              <a:spLocks/>
            </p:cNvSpPr>
            <p:nvPr userDrawn="1"/>
          </p:nvSpPr>
          <p:spPr>
            <a:xfrm>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p:nvPr>
        </p:nvSpPr>
        <p:spPr>
          <a:xfrm>
            <a:off x="1332000" y="2556000"/>
            <a:ext cx="3816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p:nvPr>
        </p:nvSpPr>
        <p:spPr>
          <a:xfrm>
            <a:off x="1333577" y="4650972"/>
            <a:ext cx="3816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770" y="621160"/>
            <a:ext cx="1560875" cy="608244"/>
          </a:xfrm>
          <a:prstGeom prst="rect">
            <a:avLst/>
          </a:prstGeom>
        </p:spPr>
      </p:pic>
      <p:sp>
        <p:nvSpPr>
          <p:cNvPr id="14" name="Tijdelijke aanduiding voor tekst 2"/>
          <p:cNvSpPr>
            <a:spLocks noGrp="1"/>
          </p:cNvSpPr>
          <p:nvPr>
            <p:ph idx="12" hasCustomPrompt="1"/>
          </p:nvPr>
        </p:nvSpPr>
        <p:spPr>
          <a:xfrm>
            <a:off x="504001" y="6044105"/>
            <a:ext cx="4773240" cy="352800"/>
          </a:xfrm>
          <a:prstGeom prst="rect">
            <a:avLst/>
          </a:prstGeom>
        </p:spPr>
        <p:txBody>
          <a:bodyPr vert="horz" lIns="0" tIns="0" rIns="0" bIns="0" rtlCol="0" anchor="t" anchorCtr="0">
            <a:noAutofit/>
          </a:bodyPr>
          <a:lstStyle>
            <a:lvl1pPr marL="0" indent="0">
              <a:buFontTx/>
              <a:buNone/>
              <a:defRPr sz="1700">
                <a:solidFill>
                  <a:schemeClr val="bg1"/>
                </a:solidFill>
                <a:latin typeface="FlandersArtSans-Regular" panose="00000500000000000000" pitchFamily="2" charset="0"/>
              </a:defRPr>
            </a:lvl1pPr>
            <a:lvl5pPr>
              <a:defRPr>
                <a:solidFill>
                  <a:schemeClr val="bg1"/>
                </a:solidFill>
                <a:latin typeface="FlandersArtSans-Regular"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1273513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grpSp>
        <p:nvGrpSpPr>
          <p:cNvPr id="12" name="Groeperen 11"/>
          <p:cNvGrpSpPr/>
          <p:nvPr userDrawn="1"/>
        </p:nvGrpSpPr>
        <p:grpSpPr>
          <a:xfrm>
            <a:off x="288000" y="286525"/>
            <a:ext cx="8553506" cy="6265475"/>
            <a:chOff x="288000" y="288000"/>
            <a:chExt cx="8553506" cy="6265475"/>
          </a:xfrm>
          <a:solidFill>
            <a:schemeClr val="tx2"/>
          </a:solidFill>
        </p:grpSpPr>
        <p:sp>
          <p:nvSpPr>
            <p:cNvPr id="10" name="Rechthoek 9"/>
            <p:cNvSpPr>
              <a:spLocks/>
            </p:cNvSpPr>
            <p:nvPr userDrawn="1"/>
          </p:nvSpPr>
          <p:spPr>
            <a:xfrm>
              <a:off x="288000" y="288000"/>
              <a:ext cx="6767999"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p:nvPr>
        </p:nvSpPr>
        <p:spPr>
          <a:xfrm>
            <a:off x="2304000" y="2520000"/>
            <a:ext cx="5342082" cy="1579711"/>
          </a:xfrm>
        </p:spPr>
        <p:txBody>
          <a:bodyPr anchor="b" anchorCtr="0">
            <a:noAutofit/>
          </a:bodyPr>
          <a:lstStyle>
            <a:lvl1pPr algn="l">
              <a:lnSpc>
                <a:spcPts val="5400"/>
              </a:lnSpc>
              <a:defRPr sz="5400" b="0" i="0">
                <a:solidFill>
                  <a:schemeClr val="bg1"/>
                </a:solidFill>
                <a:latin typeface="FlandersArtSans-Bold" panose="00000800000000000000" pitchFamily="2" charset="0"/>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p:nvPr>
        </p:nvSpPr>
        <p:spPr>
          <a:xfrm>
            <a:off x="2304000" y="4174702"/>
            <a:ext cx="5354606" cy="1053708"/>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sp>
        <p:nvSpPr>
          <p:cNvPr id="13" name="Tijdelijke aanduiding voor tekst 2"/>
          <p:cNvSpPr>
            <a:spLocks noGrp="1"/>
          </p:cNvSpPr>
          <p:nvPr>
            <p:ph idx="12" hasCustomPrompt="1"/>
          </p:nvPr>
        </p:nvSpPr>
        <p:spPr>
          <a:xfrm>
            <a:off x="504001" y="6044105"/>
            <a:ext cx="4773240" cy="352800"/>
          </a:xfrm>
          <a:prstGeom prst="rect">
            <a:avLst/>
          </a:prstGeom>
        </p:spPr>
        <p:txBody>
          <a:bodyPr vert="horz" lIns="0" tIns="0" rIns="0" bIns="0" rtlCol="0" anchor="t" anchorCtr="0">
            <a:noAutofit/>
          </a:bodyPr>
          <a:lstStyle>
            <a:lvl1pPr marL="0" indent="0">
              <a:buFontTx/>
              <a:buNone/>
              <a:defRPr sz="1700">
                <a:solidFill>
                  <a:schemeClr val="bg1"/>
                </a:solidFill>
                <a:latin typeface="FlandersArtSans-Regular" panose="00000500000000000000" pitchFamily="2" charset="0"/>
              </a:defRPr>
            </a:lvl1pPr>
            <a:lvl5pPr>
              <a:defRPr>
                <a:solidFill>
                  <a:schemeClr val="bg1"/>
                </a:solidFill>
                <a:latin typeface="FlandersArtSans-Regular" panose="00000500000000000000" pitchFamily="2" charset="0"/>
              </a:defRPr>
            </a:lvl5pPr>
          </a:lstStyle>
          <a:p>
            <a:pPr lvl="0"/>
            <a:r>
              <a:rPr lang="nl-NL" dirty="0"/>
              <a:t>KLIK OM DE MODELSTIJLEN TE BEWERKEN</a:t>
            </a:r>
          </a:p>
          <a:p>
            <a:pPr lvl="4"/>
            <a:endParaRPr lang="nl-BE" dirty="0"/>
          </a:p>
        </p:txBody>
      </p:sp>
      <p:pic>
        <p:nvPicPr>
          <p:cNvPr id="14" name="Afbeelding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6411" y="621160"/>
            <a:ext cx="1560875" cy="608244"/>
          </a:xfrm>
          <a:prstGeom prst="rect">
            <a:avLst/>
          </a:prstGeom>
        </p:spPr>
      </p:pic>
    </p:spTree>
    <p:extLst>
      <p:ext uri="{BB962C8B-B14F-4D97-AF65-F5344CB8AC3E}">
        <p14:creationId xmlns:p14="http://schemas.microsoft.com/office/powerpoint/2010/main" val="40187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grpSp>
        <p:nvGrpSpPr>
          <p:cNvPr id="4" name="Groeperen 3"/>
          <p:cNvGrpSpPr/>
          <p:nvPr userDrawn="1"/>
        </p:nvGrpSpPr>
        <p:grpSpPr>
          <a:xfrm>
            <a:off x="1476000" y="288000"/>
            <a:ext cx="7379999" cy="6265475"/>
            <a:chOff x="1476000" y="288000"/>
            <a:chExt cx="7379999" cy="6265475"/>
          </a:xfrm>
          <a:solidFill>
            <a:schemeClr val="tx2"/>
          </a:solidFill>
        </p:grpSpPr>
        <p:sp>
          <p:nvSpPr>
            <p:cNvPr id="8" name="Rechthoek 7"/>
            <p:cNvSpPr>
              <a:spLocks/>
            </p:cNvSpPr>
            <p:nvPr userDrawn="1"/>
          </p:nvSpPr>
          <p:spPr>
            <a:xfrm>
              <a:off x="3277896" y="288000"/>
              <a:ext cx="5578103"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sp>
          <p:nvSpPr>
            <p:cNvPr id="10" name="Rechthoekige driehoek 9"/>
            <p:cNvSpPr/>
            <p:nvPr userDrawn="1"/>
          </p:nvSpPr>
          <p:spPr>
            <a:xfrm flipH="1">
              <a:off x="1476000" y="288000"/>
              <a:ext cx="1800000"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p:nvPr>
        </p:nvSpPr>
        <p:spPr>
          <a:xfrm>
            <a:off x="3996052" y="2104574"/>
            <a:ext cx="3816000" cy="2484000"/>
          </a:xfrm>
        </p:spPr>
        <p:txBody>
          <a:bodyPr anchor="t" anchorCtr="0">
            <a:noAutofit/>
          </a:bodyPr>
          <a:lstStyle>
            <a:lvl1pPr algn="l">
              <a:lnSpc>
                <a:spcPts val="5400"/>
              </a:lnSpc>
              <a:defRPr sz="5400">
                <a:solidFill>
                  <a:schemeClr val="bg1"/>
                </a:solidFill>
              </a:defRPr>
            </a:lvl1pPr>
          </a:lstStyle>
          <a:p>
            <a:r>
              <a:rPr lang="nl-NL" dirty="0"/>
              <a:t>Klik om de stijl te bewerken</a:t>
            </a:r>
            <a:endParaRPr lang="nl-BE" dirty="0"/>
          </a:p>
        </p:txBody>
      </p:sp>
      <p:sp>
        <p:nvSpPr>
          <p:cNvPr id="3" name="Ondertitel 2"/>
          <p:cNvSpPr>
            <a:spLocks noGrp="1"/>
          </p:cNvSpPr>
          <p:nvPr>
            <p:ph type="subTitle" idx="1"/>
          </p:nvPr>
        </p:nvSpPr>
        <p:spPr>
          <a:xfrm>
            <a:off x="4000832" y="4631622"/>
            <a:ext cx="3816000" cy="1224000"/>
          </a:xfrm>
          <a:prstGeom prst="rect">
            <a:avLst/>
          </a:prstGeom>
        </p:spPr>
        <p:txBody>
          <a:bodyPr bIns="0">
            <a:noAutofit/>
          </a:bodyPr>
          <a:lstStyle>
            <a:lvl1pPr marL="0" indent="0" algn="l">
              <a:lnSpc>
                <a:spcPts val="1760"/>
              </a:lnSpc>
              <a:spcBef>
                <a:spcPts val="0"/>
              </a:spcBef>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6529" y="332853"/>
            <a:ext cx="1644963" cy="641011"/>
          </a:xfrm>
          <a:prstGeom prst="rect">
            <a:avLst/>
          </a:prstGeom>
        </p:spPr>
      </p:pic>
      <p:sp>
        <p:nvSpPr>
          <p:cNvPr id="12" name="Tijdelijke aanduiding voor tekst 2"/>
          <p:cNvSpPr>
            <a:spLocks noGrp="1"/>
          </p:cNvSpPr>
          <p:nvPr>
            <p:ph idx="12" hasCustomPrompt="1"/>
          </p:nvPr>
        </p:nvSpPr>
        <p:spPr>
          <a:xfrm>
            <a:off x="3636022" y="6044105"/>
            <a:ext cx="4773240" cy="352800"/>
          </a:xfrm>
          <a:prstGeom prst="rect">
            <a:avLst/>
          </a:prstGeom>
        </p:spPr>
        <p:txBody>
          <a:bodyPr vert="horz" lIns="0" tIns="0" rIns="0" bIns="0" rtlCol="0" anchor="t" anchorCtr="0">
            <a:noAutofit/>
          </a:bodyPr>
          <a:lstStyle>
            <a:lvl1pPr marL="0" indent="0" algn="r">
              <a:buFontTx/>
              <a:buNone/>
              <a:defRPr sz="1700">
                <a:solidFill>
                  <a:schemeClr val="bg1"/>
                </a:solidFill>
                <a:latin typeface="FlandersArtSans-Regular" panose="00000500000000000000" pitchFamily="2" charset="0"/>
              </a:defRPr>
            </a:lvl1pPr>
            <a:lvl5pPr algn="r">
              <a:defRPr>
                <a:solidFill>
                  <a:schemeClr val="bg1"/>
                </a:solidFill>
                <a:latin typeface="FlandersArtSans-Regular"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338421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4"/>
          </p:nvPr>
        </p:nvSpPr>
        <p:spPr>
          <a:xfrm>
            <a:off x="0" y="-1"/>
            <a:ext cx="9144000" cy="6858001"/>
          </a:xfrm>
        </p:spPr>
        <p:txBody>
          <a:bodyPr anchor="ctr"/>
          <a:lstStyle>
            <a:lvl1pPr marL="0" indent="0" algn="r">
              <a:buNone/>
              <a:defRPr>
                <a:solidFill>
                  <a:srgbClr val="FF0000"/>
                </a:solidFill>
              </a:defRPr>
            </a:lvl1pPr>
          </a:lstStyle>
          <a:p>
            <a:endParaRPr lang="nl-BE" dirty="0"/>
          </a:p>
        </p:txBody>
      </p:sp>
      <p:grpSp>
        <p:nvGrpSpPr>
          <p:cNvPr id="11" name="Groep 10"/>
          <p:cNvGrpSpPr/>
          <p:nvPr userDrawn="1"/>
        </p:nvGrpSpPr>
        <p:grpSpPr>
          <a:xfrm>
            <a:off x="-1" y="0"/>
            <a:ext cx="6228000" cy="6858000"/>
            <a:chOff x="288001" y="288000"/>
            <a:chExt cx="6033505" cy="6265475"/>
          </a:xfrm>
          <a:solidFill>
            <a:schemeClr val="tx2"/>
          </a:solidFill>
        </p:grpSpPr>
        <p:sp>
          <p:nvSpPr>
            <p:cNvPr id="9" name="Rechthoek 8"/>
            <p:cNvSpPr>
              <a:spLocks/>
            </p:cNvSpPr>
            <p:nvPr userDrawn="1"/>
          </p:nvSpPr>
          <p:spPr>
            <a:xfrm flipV="1">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sp>
          <p:nvSpPr>
            <p:cNvPr id="10" name="Rechthoekige driehoek 9"/>
            <p:cNvSpPr/>
            <p:nvPr userDrawn="1"/>
          </p:nvSpPr>
          <p:spPr>
            <a:xfrm flipV="1">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grpSp>
      <p:sp>
        <p:nvSpPr>
          <p:cNvPr id="7" name="Tijdelijke aanduiding voor dianummer 6"/>
          <p:cNvSpPr>
            <a:spLocks noGrp="1"/>
          </p:cNvSpPr>
          <p:nvPr>
            <p:ph type="sldNum" sz="quarter" idx="12"/>
          </p:nvPr>
        </p:nvSpPr>
        <p:spPr>
          <a:xfrm>
            <a:off x="6876014" y="6328278"/>
            <a:ext cx="2141621" cy="365125"/>
          </a:xfrm>
          <a:prstGeom prst="rect">
            <a:avLst/>
          </a:prstGeom>
        </p:spPr>
        <p:txBody>
          <a:bodyPr/>
          <a:lstStyle>
            <a:lvl1pPr>
              <a:defRPr sz="900">
                <a:latin typeface="FlandersArtSans-Regular" panose="00000500000000000000" pitchFamily="2" charset="0"/>
              </a:defRPr>
            </a:lvl1pPr>
          </a:lstStyle>
          <a:p>
            <a:fld id="{7749CDD0-7D77-4D23-9A27-F361E39BA472}" type="datetime1">
              <a:rPr lang="nl-BE" smtClean="0"/>
              <a:pPr/>
              <a:t>16/10/2023</a:t>
            </a:fld>
            <a:r>
              <a:rPr lang="nl-BE"/>
              <a:t> </a:t>
            </a:r>
            <a:r>
              <a:rPr lang="nl-BE" b="1"/>
              <a:t>│</a:t>
            </a:r>
            <a:fld id="{B263F6C6-2226-4286-8995-C42CB1E7C290}" type="slidenum">
              <a:rPr lang="nl-BE" smtClean="0"/>
              <a:pPr/>
              <a:t>‹nr.›</a:t>
            </a:fld>
            <a:endParaRPr lang="nl-BE" dirty="0"/>
          </a:p>
        </p:txBody>
      </p:sp>
      <p:sp>
        <p:nvSpPr>
          <p:cNvPr id="8" name="Titel 1"/>
          <p:cNvSpPr>
            <a:spLocks noGrp="1"/>
          </p:cNvSpPr>
          <p:nvPr>
            <p:ph type="ctrTitle"/>
          </p:nvPr>
        </p:nvSpPr>
        <p:spPr>
          <a:xfrm>
            <a:off x="1332000" y="756846"/>
            <a:ext cx="3456131" cy="1800000"/>
          </a:xfrm>
        </p:spPr>
        <p:txBody>
          <a:bodyPr anchor="b" anchorCtr="0">
            <a:noAutofit/>
          </a:bodyPr>
          <a:lstStyle>
            <a:lvl1pPr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dirty="0"/>
              <a:t>Klik om de stijl te bewerken</a:t>
            </a:r>
            <a:endParaRPr lang="nl-BE" dirty="0"/>
          </a:p>
        </p:txBody>
      </p:sp>
      <p:sp>
        <p:nvSpPr>
          <p:cNvPr id="5" name="Tijdelijke aanduiding voor inhoud 4"/>
          <p:cNvSpPr>
            <a:spLocks noGrp="1"/>
          </p:cNvSpPr>
          <p:nvPr>
            <p:ph sz="quarter" idx="13"/>
          </p:nvPr>
        </p:nvSpPr>
        <p:spPr>
          <a:xfrm>
            <a:off x="1332000" y="2987448"/>
            <a:ext cx="3112678" cy="2770098"/>
          </a:xfrm>
        </p:spPr>
        <p:txBody>
          <a:bodyPr/>
          <a:lstStyle>
            <a:lvl1pPr marL="0" indent="0">
              <a:lnSpc>
                <a:spcPts val="2500"/>
              </a:lnSpc>
              <a:spcBef>
                <a:spcPts val="0"/>
              </a:spcBef>
              <a:buFontTx/>
              <a:buNone/>
              <a:defRPr sz="2100">
                <a:solidFill>
                  <a:schemeClr val="bg1"/>
                </a:solidFill>
                <a:latin typeface="FlandersArtSans-Regular" panose="000005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210186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2"/>
          </p:nvPr>
        </p:nvSpPr>
        <p:spPr>
          <a:xfrm>
            <a:off x="287999" y="0"/>
            <a:ext cx="8856000" cy="6858000"/>
          </a:xfrm>
        </p:spPr>
        <p:txBody>
          <a:bodyPr/>
          <a:lstStyle>
            <a:lvl1pPr algn="ctr">
              <a:buNone/>
              <a:defRPr b="1">
                <a:solidFill>
                  <a:srgbClr val="FF0000"/>
                </a:solidFill>
                <a:latin typeface="Calibri" panose="020F0502020204030204" pitchFamily="34" charset="0"/>
              </a:defRPr>
            </a:lvl1pPr>
          </a:lstStyle>
          <a:p>
            <a:r>
              <a:rPr lang="nl-NL"/>
              <a:t>Klik op het pictogram als u een afbeelding wilt toevoegen</a:t>
            </a:r>
            <a:endParaRPr lang="nl-BE" dirty="0"/>
          </a:p>
        </p:txBody>
      </p:sp>
      <p:sp>
        <p:nvSpPr>
          <p:cNvPr id="2" name="Titel 1"/>
          <p:cNvSpPr>
            <a:spLocks noGrp="1"/>
          </p:cNvSpPr>
          <p:nvPr>
            <p:ph type="ctrTitle"/>
          </p:nvPr>
        </p:nvSpPr>
        <p:spPr>
          <a:xfrm>
            <a:off x="1296000" y="2023200"/>
            <a:ext cx="3108049" cy="2073600"/>
          </a:xfrm>
        </p:spPr>
        <p:txBody>
          <a:bodyPr anchor="b" anchorCtr="0">
            <a:noAutofit/>
          </a:bodyPr>
          <a:lstStyle>
            <a:lvl1pPr indent="0" algn="l">
              <a:lnSpc>
                <a:spcPts val="5400"/>
              </a:lnSpc>
              <a:defRPr sz="5400" b="1">
                <a:solidFill>
                  <a:schemeClr val="bg1"/>
                </a:solidFill>
                <a:latin typeface="Calibri" panose="020F0502020204030204" pitchFamily="34" charset="0"/>
              </a:defRPr>
            </a:lvl1pPr>
          </a:lstStyle>
          <a:p>
            <a:r>
              <a:rPr lang="nl-NL"/>
              <a:t>Klik om de stijl te bewerken</a:t>
            </a:r>
            <a:endParaRPr lang="nl-BE" dirty="0"/>
          </a:p>
        </p:txBody>
      </p:sp>
      <p:sp>
        <p:nvSpPr>
          <p:cNvPr id="3" name="Ondertitel 2"/>
          <p:cNvSpPr>
            <a:spLocks noGrp="1"/>
          </p:cNvSpPr>
          <p:nvPr>
            <p:ph type="subTitle" idx="1"/>
          </p:nvPr>
        </p:nvSpPr>
        <p:spPr>
          <a:xfrm>
            <a:off x="1296000" y="4154400"/>
            <a:ext cx="7416000" cy="1656000"/>
          </a:xfrm>
        </p:spPr>
        <p:txBody>
          <a:bodyPr bIns="0">
            <a:noAutofit/>
          </a:bodyPr>
          <a:lstStyle>
            <a:lvl1pPr marL="0" indent="0" algn="l">
              <a:lnSpc>
                <a:spcPts val="1760"/>
              </a:lnSpc>
              <a:buNone/>
              <a:defRPr sz="16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sp>
        <p:nvSpPr>
          <p:cNvPr id="15"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b="1">
                <a:solidFill>
                  <a:schemeClr val="bg1"/>
                </a:solidFill>
                <a:latin typeface="Calibri" panose="020F0502020204030204" pitchFamily="34" charset="0"/>
              </a:defRPr>
            </a:lvl1pPr>
          </a:lstStyle>
          <a:p>
            <a:pPr lvl="0"/>
            <a:r>
              <a:rPr lang="nl-NL" dirty="0"/>
              <a:t>KLIK OM DE MODELSTIJLEN TE BEWERKEN</a:t>
            </a:r>
          </a:p>
        </p:txBody>
      </p:sp>
      <p:pic>
        <p:nvPicPr>
          <p:cNvPr id="9" name="Tijdelijke aanduiding voor 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4000" y="288122"/>
            <a:ext cx="1891505" cy="813600"/>
          </a:xfrm>
          <a:prstGeom prst="rect">
            <a:avLst/>
          </a:prstGeom>
          <a:noFill/>
          <a:ln>
            <a:noFill/>
          </a:ln>
        </p:spPr>
      </p:pic>
    </p:spTree>
    <p:extLst>
      <p:ext uri="{BB962C8B-B14F-4D97-AF65-F5344CB8AC3E}">
        <p14:creationId xmlns:p14="http://schemas.microsoft.com/office/powerpoint/2010/main" val="1095248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Calibri" panose="020F0502020204030204" pitchFamily="34" charset="0"/>
              </a:defRPr>
            </a:lvl1pPr>
          </a:lstStyle>
          <a:p>
            <a:fld id="{B263F6C6-2226-4286-8995-C42CB1E7C290}" type="slidenum">
              <a:rPr lang="nl-BE" smtClean="0"/>
              <a:pPr/>
              <a:t>‹nr.›</a:t>
            </a:fld>
            <a:r>
              <a:rPr lang="nl-BE" dirty="0"/>
              <a:t> of </a:t>
            </a:r>
          </a:p>
        </p:txBody>
      </p:sp>
      <p:sp>
        <p:nvSpPr>
          <p:cNvPr id="8" name="Titel 1"/>
          <p:cNvSpPr>
            <a:spLocks noGrp="1"/>
          </p:cNvSpPr>
          <p:nvPr>
            <p:ph type="title"/>
          </p:nvPr>
        </p:nvSpPr>
        <p:spPr>
          <a:xfrm>
            <a:off x="760576" y="603600"/>
            <a:ext cx="7951424" cy="747680"/>
          </a:xfrm>
        </p:spPr>
        <p:txBody>
          <a:bodyPr anchor="t" anchorCtr="0"/>
          <a:lstStyle>
            <a:lvl1pPr>
              <a:defRPr sz="3600" b="1">
                <a:latin typeface="Calibri" panose="020F0502020204030204" pitchFamily="34" charset="0"/>
              </a:defRPr>
            </a:lvl1pPr>
          </a:lstStyle>
          <a:p>
            <a:r>
              <a:rPr lang="nl-NL" dirty="0"/>
              <a:t>Klik om de stijl te bewerken</a:t>
            </a:r>
            <a:endParaRPr lang="nl-BE" dirty="0"/>
          </a:p>
        </p:txBody>
      </p:sp>
      <p:sp>
        <p:nvSpPr>
          <p:cNvPr id="9" name="Tijdelijke aanduiding voor inhoud 2"/>
          <p:cNvSpPr>
            <a:spLocks noGrp="1"/>
          </p:cNvSpPr>
          <p:nvPr>
            <p:ph sz="half" idx="1"/>
          </p:nvPr>
        </p:nvSpPr>
        <p:spPr>
          <a:xfrm>
            <a:off x="760576" y="1381760"/>
            <a:ext cx="7951424" cy="4724400"/>
          </a:xfrm>
        </p:spPr>
        <p:txBody>
          <a:bodyPr bIns="0"/>
          <a:lstStyle>
            <a:lvl1pPr marL="0" indent="0">
              <a:lnSpc>
                <a:spcPct val="90000"/>
              </a:lnSpc>
              <a:buFontTx/>
              <a:buBlip>
                <a:blip r:embed="rId2"/>
              </a:buBlip>
              <a:defRPr sz="2200">
                <a:latin typeface="Calibri" panose="020F0502020204030204" pitchFamily="34" charset="0"/>
              </a:defRPr>
            </a:lvl1pPr>
            <a:lvl2pPr marL="576000" indent="-288000">
              <a:lnSpc>
                <a:spcPct val="90000"/>
              </a:lnSpc>
              <a:buSzPct val="75000"/>
              <a:buFont typeface="Arial" panose="020B0604020202020204" pitchFamily="34" charset="0"/>
              <a:buChar char="•"/>
              <a:defRPr sz="2000">
                <a:solidFill>
                  <a:schemeClr val="tx1"/>
                </a:solidFill>
                <a:latin typeface="Calibri" panose="020F0502020204030204" pitchFamily="34" charset="0"/>
              </a:defRPr>
            </a:lvl2pPr>
            <a:lvl3pPr marL="864000" indent="-288000">
              <a:lnSpc>
                <a:spcPct val="90000"/>
              </a:lnSpc>
              <a:buSzPct val="85000"/>
              <a:buFont typeface="Wingdings" panose="05000000000000000000" pitchFamily="2" charset="2"/>
              <a:buChar char="Ø"/>
              <a:defRPr sz="1800">
                <a:latin typeface="Calibri" panose="020F0502020204030204" pitchFamily="34" charset="0"/>
              </a:defRPr>
            </a:lvl3pPr>
            <a:lvl4pPr>
              <a:lnSpc>
                <a:spcPct val="90000"/>
              </a:lnSpc>
              <a:defRPr sz="1600">
                <a:latin typeface="Calibri" panose="020F0502020204030204" pitchFamily="34" charset="0"/>
              </a:defRPr>
            </a:lvl4pPr>
            <a:lvl5pPr marL="1440000" indent="-288000">
              <a:lnSpc>
                <a:spcPct val="90000"/>
              </a:lnSpc>
              <a:buFont typeface="Wingdings" panose="05000000000000000000" pitchFamily="2" charset="2"/>
              <a:buChar char="v"/>
              <a:defRPr sz="1400">
                <a:latin typeface="Calibri" panose="020F0502020204030204"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93768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dirty="0"/>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pic>
        <p:nvPicPr>
          <p:cNvPr id="12" name="Afbeelding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844" y="5878506"/>
            <a:ext cx="1631963" cy="693134"/>
          </a:xfrm>
          <a:prstGeom prst="rect">
            <a:avLst/>
          </a:prstGeom>
        </p:spPr>
      </p:pic>
      <p:sp>
        <p:nvSpPr>
          <p:cNvPr id="15"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16/10/2023</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50610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2"/>
          </p:nvPr>
        </p:nvSpPr>
        <p:spPr>
          <a:xfrm>
            <a:off x="287999" y="0"/>
            <a:ext cx="8856000" cy="6858000"/>
          </a:xfrm>
        </p:spPr>
        <p:txBody>
          <a:bodyPr/>
          <a:lstStyle>
            <a:lvl1pPr algn="ctr">
              <a:buNone/>
              <a:defRPr>
                <a:solidFill>
                  <a:srgbClr val="FF0000"/>
                </a:solidFill>
              </a:defRPr>
            </a:lvl1pPr>
          </a:lstStyle>
          <a:p>
            <a:r>
              <a:rPr lang="nl-NL"/>
              <a:t>Klik op het pictogram als u een afbeelding wilt toevoegen</a:t>
            </a:r>
            <a:endParaRPr lang="nl-BE" dirty="0"/>
          </a:p>
        </p:txBody>
      </p:sp>
      <p:sp>
        <p:nvSpPr>
          <p:cNvPr id="2" name="Titel 1"/>
          <p:cNvSpPr>
            <a:spLocks noGrp="1"/>
          </p:cNvSpPr>
          <p:nvPr>
            <p:ph type="ctrTitle"/>
          </p:nvPr>
        </p:nvSpPr>
        <p:spPr>
          <a:xfrm>
            <a:off x="1296000" y="2023200"/>
            <a:ext cx="3108049" cy="2073600"/>
          </a:xfrm>
        </p:spPr>
        <p:txBody>
          <a:bodyPr anchor="b" anchorCtr="0">
            <a:noAutofit/>
          </a:bodyPr>
          <a:lstStyle>
            <a:lvl1pPr indent="0" algn="l">
              <a:lnSpc>
                <a:spcPts val="5400"/>
              </a:lnSpc>
              <a:defRPr sz="5400" b="0">
                <a:solidFill>
                  <a:schemeClr val="bg1"/>
                </a:solidFill>
                <a:latin typeface="FlandersArtSans-Bold" panose="00000800000000000000" pitchFamily="2" charset="0"/>
              </a:defRPr>
            </a:lvl1pPr>
          </a:lstStyle>
          <a:p>
            <a:r>
              <a:rPr lang="nl-NL"/>
              <a:t>Klik om de stijl te bewerken</a:t>
            </a:r>
            <a:endParaRPr lang="nl-BE" dirty="0"/>
          </a:p>
        </p:txBody>
      </p:sp>
      <p:sp>
        <p:nvSpPr>
          <p:cNvPr id="3" name="Ondertitel 2"/>
          <p:cNvSpPr>
            <a:spLocks noGrp="1"/>
          </p:cNvSpPr>
          <p:nvPr>
            <p:ph type="subTitle" idx="1"/>
          </p:nvPr>
        </p:nvSpPr>
        <p:spPr>
          <a:xfrm>
            <a:off x="1296000" y="4154400"/>
            <a:ext cx="7416000" cy="1656000"/>
          </a:xfrm>
        </p:spPr>
        <p:txBody>
          <a:bodyPr bIns="0">
            <a:noAutofit/>
          </a:bodyPr>
          <a:lstStyle>
            <a:lvl1pPr marL="0" indent="0" algn="l">
              <a:lnSpc>
                <a:spcPts val="1760"/>
              </a:lnSpc>
              <a:buNone/>
              <a:defRPr sz="1600">
                <a:solidFill>
                  <a:schemeClr val="bg1"/>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sp>
        <p:nvSpPr>
          <p:cNvPr id="15"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a:solidFill>
                  <a:schemeClr val="bg1"/>
                </a:solidFill>
                <a:latin typeface="FlandersArtSans-Regular" panose="00000500000000000000" pitchFamily="2" charset="0"/>
              </a:defRPr>
            </a:lvl1pPr>
          </a:lstStyle>
          <a:p>
            <a:pPr lvl="0"/>
            <a:r>
              <a:rPr lang="nl-NL" dirty="0"/>
              <a:t>KLIK OM DE MODELSTIJLEN TE BEWERKEN</a:t>
            </a:r>
          </a:p>
        </p:txBody>
      </p:sp>
      <p:pic>
        <p:nvPicPr>
          <p:cNvPr id="9" name="Tijdelijke aanduiding voor afbeelding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11345" y="294823"/>
            <a:ext cx="1858808" cy="789481"/>
          </a:xfrm>
          <a:prstGeom prst="rect">
            <a:avLst/>
          </a:prstGeom>
          <a:noFill/>
          <a:ln>
            <a:noFill/>
          </a:ln>
        </p:spPr>
      </p:pic>
    </p:spTree>
    <p:extLst>
      <p:ext uri="{BB962C8B-B14F-4D97-AF65-F5344CB8AC3E}">
        <p14:creationId xmlns:p14="http://schemas.microsoft.com/office/powerpoint/2010/main" val="3288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8"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16/10/2023</a:t>
            </a:fld>
            <a:r>
              <a:rPr lang="nl-BE" dirty="0"/>
              <a:t> </a:t>
            </a:r>
            <a:r>
              <a:rPr lang="nl-BE" b="1" dirty="0"/>
              <a:t>│</a:t>
            </a:r>
            <a:fld id="{B263F6C6-2226-4286-8995-C42CB1E7C290}" type="slidenum">
              <a:rPr lang="nl-BE" smtClean="0"/>
              <a:pPr/>
              <a:t>‹nr.›</a:t>
            </a:fld>
            <a:endParaRPr lang="nl-BE" dirty="0"/>
          </a:p>
        </p:txBody>
      </p:sp>
      <p:sp>
        <p:nvSpPr>
          <p:cNvPr id="12" name="Ondertitel 2"/>
          <p:cNvSpPr>
            <a:spLocks noGrp="1"/>
          </p:cNvSpPr>
          <p:nvPr>
            <p:ph type="subTitle" idx="1"/>
          </p:nvPr>
        </p:nvSpPr>
        <p:spPr>
          <a:xfrm>
            <a:off x="5176691" y="4191642"/>
            <a:ext cx="3408509" cy="2112905"/>
          </a:xfrm>
        </p:spPr>
        <p:txBody>
          <a:bodyPr lIns="0" tIns="0" rIns="0" bIns="0">
            <a:noAutofit/>
          </a:bodyPr>
          <a:lstStyle>
            <a:lvl1pPr marL="0" indent="0" algn="l">
              <a:lnSpc>
                <a:spcPts val="2500"/>
              </a:lnSpc>
              <a:spcBef>
                <a:spcPts val="0"/>
              </a:spcBef>
              <a:buNone/>
              <a:defRPr sz="2100">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7484" y="5867788"/>
            <a:ext cx="1631963" cy="693134"/>
          </a:xfrm>
          <a:prstGeom prst="rect">
            <a:avLst/>
          </a:prstGeom>
        </p:spPr>
      </p:pic>
    </p:spTree>
    <p:extLst>
      <p:ext uri="{BB962C8B-B14F-4D97-AF65-F5344CB8AC3E}">
        <p14:creationId xmlns:p14="http://schemas.microsoft.com/office/powerpoint/2010/main" val="276355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grpSp>
        <p:nvGrpSpPr>
          <p:cNvPr id="11" name="Groeperen 10"/>
          <p:cNvGrpSpPr/>
          <p:nvPr userDrawn="1"/>
        </p:nvGrpSpPr>
        <p:grpSpPr>
          <a:xfrm>
            <a:off x="288000" y="3402000"/>
            <a:ext cx="8856000" cy="3456000"/>
            <a:chOff x="288000" y="3402000"/>
            <a:chExt cx="8856000" cy="3456000"/>
          </a:xfrm>
        </p:grpSpPr>
        <p:sp>
          <p:nvSpPr>
            <p:cNvPr id="5" name="Rechthoek 4"/>
            <p:cNvSpPr/>
            <p:nvPr userDrawn="1"/>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hthoekige driehoek 6"/>
            <p:cNvSpPr/>
            <p:nvPr userDrawn="1"/>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1296000" y="756000"/>
            <a:ext cx="3686547"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8"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16/10/2023</a:t>
            </a:fld>
            <a:r>
              <a:rPr lang="nl-BE"/>
              <a:t> </a:t>
            </a:r>
            <a:r>
              <a:rPr lang="nl-BE" b="1"/>
              <a:t>│</a:t>
            </a:r>
            <a:fld id="{B263F6C6-2226-4286-8995-C42CB1E7C290}" type="slidenum">
              <a:rPr lang="nl-BE" smtClean="0"/>
              <a:pPr/>
              <a:t>‹nr.›</a:t>
            </a:fld>
            <a:endParaRPr lang="nl-BE" dirty="0"/>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050" y="5873147"/>
            <a:ext cx="1631963" cy="693134"/>
          </a:xfrm>
          <a:prstGeom prst="rect">
            <a:avLst/>
          </a:prstGeom>
        </p:spPr>
      </p:pic>
    </p:spTree>
    <p:extLst>
      <p:ext uri="{BB962C8B-B14F-4D97-AF65-F5344CB8AC3E}">
        <p14:creationId xmlns:p14="http://schemas.microsoft.com/office/powerpoint/2010/main" val="3361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3" name="Tijdelijke aanduiding voor inhoud 2"/>
          <p:cNvSpPr>
            <a:spLocks noGrp="1"/>
          </p:cNvSpPr>
          <p:nvPr>
            <p:ph idx="1"/>
          </p:nvPr>
        </p:nvSpPr>
        <p:spPr>
          <a:xfrm>
            <a:off x="5320146" y="1908000"/>
            <a:ext cx="3391854" cy="3780000"/>
          </a:xfrm>
        </p:spPr>
        <p:txBody>
          <a:bodyPr bIns="0"/>
          <a:lstStyle>
            <a:lvl1pPr>
              <a:spcBef>
                <a:spcPts val="300"/>
              </a:spcBef>
              <a:defRPr sz="2000"/>
            </a:lvl1pPr>
            <a:lvl2pPr>
              <a:spcBef>
                <a:spcPts val="300"/>
              </a:spcBef>
              <a:defRPr sz="2000">
                <a:solidFill>
                  <a:schemeClr val="bg1">
                    <a:lumMod val="50000"/>
                  </a:schemeClr>
                </a:solidFill>
              </a:defRPr>
            </a:lvl2pPr>
            <a:lvl3pPr>
              <a:spcBef>
                <a:spcPts val="300"/>
              </a:spcBef>
              <a:defRPr sz="1600"/>
            </a:lvl3pPr>
            <a:lvl4pPr>
              <a:spcBef>
                <a:spcPts val="300"/>
              </a:spcBef>
              <a:defRPr sz="1600"/>
            </a:lvl4pPr>
            <a:lvl5pPr>
              <a:spcBef>
                <a:spcPts val="300"/>
              </a:spcBef>
              <a:defRPr sz="16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2"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16/10/2023</a:t>
            </a:fld>
            <a:r>
              <a:rPr lang="nl-BE" dirty="0"/>
              <a:t> </a:t>
            </a:r>
            <a:r>
              <a:rPr lang="nl-BE" b="1" dirty="0"/>
              <a:t>│</a:t>
            </a:r>
            <a:fld id="{B263F6C6-2226-4286-8995-C42CB1E7C290}" type="slidenum">
              <a:rPr lang="nl-BE" smtClean="0"/>
              <a:pPr/>
              <a:t>‹nr.›</a:t>
            </a:fld>
            <a:endParaRPr lang="nl-BE" dirty="0"/>
          </a:p>
        </p:txBody>
      </p:sp>
      <p:sp>
        <p:nvSpPr>
          <p:cNvPr id="5" name="Tijdelijke aanduiding voor afbeelding 4"/>
          <p:cNvSpPr>
            <a:spLocks noGrp="1"/>
          </p:cNvSpPr>
          <p:nvPr>
            <p:ph type="pic" sz="quarter" idx="13"/>
          </p:nvPr>
        </p:nvSpPr>
        <p:spPr>
          <a:xfrm>
            <a:off x="1294228" y="1908000"/>
            <a:ext cx="3708000" cy="3780000"/>
          </a:xfrm>
        </p:spPr>
        <p:txBody>
          <a:bodyPr anchor="ctr"/>
          <a:lstStyle>
            <a:lvl1pPr algn="ctr">
              <a:buNone/>
              <a:defRPr>
                <a:solidFill>
                  <a:srgbClr val="FF0000"/>
                </a:solidFill>
              </a:defRPr>
            </a:lvl1pPr>
          </a:lstStyle>
          <a:p>
            <a:r>
              <a:rPr lang="nl-NL"/>
              <a:t>Klik op het pictogram als u een afbeelding wilt toevoegen</a:t>
            </a:r>
            <a:endParaRPr lang="nl-BE"/>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7485" y="5867788"/>
            <a:ext cx="1631963" cy="693134"/>
          </a:xfrm>
          <a:prstGeom prst="rect">
            <a:avLst/>
          </a:prstGeom>
        </p:spPr>
      </p:pic>
    </p:spTree>
    <p:extLst>
      <p:ext uri="{BB962C8B-B14F-4D97-AF65-F5344CB8AC3E}">
        <p14:creationId xmlns:p14="http://schemas.microsoft.com/office/powerpoint/2010/main" val="93301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de stijl te bewerken</a:t>
            </a:r>
            <a:endParaRPr lang="nl-BE" dirty="0"/>
          </a:p>
        </p:txBody>
      </p:sp>
      <p:sp>
        <p:nvSpPr>
          <p:cNvPr id="3" name="Tijdelijke aanduiding voor inhoud 2"/>
          <p:cNvSpPr>
            <a:spLocks noGrp="1"/>
          </p:cNvSpPr>
          <p:nvPr>
            <p:ph sz="half" idx="1"/>
          </p:nvPr>
        </p:nvSpPr>
        <p:spPr>
          <a:xfrm>
            <a:off x="1296000" y="1908000"/>
            <a:ext cx="3708000" cy="3780000"/>
          </a:xfrm>
        </p:spPr>
        <p:txBody>
          <a:bodyPr bIns="0"/>
          <a:lstStyle>
            <a:lvl1pPr>
              <a:spcBef>
                <a:spcPts val="300"/>
              </a:spcBef>
              <a:defRPr sz="2000">
                <a:latin typeface="FlandersArtSans-Bold" panose="00000800000000000000" pitchFamily="2" charset="0"/>
              </a:defRPr>
            </a:lvl1pPr>
            <a:lvl2pPr>
              <a:spcBef>
                <a:spcPts val="300"/>
              </a:spcBef>
              <a:defRPr sz="2000">
                <a:solidFill>
                  <a:schemeClr val="bg1">
                    <a:lumMod val="50000"/>
                  </a:schemeClr>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16/10/2023</a:t>
            </a:fld>
            <a:r>
              <a:rPr lang="nl-BE" dirty="0"/>
              <a:t> </a:t>
            </a:r>
            <a:r>
              <a:rPr lang="nl-BE" b="1" dirty="0"/>
              <a:t>│</a:t>
            </a:r>
            <a:fld id="{B263F6C6-2226-4286-8995-C42CB1E7C290}" type="slidenum">
              <a:rPr lang="nl-BE" smtClean="0"/>
              <a:pPr/>
              <a:t>‹nr.›</a:t>
            </a:fld>
            <a:endParaRPr lang="nl-BE" dirty="0"/>
          </a:p>
        </p:txBody>
      </p:sp>
      <p:sp>
        <p:nvSpPr>
          <p:cNvPr id="10" name="Tijdelijke aanduiding voor inhoud 3"/>
          <p:cNvSpPr>
            <a:spLocks noGrp="1"/>
          </p:cNvSpPr>
          <p:nvPr>
            <p:ph sz="half" idx="13"/>
          </p:nvPr>
        </p:nvSpPr>
        <p:spPr>
          <a:xfrm>
            <a:off x="5040000" y="1908000"/>
            <a:ext cx="3672000" cy="3780000"/>
          </a:xfrm>
        </p:spPr>
        <p:txBody>
          <a:bodyPr bIns="0"/>
          <a:lstStyle>
            <a:lvl1pPr>
              <a:defRPr sz="2000">
                <a:latin typeface="FlandersArtSans-Bold" panose="00000800000000000000" pitchFamily="2" charset="0"/>
              </a:defRPr>
            </a:lvl1pPr>
            <a:lvl2pPr>
              <a:spcBef>
                <a:spcPts val="300"/>
              </a:spcBef>
              <a:defRPr sz="2000">
                <a:solidFill>
                  <a:schemeClr val="bg1">
                    <a:lumMod val="50000"/>
                  </a:schemeClr>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6768" y="5883864"/>
            <a:ext cx="1631963" cy="693134"/>
          </a:xfrm>
          <a:prstGeom prst="rect">
            <a:avLst/>
          </a:prstGeom>
        </p:spPr>
      </p:pic>
    </p:spTree>
    <p:extLst>
      <p:ext uri="{BB962C8B-B14F-4D97-AF65-F5344CB8AC3E}">
        <p14:creationId xmlns:p14="http://schemas.microsoft.com/office/powerpoint/2010/main" val="27272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16/10/2023</a:t>
            </a:fld>
            <a:r>
              <a:rPr lang="nl-BE" dirty="0"/>
              <a:t> </a:t>
            </a:r>
            <a:r>
              <a:rPr lang="nl-BE" b="1" dirty="0"/>
              <a:t>│</a:t>
            </a:r>
            <a:fld id="{B263F6C6-2226-4286-8995-C42CB1E7C290}" type="slidenum">
              <a:rPr lang="nl-BE" smtClean="0"/>
              <a:pPr/>
              <a:t>‹nr.›</a:t>
            </a:fld>
            <a:endParaRPr lang="nl-BE" dirty="0"/>
          </a:p>
        </p:txBody>
      </p:sp>
      <p:sp>
        <p:nvSpPr>
          <p:cNvPr id="8" name="Titel 1"/>
          <p:cNvSpPr>
            <a:spLocks noGrp="1"/>
          </p:cNvSpPr>
          <p:nvPr>
            <p:ph type="title"/>
          </p:nvPr>
        </p:nvSpPr>
        <p:spPr>
          <a:xfrm>
            <a:off x="1296000" y="756000"/>
            <a:ext cx="7416000" cy="1116000"/>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1296000" y="1915200"/>
            <a:ext cx="7416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7485" y="5873147"/>
            <a:ext cx="1631963" cy="693134"/>
          </a:xfrm>
          <a:prstGeom prst="rect">
            <a:avLst/>
          </a:prstGeom>
        </p:spPr>
      </p:pic>
    </p:spTree>
    <p:extLst>
      <p:ext uri="{BB962C8B-B14F-4D97-AF65-F5344CB8AC3E}">
        <p14:creationId xmlns:p14="http://schemas.microsoft.com/office/powerpoint/2010/main" val="17851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A8B2B6-51B6-AC4D-91FA-12261D5E3D02}"/>
              </a:ext>
            </a:extLst>
          </p:cNvPr>
          <p:cNvSpPr>
            <a:spLocks noGrp="1"/>
          </p:cNvSpPr>
          <p:nvPr>
            <p:ph type="dt" sz="half" idx="10"/>
          </p:nvPr>
        </p:nvSpPr>
        <p:spPr/>
        <p:txBody>
          <a:bodyPr/>
          <a:lstStyle/>
          <a:p>
            <a:fld id="{1B78948F-93FA-C041-B8BB-16B626930DA6}" type="datetimeFigureOut">
              <a:rPr lang="en-BE" smtClean="0"/>
              <a:t>10/16/2023</a:t>
            </a:fld>
            <a:endParaRPr lang="en-BE"/>
          </a:p>
        </p:txBody>
      </p:sp>
      <p:sp>
        <p:nvSpPr>
          <p:cNvPr id="3" name="Footer Placeholder 2">
            <a:extLst>
              <a:ext uri="{FF2B5EF4-FFF2-40B4-BE49-F238E27FC236}">
                <a16:creationId xmlns:a16="http://schemas.microsoft.com/office/drawing/2014/main" id="{B9BE8391-1BDC-124C-8174-501679DB976A}"/>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70D725D3-5ABE-2441-9C15-971379782578}"/>
              </a:ext>
            </a:extLst>
          </p:cNvPr>
          <p:cNvSpPr>
            <a:spLocks noGrp="1"/>
          </p:cNvSpPr>
          <p:nvPr>
            <p:ph type="sldNum" sz="quarter" idx="12"/>
          </p:nvPr>
        </p:nvSpPr>
        <p:spPr/>
        <p:txBody>
          <a:bodyPr/>
          <a:lstStyle/>
          <a:p>
            <a:fld id="{222CD2DA-E0F3-1C4B-BC65-DBC5D1D8511F}" type="slidenum">
              <a:rPr lang="en-BE" smtClean="0"/>
              <a:t>‹nr.›</a:t>
            </a:fld>
            <a:endParaRPr lang="en-BE"/>
          </a:p>
        </p:txBody>
      </p:sp>
    </p:spTree>
    <p:extLst>
      <p:ext uri="{BB962C8B-B14F-4D97-AF65-F5344CB8AC3E}">
        <p14:creationId xmlns:p14="http://schemas.microsoft.com/office/powerpoint/2010/main" val="2979564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296000" y="1916140"/>
            <a:ext cx="7416000" cy="36720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4" name="Tijdelijke aanduiding voor datum 3"/>
          <p:cNvSpPr>
            <a:spLocks noGrp="1"/>
          </p:cNvSpPr>
          <p:nvPr>
            <p:ph type="dt" sz="half" idx="2"/>
          </p:nvPr>
        </p:nvSpPr>
        <p:spPr>
          <a:xfrm>
            <a:off x="3050875" y="6336000"/>
            <a:ext cx="900000" cy="360000"/>
          </a:xfrm>
          <a:prstGeom prst="rect">
            <a:avLst/>
          </a:prstGeom>
        </p:spPr>
        <p:txBody>
          <a:bodyPr vert="horz" lIns="91440" tIns="45720" rIns="91440" bIns="45720" rtlCol="0" anchor="ctr"/>
          <a:lstStyle>
            <a:lvl1pPr algn="l">
              <a:defRPr sz="900">
                <a:solidFill>
                  <a:schemeClr val="bg1">
                    <a:lumMod val="50000"/>
                  </a:schemeClr>
                </a:solidFill>
                <a:latin typeface="FlandersArtSans-Regular" panose="00000500000000000000" pitchFamily="2" charset="0"/>
              </a:defRPr>
            </a:lvl1pPr>
          </a:lstStyle>
          <a:p>
            <a:fld id="{FD6BEBD5-99F3-4C1B-B5AF-C9279F4847C2}" type="datetimeFigureOut">
              <a:rPr lang="nl-BE" smtClean="0"/>
              <a:pPr/>
              <a:t>16/10/2023</a:t>
            </a:fld>
            <a:endParaRPr lang="nl-BE" dirty="0"/>
          </a:p>
        </p:txBody>
      </p:sp>
      <p:sp>
        <p:nvSpPr>
          <p:cNvPr id="5" name="Tijdelijke aanduiding voor voettekst 4"/>
          <p:cNvSpPr>
            <a:spLocks noGrp="1"/>
          </p:cNvSpPr>
          <p:nvPr>
            <p:ph type="ftr" sz="quarter" idx="3"/>
          </p:nvPr>
        </p:nvSpPr>
        <p:spPr>
          <a:xfrm>
            <a:off x="3993393" y="6336000"/>
            <a:ext cx="1890000" cy="360000"/>
          </a:xfrm>
          <a:prstGeom prst="rect">
            <a:avLst/>
          </a:prstGeom>
        </p:spPr>
        <p:txBody>
          <a:bodyPr vert="horz" lIns="91440" tIns="45720" rIns="91440" bIns="45720" rtlCol="0" anchor="ctr"/>
          <a:lstStyle>
            <a:lvl1pPr algn="ctr">
              <a:defRPr sz="900">
                <a:solidFill>
                  <a:schemeClr val="bg1">
                    <a:lumMod val="50000"/>
                  </a:schemeClr>
                </a:solidFill>
                <a:latin typeface="FlandersArtSans-Regular" panose="00000500000000000000" pitchFamily="2" charset="0"/>
              </a:defRPr>
            </a:lvl1pPr>
          </a:lstStyle>
          <a:p>
            <a:endParaRPr lang="nl-BE" dirty="0"/>
          </a:p>
        </p:txBody>
      </p:sp>
      <p:sp>
        <p:nvSpPr>
          <p:cNvPr id="6" name="Tijdelijke aanduiding voor dianummer 5"/>
          <p:cNvSpPr>
            <a:spLocks noGrp="1"/>
          </p:cNvSpPr>
          <p:nvPr>
            <p:ph type="sldNum" sz="quarter" idx="4"/>
          </p:nvPr>
        </p:nvSpPr>
        <p:spPr>
          <a:xfrm>
            <a:off x="5944611" y="6336000"/>
            <a:ext cx="540000" cy="360000"/>
          </a:xfrm>
          <a:prstGeom prst="rect">
            <a:avLst/>
          </a:prstGeom>
        </p:spPr>
        <p:txBody>
          <a:bodyPr vert="horz" lIns="91440" tIns="45720" rIns="91440" bIns="45720" rtlCol="0" anchor="ctr"/>
          <a:lstStyle>
            <a:lvl1pPr algn="r">
              <a:defRPr sz="900">
                <a:solidFill>
                  <a:schemeClr val="bg1">
                    <a:lumMod val="50000"/>
                  </a:schemeClr>
                </a:solidFill>
                <a:latin typeface="FlandersArtSans-Regular" panose="00000500000000000000" pitchFamily="2" charset="0"/>
              </a:defRPr>
            </a:lvl1pPr>
          </a:lstStyle>
          <a:p>
            <a:fld id="{492AD3B4-D906-4191-84FB-4FE613E48036}" type="slidenum">
              <a:rPr lang="nl-BE" smtClean="0"/>
              <a:pPr/>
              <a:t>‹nr.›</a:t>
            </a:fld>
            <a:endParaRPr lang="nl-BE" dirty="0"/>
          </a:p>
        </p:txBody>
      </p:sp>
      <p:sp>
        <p:nvSpPr>
          <p:cNvPr id="7" name="Rechthoek 6"/>
          <p:cNvSpPr/>
          <p:nvPr/>
        </p:nvSpPr>
        <p:spPr>
          <a:xfrm>
            <a:off x="1" y="0"/>
            <a:ext cx="288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2" r:id="rId3"/>
    <p:sldLayoutId id="2147483674" r:id="rId4"/>
    <p:sldLayoutId id="2147483678" r:id="rId5"/>
    <p:sldLayoutId id="2147483650" r:id="rId6"/>
    <p:sldLayoutId id="2147483652" r:id="rId7"/>
    <p:sldLayoutId id="2147483655" r:id="rId8"/>
    <p:sldLayoutId id="2147483679" r:id="rId9"/>
    <p:sldLayoutId id="2147483683" r:id="rId10"/>
    <p:sldLayoutId id="2147483684" r:id="rId11"/>
    <p:sldLayoutId id="2147483685" r:id="rId12"/>
  </p:sldLayoutIdLst>
  <p:txStyles>
    <p:title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14"/>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15"/>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16"/>
        </a:buBlip>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17"/>
        </a:buBlip>
        <a:defRPr sz="20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14"/>
        </a:buBlip>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7" name="Tijdelijke aanduiding voor datum 3"/>
          <p:cNvSpPr>
            <a:spLocks noGrp="1"/>
          </p:cNvSpPr>
          <p:nvPr>
            <p:ph type="dt" sz="half" idx="2"/>
          </p:nvPr>
        </p:nvSpPr>
        <p:spPr>
          <a:xfrm>
            <a:off x="3050875" y="6339600"/>
            <a:ext cx="9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16/10/2023</a:t>
            </a:fld>
            <a:endParaRPr lang="nl-BE" dirty="0"/>
          </a:p>
        </p:txBody>
      </p:sp>
      <p:sp>
        <p:nvSpPr>
          <p:cNvPr id="8" name="Tijdelijke aanduiding voor voettekst 4"/>
          <p:cNvSpPr>
            <a:spLocks noGrp="1"/>
          </p:cNvSpPr>
          <p:nvPr>
            <p:ph type="ftr" sz="quarter" idx="3"/>
          </p:nvPr>
        </p:nvSpPr>
        <p:spPr>
          <a:xfrm>
            <a:off x="3993393" y="6339600"/>
            <a:ext cx="189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dirty="0"/>
          </a:p>
        </p:txBody>
      </p:sp>
      <p:sp>
        <p:nvSpPr>
          <p:cNvPr id="9" name="Tijdelijke aanduiding voor dianummer 5"/>
          <p:cNvSpPr>
            <a:spLocks noGrp="1"/>
          </p:cNvSpPr>
          <p:nvPr>
            <p:ph type="sldNum" sz="quarter" idx="4"/>
          </p:nvPr>
        </p:nvSpPr>
        <p:spPr>
          <a:xfrm>
            <a:off x="5944611" y="6339600"/>
            <a:ext cx="54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dirty="0"/>
          </a:p>
        </p:txBody>
      </p:sp>
      <p:sp>
        <p:nvSpPr>
          <p:cNvPr id="10" name="Tijdelijke aanduiding voor tekst 2"/>
          <p:cNvSpPr>
            <a:spLocks noGrp="1"/>
          </p:cNvSpPr>
          <p:nvPr>
            <p:ph type="body" idx="1"/>
          </p:nvPr>
        </p:nvSpPr>
        <p:spPr>
          <a:xfrm>
            <a:off x="1296000" y="1915200"/>
            <a:ext cx="7444800" cy="43524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7" r:id="rId3"/>
    <p:sldLayoutId id="2147483676" r:id="rId4"/>
  </p:sldLayoutIdLst>
  <p:txStyles>
    <p:titleStyle>
      <a:lvl1pPr algn="l" defTabSz="914400" rtl="0" eaLnBrk="1" latinLnBrk="0" hangingPunct="1">
        <a:lnSpc>
          <a:spcPts val="3800"/>
        </a:lnSpc>
        <a:spcBef>
          <a:spcPct val="0"/>
        </a:spcBef>
        <a:buNone/>
        <a:defRPr sz="37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7"/>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8"/>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83664" y="542640"/>
            <a:ext cx="8028336"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675118" y="1696720"/>
            <a:ext cx="8036882" cy="389142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4" name="Tijdelijke aanduiding voor datum 3"/>
          <p:cNvSpPr>
            <a:spLocks noGrp="1"/>
          </p:cNvSpPr>
          <p:nvPr>
            <p:ph type="dt" sz="half" idx="2"/>
          </p:nvPr>
        </p:nvSpPr>
        <p:spPr>
          <a:xfrm>
            <a:off x="3050875" y="6336000"/>
            <a:ext cx="900000" cy="360000"/>
          </a:xfrm>
          <a:prstGeom prst="rect">
            <a:avLst/>
          </a:prstGeom>
        </p:spPr>
        <p:txBody>
          <a:bodyPr vert="horz" lIns="91440" tIns="45720" rIns="91440" bIns="45720" rtlCol="0" anchor="ctr"/>
          <a:lstStyle>
            <a:lvl1pPr algn="l">
              <a:defRPr sz="900">
                <a:solidFill>
                  <a:schemeClr val="bg1">
                    <a:lumMod val="50000"/>
                  </a:schemeClr>
                </a:solidFill>
                <a:latin typeface="Calibri" panose="020F0502020204030204" pitchFamily="34" charset="0"/>
              </a:defRPr>
            </a:lvl1pPr>
          </a:lstStyle>
          <a:p>
            <a:endParaRPr lang="nl-BE" dirty="0"/>
          </a:p>
        </p:txBody>
      </p:sp>
      <p:sp>
        <p:nvSpPr>
          <p:cNvPr id="5" name="Tijdelijke aanduiding voor voettekst 4"/>
          <p:cNvSpPr>
            <a:spLocks noGrp="1"/>
          </p:cNvSpPr>
          <p:nvPr>
            <p:ph type="ftr" sz="quarter" idx="3"/>
          </p:nvPr>
        </p:nvSpPr>
        <p:spPr>
          <a:xfrm>
            <a:off x="3993393" y="6336000"/>
            <a:ext cx="1890000" cy="360000"/>
          </a:xfrm>
          <a:prstGeom prst="rect">
            <a:avLst/>
          </a:prstGeom>
        </p:spPr>
        <p:txBody>
          <a:bodyPr vert="horz" lIns="91440" tIns="45720" rIns="91440" bIns="45720" rtlCol="0" anchor="ctr"/>
          <a:lstStyle>
            <a:lvl1pPr algn="ctr">
              <a:defRPr sz="900">
                <a:solidFill>
                  <a:schemeClr val="bg1">
                    <a:lumMod val="50000"/>
                  </a:schemeClr>
                </a:solidFill>
                <a:latin typeface="Calibri" panose="020F0502020204030204" pitchFamily="34" charset="0"/>
              </a:defRPr>
            </a:lvl1pPr>
          </a:lstStyle>
          <a:p>
            <a:endParaRPr lang="nl-BE" dirty="0"/>
          </a:p>
        </p:txBody>
      </p:sp>
      <p:sp>
        <p:nvSpPr>
          <p:cNvPr id="6" name="Tijdelijke aanduiding voor dianummer 5"/>
          <p:cNvSpPr>
            <a:spLocks noGrp="1"/>
          </p:cNvSpPr>
          <p:nvPr>
            <p:ph type="sldNum" sz="quarter" idx="4"/>
          </p:nvPr>
        </p:nvSpPr>
        <p:spPr>
          <a:xfrm>
            <a:off x="5944611" y="6336000"/>
            <a:ext cx="540000" cy="360000"/>
          </a:xfrm>
          <a:prstGeom prst="rect">
            <a:avLst/>
          </a:prstGeom>
        </p:spPr>
        <p:txBody>
          <a:bodyPr vert="horz" lIns="91440" tIns="45720" rIns="91440" bIns="45720" rtlCol="0" anchor="ctr"/>
          <a:lstStyle>
            <a:lvl1pPr algn="r">
              <a:defRPr sz="900">
                <a:solidFill>
                  <a:schemeClr val="bg1">
                    <a:lumMod val="50000"/>
                  </a:schemeClr>
                </a:solidFill>
                <a:latin typeface="Calibri" panose="020F0502020204030204" pitchFamily="34" charset="0"/>
              </a:defRPr>
            </a:lvl1pPr>
          </a:lstStyle>
          <a:p>
            <a:fld id="{492AD3B4-D906-4191-84FB-4FE613E48036}" type="slidenum">
              <a:rPr lang="nl-BE" smtClean="0"/>
              <a:pPr/>
              <a:t>‹nr.›</a:t>
            </a:fld>
            <a:endParaRPr lang="nl-BE" dirty="0"/>
          </a:p>
        </p:txBody>
      </p:sp>
      <p:sp>
        <p:nvSpPr>
          <p:cNvPr id="7" name="Rechthoek 6"/>
          <p:cNvSpPr/>
          <p:nvPr/>
        </p:nvSpPr>
        <p:spPr>
          <a:xfrm>
            <a:off x="0" y="0"/>
            <a:ext cx="288000" cy="6858000"/>
          </a:xfrm>
          <a:prstGeom prst="rect">
            <a:avLst/>
          </a:prstGeom>
          <a:solidFill>
            <a:srgbClr val="C0438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Tree>
    <p:extLst>
      <p:ext uri="{BB962C8B-B14F-4D97-AF65-F5344CB8AC3E}">
        <p14:creationId xmlns:p14="http://schemas.microsoft.com/office/powerpoint/2010/main" val="579345345"/>
      </p:ext>
    </p:extLst>
  </p:cSld>
  <p:clrMap bg1="lt1" tx1="dk1" bg2="lt2" tx2="dk2" accent1="accent1" accent2="accent2" accent3="accent3" accent4="accent4" accent5="accent5" accent6="accent6" hlink="hlink" folHlink="folHlink"/>
  <p:sldLayoutIdLst>
    <p:sldLayoutId id="2147483681" r:id="rId1"/>
    <p:sldLayoutId id="2147483682" r:id="rId2"/>
  </p:sldLayoutIdLst>
  <p:hf sldNum="0" hdr="0" ftr="0" dt="0"/>
  <p:txStyles>
    <p:titleStyle>
      <a:lvl1pPr algn="l" defTabSz="914400" rtl="0" eaLnBrk="1" latinLnBrk="0" hangingPunct="1">
        <a:lnSpc>
          <a:spcPts val="3800"/>
        </a:lnSpc>
        <a:spcBef>
          <a:spcPts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88000" indent="-288000" algn="l" defTabSz="914400" rtl="0" eaLnBrk="1" latinLnBrk="0" hangingPunct="1">
        <a:lnSpc>
          <a:spcPct val="90000"/>
        </a:lnSpc>
        <a:spcBef>
          <a:spcPts val="300"/>
        </a:spcBef>
        <a:buSzPct val="90000"/>
        <a:buFontTx/>
        <a:buBlip>
          <a:blip r:embed="rId4"/>
        </a:buBlip>
        <a:defRPr sz="1800"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70000"/>
        <a:buFontTx/>
        <a:buBlip>
          <a:blip r:embed="rId5"/>
        </a:buBlip>
        <a:defRPr sz="1800" kern="1200" spc="0">
          <a:solidFill>
            <a:schemeClr val="bg1">
              <a:lumMod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SzPct val="90000"/>
        <a:buFontTx/>
        <a:buBlip>
          <a:blip r:embed="rId6"/>
        </a:buBlip>
        <a:defRPr sz="1600" kern="1200" spc="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SzPct val="75000"/>
        <a:buFontTx/>
        <a:buBlip>
          <a:blip r:embed="rId7"/>
        </a:buBlip>
        <a:defRPr sz="1600" kern="1200" spc="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SzPct val="90000"/>
        <a:buFontTx/>
        <a:buBlip>
          <a:blip r:embed="rId4"/>
        </a:buBlip>
        <a:defRPr sz="1200" kern="1200" spc="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3" Type="http://schemas.openxmlformats.org/officeDocument/2006/relationships/image" Target="../media/image47.jpeg"/><Relationship Id="rId18" Type="http://schemas.openxmlformats.org/officeDocument/2006/relationships/image" Target="../media/image52.jpeg"/><Relationship Id="rId26" Type="http://schemas.openxmlformats.org/officeDocument/2006/relationships/image" Target="../media/image60.jpeg"/><Relationship Id="rId39" Type="http://schemas.openxmlformats.org/officeDocument/2006/relationships/image" Target="../media/image73.jpeg"/><Relationship Id="rId21" Type="http://schemas.openxmlformats.org/officeDocument/2006/relationships/image" Target="../media/image55.jpeg"/><Relationship Id="rId34" Type="http://schemas.openxmlformats.org/officeDocument/2006/relationships/image" Target="../media/image68.jpeg"/><Relationship Id="rId42" Type="http://schemas.openxmlformats.org/officeDocument/2006/relationships/image" Target="../media/image76.jpeg"/><Relationship Id="rId47" Type="http://schemas.openxmlformats.org/officeDocument/2006/relationships/image" Target="../media/image81.jpeg"/><Relationship Id="rId50" Type="http://schemas.openxmlformats.org/officeDocument/2006/relationships/image" Target="../media/image84.jpeg"/><Relationship Id="rId55" Type="http://schemas.openxmlformats.org/officeDocument/2006/relationships/image" Target="../media/image89.jpeg"/><Relationship Id="rId7" Type="http://schemas.openxmlformats.org/officeDocument/2006/relationships/image" Target="../media/image42.jpeg"/><Relationship Id="rId2" Type="http://schemas.openxmlformats.org/officeDocument/2006/relationships/notesSlide" Target="../notesSlides/notesSlide8.xml"/><Relationship Id="rId16" Type="http://schemas.openxmlformats.org/officeDocument/2006/relationships/image" Target="../media/image50.jpeg"/><Relationship Id="rId20" Type="http://schemas.openxmlformats.org/officeDocument/2006/relationships/image" Target="../media/image54.jpeg"/><Relationship Id="rId29" Type="http://schemas.openxmlformats.org/officeDocument/2006/relationships/image" Target="../media/image63.jpeg"/><Relationship Id="rId41" Type="http://schemas.openxmlformats.org/officeDocument/2006/relationships/image" Target="../media/image75.jpeg"/><Relationship Id="rId54" Type="http://schemas.openxmlformats.org/officeDocument/2006/relationships/image" Target="../media/image88.jpeg"/><Relationship Id="rId1" Type="http://schemas.openxmlformats.org/officeDocument/2006/relationships/slideLayout" Target="../slideLayouts/slideLayout8.xml"/><Relationship Id="rId6" Type="http://schemas.openxmlformats.org/officeDocument/2006/relationships/image" Target="../media/image41.jpeg"/><Relationship Id="rId11" Type="http://schemas.openxmlformats.org/officeDocument/2006/relationships/image" Target="../media/image45.jpeg"/><Relationship Id="rId24" Type="http://schemas.openxmlformats.org/officeDocument/2006/relationships/image" Target="../media/image58.jpeg"/><Relationship Id="rId32" Type="http://schemas.openxmlformats.org/officeDocument/2006/relationships/image" Target="../media/image66.jpeg"/><Relationship Id="rId37" Type="http://schemas.openxmlformats.org/officeDocument/2006/relationships/image" Target="../media/image71.jpeg"/><Relationship Id="rId40" Type="http://schemas.openxmlformats.org/officeDocument/2006/relationships/image" Target="../media/image74.jpeg"/><Relationship Id="rId45" Type="http://schemas.openxmlformats.org/officeDocument/2006/relationships/image" Target="../media/image79.jpeg"/><Relationship Id="rId53" Type="http://schemas.openxmlformats.org/officeDocument/2006/relationships/image" Target="../media/image87.jpeg"/><Relationship Id="rId58"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49.jpeg"/><Relationship Id="rId23" Type="http://schemas.openxmlformats.org/officeDocument/2006/relationships/image" Target="../media/image57.jpeg"/><Relationship Id="rId28" Type="http://schemas.openxmlformats.org/officeDocument/2006/relationships/image" Target="../media/image62.jpeg"/><Relationship Id="rId36" Type="http://schemas.openxmlformats.org/officeDocument/2006/relationships/image" Target="../media/image70.jpeg"/><Relationship Id="rId49" Type="http://schemas.openxmlformats.org/officeDocument/2006/relationships/image" Target="../media/image83.jpeg"/><Relationship Id="rId57" Type="http://schemas.openxmlformats.org/officeDocument/2006/relationships/image" Target="../media/image91.jpeg"/><Relationship Id="rId61" Type="http://schemas.openxmlformats.org/officeDocument/2006/relationships/image" Target="../media/image95.jpeg"/><Relationship Id="rId10" Type="http://schemas.openxmlformats.org/officeDocument/2006/relationships/image" Target="../media/image37.jpeg"/><Relationship Id="rId19" Type="http://schemas.openxmlformats.org/officeDocument/2006/relationships/image" Target="../media/image53.jpeg"/><Relationship Id="rId31" Type="http://schemas.openxmlformats.org/officeDocument/2006/relationships/image" Target="../media/image65.jpeg"/><Relationship Id="rId44" Type="http://schemas.openxmlformats.org/officeDocument/2006/relationships/image" Target="../media/image78.jpeg"/><Relationship Id="rId52" Type="http://schemas.openxmlformats.org/officeDocument/2006/relationships/image" Target="../media/image86.jpeg"/><Relationship Id="rId60" Type="http://schemas.openxmlformats.org/officeDocument/2006/relationships/image" Target="../media/image94.jpeg"/><Relationship Id="rId4" Type="http://schemas.openxmlformats.org/officeDocument/2006/relationships/image" Target="../media/image39.jpeg"/><Relationship Id="rId9" Type="http://schemas.openxmlformats.org/officeDocument/2006/relationships/image" Target="../media/image44.tiff"/><Relationship Id="rId14" Type="http://schemas.openxmlformats.org/officeDocument/2006/relationships/image" Target="../media/image48.jpeg"/><Relationship Id="rId22" Type="http://schemas.openxmlformats.org/officeDocument/2006/relationships/image" Target="../media/image56.jpeg"/><Relationship Id="rId27" Type="http://schemas.openxmlformats.org/officeDocument/2006/relationships/image" Target="../media/image61.jpeg"/><Relationship Id="rId30" Type="http://schemas.openxmlformats.org/officeDocument/2006/relationships/image" Target="../media/image64.jpeg"/><Relationship Id="rId35" Type="http://schemas.openxmlformats.org/officeDocument/2006/relationships/image" Target="../media/image69.jpeg"/><Relationship Id="rId43" Type="http://schemas.openxmlformats.org/officeDocument/2006/relationships/image" Target="../media/image77.jpeg"/><Relationship Id="rId48" Type="http://schemas.openxmlformats.org/officeDocument/2006/relationships/image" Target="../media/image82.jpeg"/><Relationship Id="rId56" Type="http://schemas.openxmlformats.org/officeDocument/2006/relationships/image" Target="../media/image90.jpeg"/><Relationship Id="rId8" Type="http://schemas.openxmlformats.org/officeDocument/2006/relationships/image" Target="../media/image43.tiff"/><Relationship Id="rId51" Type="http://schemas.openxmlformats.org/officeDocument/2006/relationships/image" Target="../media/image85.jpeg"/><Relationship Id="rId3" Type="http://schemas.openxmlformats.org/officeDocument/2006/relationships/image" Target="../media/image38.jpeg"/><Relationship Id="rId12" Type="http://schemas.openxmlformats.org/officeDocument/2006/relationships/image" Target="../media/image46.jpeg"/><Relationship Id="rId17" Type="http://schemas.openxmlformats.org/officeDocument/2006/relationships/image" Target="../media/image51.jpeg"/><Relationship Id="rId25" Type="http://schemas.openxmlformats.org/officeDocument/2006/relationships/image" Target="../media/image59.jpeg"/><Relationship Id="rId33" Type="http://schemas.openxmlformats.org/officeDocument/2006/relationships/image" Target="../media/image67.jpeg"/><Relationship Id="rId38" Type="http://schemas.openxmlformats.org/officeDocument/2006/relationships/image" Target="../media/image72.jpeg"/><Relationship Id="rId46" Type="http://schemas.openxmlformats.org/officeDocument/2006/relationships/image" Target="../media/image80.jpeg"/><Relationship Id="rId59" Type="http://schemas.openxmlformats.org/officeDocument/2006/relationships/image" Target="../media/image93.jpeg"/></Relationships>
</file>

<file path=ppt/slides/_rels/slide12.xml.rels><?xml version="1.0" encoding="UTF-8" standalone="yes"?>
<Relationships xmlns="http://schemas.openxmlformats.org/package/2006/relationships"><Relationship Id="rId13" Type="http://schemas.openxmlformats.org/officeDocument/2006/relationships/image" Target="../media/image46.jpeg"/><Relationship Id="rId18" Type="http://schemas.openxmlformats.org/officeDocument/2006/relationships/image" Target="../media/image51.jpeg"/><Relationship Id="rId26" Type="http://schemas.openxmlformats.org/officeDocument/2006/relationships/image" Target="../media/image59.jpeg"/><Relationship Id="rId39" Type="http://schemas.openxmlformats.org/officeDocument/2006/relationships/image" Target="../media/image72.jpeg"/><Relationship Id="rId21" Type="http://schemas.openxmlformats.org/officeDocument/2006/relationships/image" Target="../media/image54.jpeg"/><Relationship Id="rId34" Type="http://schemas.openxmlformats.org/officeDocument/2006/relationships/image" Target="../media/image67.jpeg"/><Relationship Id="rId42" Type="http://schemas.openxmlformats.org/officeDocument/2006/relationships/image" Target="../media/image75.jpeg"/><Relationship Id="rId47" Type="http://schemas.openxmlformats.org/officeDocument/2006/relationships/image" Target="../media/image80.jpeg"/><Relationship Id="rId50" Type="http://schemas.openxmlformats.org/officeDocument/2006/relationships/image" Target="../media/image83.jpeg"/><Relationship Id="rId55" Type="http://schemas.openxmlformats.org/officeDocument/2006/relationships/image" Target="../media/image88.jpeg"/><Relationship Id="rId7" Type="http://schemas.openxmlformats.org/officeDocument/2006/relationships/image" Target="../media/image42.jpeg"/><Relationship Id="rId2" Type="http://schemas.openxmlformats.org/officeDocument/2006/relationships/notesSlide" Target="../notesSlides/notesSlide9.xml"/><Relationship Id="rId16" Type="http://schemas.openxmlformats.org/officeDocument/2006/relationships/image" Target="../media/image49.jpeg"/><Relationship Id="rId20" Type="http://schemas.openxmlformats.org/officeDocument/2006/relationships/image" Target="../media/image53.jpeg"/><Relationship Id="rId29" Type="http://schemas.openxmlformats.org/officeDocument/2006/relationships/image" Target="../media/image62.jpeg"/><Relationship Id="rId41" Type="http://schemas.openxmlformats.org/officeDocument/2006/relationships/image" Target="../media/image74.jpeg"/><Relationship Id="rId54" Type="http://schemas.openxmlformats.org/officeDocument/2006/relationships/image" Target="../media/image87.jpeg"/><Relationship Id="rId62" Type="http://schemas.openxmlformats.org/officeDocument/2006/relationships/image" Target="../media/image95.jpeg"/><Relationship Id="rId1" Type="http://schemas.openxmlformats.org/officeDocument/2006/relationships/slideLayout" Target="../slideLayouts/slideLayout8.xml"/><Relationship Id="rId6" Type="http://schemas.openxmlformats.org/officeDocument/2006/relationships/image" Target="../media/image41.jpeg"/><Relationship Id="rId11" Type="http://schemas.openxmlformats.org/officeDocument/2006/relationships/image" Target="../media/image37.jpeg"/><Relationship Id="rId24" Type="http://schemas.openxmlformats.org/officeDocument/2006/relationships/image" Target="../media/image57.jpeg"/><Relationship Id="rId32" Type="http://schemas.openxmlformats.org/officeDocument/2006/relationships/image" Target="../media/image65.jpeg"/><Relationship Id="rId37" Type="http://schemas.openxmlformats.org/officeDocument/2006/relationships/image" Target="../media/image70.jpeg"/><Relationship Id="rId40" Type="http://schemas.openxmlformats.org/officeDocument/2006/relationships/image" Target="../media/image73.jpeg"/><Relationship Id="rId45" Type="http://schemas.openxmlformats.org/officeDocument/2006/relationships/image" Target="../media/image78.jpeg"/><Relationship Id="rId53" Type="http://schemas.openxmlformats.org/officeDocument/2006/relationships/image" Target="../media/image86.jpeg"/><Relationship Id="rId58" Type="http://schemas.openxmlformats.org/officeDocument/2006/relationships/image" Target="../media/image91.jpeg"/><Relationship Id="rId5" Type="http://schemas.openxmlformats.org/officeDocument/2006/relationships/image" Target="../media/image40.jpeg"/><Relationship Id="rId15" Type="http://schemas.openxmlformats.org/officeDocument/2006/relationships/image" Target="../media/image48.jpeg"/><Relationship Id="rId23" Type="http://schemas.openxmlformats.org/officeDocument/2006/relationships/image" Target="../media/image56.jpeg"/><Relationship Id="rId28" Type="http://schemas.openxmlformats.org/officeDocument/2006/relationships/image" Target="../media/image61.jpeg"/><Relationship Id="rId36" Type="http://schemas.openxmlformats.org/officeDocument/2006/relationships/image" Target="../media/image69.jpeg"/><Relationship Id="rId49" Type="http://schemas.openxmlformats.org/officeDocument/2006/relationships/image" Target="../media/image82.jpeg"/><Relationship Id="rId57" Type="http://schemas.openxmlformats.org/officeDocument/2006/relationships/image" Target="../media/image90.jpeg"/><Relationship Id="rId61" Type="http://schemas.openxmlformats.org/officeDocument/2006/relationships/image" Target="../media/image94.jpeg"/><Relationship Id="rId10" Type="http://schemas.openxmlformats.org/officeDocument/2006/relationships/image" Target="../media/image44.tiff"/><Relationship Id="rId19" Type="http://schemas.openxmlformats.org/officeDocument/2006/relationships/image" Target="../media/image52.jpeg"/><Relationship Id="rId31" Type="http://schemas.openxmlformats.org/officeDocument/2006/relationships/image" Target="../media/image64.jpeg"/><Relationship Id="rId44" Type="http://schemas.openxmlformats.org/officeDocument/2006/relationships/image" Target="../media/image77.jpeg"/><Relationship Id="rId52" Type="http://schemas.openxmlformats.org/officeDocument/2006/relationships/image" Target="../media/image85.jpeg"/><Relationship Id="rId60" Type="http://schemas.openxmlformats.org/officeDocument/2006/relationships/image" Target="../media/image93.jpeg"/><Relationship Id="rId4" Type="http://schemas.openxmlformats.org/officeDocument/2006/relationships/image" Target="../media/image39.jpeg"/><Relationship Id="rId9" Type="http://schemas.openxmlformats.org/officeDocument/2006/relationships/image" Target="../media/image43.tiff"/><Relationship Id="rId14" Type="http://schemas.openxmlformats.org/officeDocument/2006/relationships/image" Target="../media/image47.jpeg"/><Relationship Id="rId22" Type="http://schemas.openxmlformats.org/officeDocument/2006/relationships/image" Target="../media/image55.jpeg"/><Relationship Id="rId27" Type="http://schemas.openxmlformats.org/officeDocument/2006/relationships/image" Target="../media/image60.jpeg"/><Relationship Id="rId30" Type="http://schemas.openxmlformats.org/officeDocument/2006/relationships/image" Target="../media/image63.jpeg"/><Relationship Id="rId35" Type="http://schemas.openxmlformats.org/officeDocument/2006/relationships/image" Target="../media/image68.jpeg"/><Relationship Id="rId43" Type="http://schemas.openxmlformats.org/officeDocument/2006/relationships/image" Target="../media/image76.jpeg"/><Relationship Id="rId48" Type="http://schemas.openxmlformats.org/officeDocument/2006/relationships/image" Target="../media/image81.jpeg"/><Relationship Id="rId56" Type="http://schemas.openxmlformats.org/officeDocument/2006/relationships/image" Target="../media/image89.jpeg"/><Relationship Id="rId8" Type="http://schemas.openxmlformats.org/officeDocument/2006/relationships/image" Target="../media/image96.jpeg"/><Relationship Id="rId51" Type="http://schemas.openxmlformats.org/officeDocument/2006/relationships/image" Target="../media/image84.jpeg"/><Relationship Id="rId3" Type="http://schemas.openxmlformats.org/officeDocument/2006/relationships/image" Target="../media/image38.jpe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image" Target="../media/image58.jpeg"/><Relationship Id="rId33" Type="http://schemas.openxmlformats.org/officeDocument/2006/relationships/image" Target="../media/image66.jpeg"/><Relationship Id="rId38" Type="http://schemas.openxmlformats.org/officeDocument/2006/relationships/image" Target="../media/image71.jpeg"/><Relationship Id="rId46" Type="http://schemas.openxmlformats.org/officeDocument/2006/relationships/image" Target="../media/image79.jpeg"/><Relationship Id="rId59" Type="http://schemas.openxmlformats.org/officeDocument/2006/relationships/image" Target="../media/image92.jpeg"/></Relationships>
</file>

<file path=ppt/slides/_rels/slide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eg"/><Relationship Id="rId9" Type="http://schemas.openxmlformats.org/officeDocument/2006/relationships/image" Target="../media/image114.jpg"/></Relationships>
</file>

<file path=ppt/slides/_rels/slide2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32.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3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39.png"/></Relationships>
</file>

<file path=ppt/slides/_rels/slide37.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43.png"/></Relationships>
</file>

<file path=ppt/slides/_rels/slide3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53.png"/><Relationship Id="rId5" Type="http://schemas.openxmlformats.org/officeDocument/2006/relationships/hyperlink" Target="https://vespawatch.be/" TargetMode="External"/><Relationship Id="rId4" Type="http://schemas.openxmlformats.org/officeDocument/2006/relationships/image" Target="../media/image152.png"/></Relationships>
</file>

<file path=ppt/slides/_rels/slide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52_C4D06EFF.xm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156.png"/></Relationships>
</file>

<file path=ppt/slides/_rels/slide4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s>
</file>

<file path=ppt/slides/_rels/slide4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mailto:Nicolas.pardon@vlaanderen.b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3" Type="http://schemas.openxmlformats.org/officeDocument/2006/relationships/image" Target="../media/image46.jpeg"/><Relationship Id="rId18" Type="http://schemas.openxmlformats.org/officeDocument/2006/relationships/image" Target="../media/image50.jpeg"/><Relationship Id="rId26" Type="http://schemas.openxmlformats.org/officeDocument/2006/relationships/image" Target="../media/image58.jpeg"/><Relationship Id="rId39" Type="http://schemas.openxmlformats.org/officeDocument/2006/relationships/image" Target="../media/image69.jpeg"/><Relationship Id="rId21" Type="http://schemas.openxmlformats.org/officeDocument/2006/relationships/image" Target="../media/image53.jpeg"/><Relationship Id="rId34" Type="http://schemas.openxmlformats.org/officeDocument/2006/relationships/image" Target="../media/image65.jpeg"/><Relationship Id="rId42" Type="http://schemas.openxmlformats.org/officeDocument/2006/relationships/image" Target="../media/image71.jpeg"/><Relationship Id="rId47" Type="http://schemas.openxmlformats.org/officeDocument/2006/relationships/image" Target="../media/image76.jpeg"/><Relationship Id="rId50" Type="http://schemas.openxmlformats.org/officeDocument/2006/relationships/image" Target="../media/image79.jpeg"/><Relationship Id="rId55" Type="http://schemas.openxmlformats.org/officeDocument/2006/relationships/image" Target="../media/image84.jpeg"/><Relationship Id="rId63" Type="http://schemas.openxmlformats.org/officeDocument/2006/relationships/image" Target="../media/image91.jpeg"/><Relationship Id="rId68" Type="http://schemas.openxmlformats.org/officeDocument/2006/relationships/image" Target="../media/image95.jpeg"/><Relationship Id="rId7" Type="http://schemas.openxmlformats.org/officeDocument/2006/relationships/image" Target="../media/image42.jpeg"/><Relationship Id="rId2" Type="http://schemas.openxmlformats.org/officeDocument/2006/relationships/notesSlide" Target="../notesSlides/notesSlide35.xml"/><Relationship Id="rId16" Type="http://schemas.openxmlformats.org/officeDocument/2006/relationships/image" Target="../media/image48.jpeg"/><Relationship Id="rId29" Type="http://schemas.openxmlformats.org/officeDocument/2006/relationships/image" Target="../media/image60.jpeg"/><Relationship Id="rId1" Type="http://schemas.openxmlformats.org/officeDocument/2006/relationships/slideLayout" Target="../slideLayouts/slideLayout9.xml"/><Relationship Id="rId6" Type="http://schemas.openxmlformats.org/officeDocument/2006/relationships/image" Target="../media/image41.jpeg"/><Relationship Id="rId11" Type="http://schemas.openxmlformats.org/officeDocument/2006/relationships/image" Target="../media/image37.jpeg"/><Relationship Id="rId24" Type="http://schemas.openxmlformats.org/officeDocument/2006/relationships/image" Target="../media/image56.jpeg"/><Relationship Id="rId32" Type="http://schemas.openxmlformats.org/officeDocument/2006/relationships/image" Target="../media/image63.jpeg"/><Relationship Id="rId37" Type="http://schemas.openxmlformats.org/officeDocument/2006/relationships/image" Target="../media/image67.jpeg"/><Relationship Id="rId40" Type="http://schemas.openxmlformats.org/officeDocument/2006/relationships/image" Target="../media/image172.jpeg"/><Relationship Id="rId45" Type="http://schemas.openxmlformats.org/officeDocument/2006/relationships/image" Target="../media/image74.jpeg"/><Relationship Id="rId53" Type="http://schemas.openxmlformats.org/officeDocument/2006/relationships/image" Target="../media/image82.jpeg"/><Relationship Id="rId58" Type="http://schemas.openxmlformats.org/officeDocument/2006/relationships/image" Target="../media/image173.jpeg"/><Relationship Id="rId66" Type="http://schemas.openxmlformats.org/officeDocument/2006/relationships/image" Target="../media/image93.jpeg"/><Relationship Id="rId5" Type="http://schemas.openxmlformats.org/officeDocument/2006/relationships/image" Target="../media/image40.jpeg"/><Relationship Id="rId15" Type="http://schemas.openxmlformats.org/officeDocument/2006/relationships/image" Target="../media/image169.jpeg"/><Relationship Id="rId23" Type="http://schemas.openxmlformats.org/officeDocument/2006/relationships/image" Target="../media/image55.jpeg"/><Relationship Id="rId28" Type="http://schemas.openxmlformats.org/officeDocument/2006/relationships/image" Target="../media/image59.jpeg"/><Relationship Id="rId36" Type="http://schemas.openxmlformats.org/officeDocument/2006/relationships/image" Target="../media/image66.jpeg"/><Relationship Id="rId49" Type="http://schemas.openxmlformats.org/officeDocument/2006/relationships/image" Target="../media/image78.jpeg"/><Relationship Id="rId57" Type="http://schemas.openxmlformats.org/officeDocument/2006/relationships/image" Target="../media/image86.jpeg"/><Relationship Id="rId61" Type="http://schemas.openxmlformats.org/officeDocument/2006/relationships/image" Target="../media/image89.jpeg"/><Relationship Id="rId10" Type="http://schemas.openxmlformats.org/officeDocument/2006/relationships/image" Target="../media/image44.tiff"/><Relationship Id="rId19" Type="http://schemas.openxmlformats.org/officeDocument/2006/relationships/image" Target="../media/image51.jpeg"/><Relationship Id="rId31" Type="http://schemas.openxmlformats.org/officeDocument/2006/relationships/image" Target="../media/image62.jpeg"/><Relationship Id="rId44" Type="http://schemas.openxmlformats.org/officeDocument/2006/relationships/image" Target="../media/image73.jpeg"/><Relationship Id="rId52" Type="http://schemas.openxmlformats.org/officeDocument/2006/relationships/image" Target="../media/image81.jpeg"/><Relationship Id="rId60" Type="http://schemas.openxmlformats.org/officeDocument/2006/relationships/image" Target="../media/image88.jpeg"/><Relationship Id="rId65" Type="http://schemas.openxmlformats.org/officeDocument/2006/relationships/image" Target="../media/image174.jpeg"/><Relationship Id="rId4" Type="http://schemas.openxmlformats.org/officeDocument/2006/relationships/image" Target="../media/image39.jpeg"/><Relationship Id="rId9" Type="http://schemas.openxmlformats.org/officeDocument/2006/relationships/image" Target="../media/image43.tiff"/><Relationship Id="rId14" Type="http://schemas.openxmlformats.org/officeDocument/2006/relationships/image" Target="../media/image47.jpeg"/><Relationship Id="rId22" Type="http://schemas.openxmlformats.org/officeDocument/2006/relationships/image" Target="../media/image54.jpeg"/><Relationship Id="rId27" Type="http://schemas.openxmlformats.org/officeDocument/2006/relationships/image" Target="../media/image170.jpeg"/><Relationship Id="rId30" Type="http://schemas.openxmlformats.org/officeDocument/2006/relationships/image" Target="../media/image61.jpeg"/><Relationship Id="rId35" Type="http://schemas.openxmlformats.org/officeDocument/2006/relationships/image" Target="../media/image171.jpeg"/><Relationship Id="rId43" Type="http://schemas.openxmlformats.org/officeDocument/2006/relationships/image" Target="../media/image72.jpeg"/><Relationship Id="rId48" Type="http://schemas.openxmlformats.org/officeDocument/2006/relationships/image" Target="../media/image77.jpeg"/><Relationship Id="rId56" Type="http://schemas.openxmlformats.org/officeDocument/2006/relationships/image" Target="../media/image85.jpeg"/><Relationship Id="rId64" Type="http://schemas.openxmlformats.org/officeDocument/2006/relationships/image" Target="../media/image92.jpeg"/><Relationship Id="rId69" Type="http://schemas.openxmlformats.org/officeDocument/2006/relationships/image" Target="../media/image175.png"/><Relationship Id="rId8" Type="http://schemas.openxmlformats.org/officeDocument/2006/relationships/image" Target="../media/image96.jpeg"/><Relationship Id="rId51" Type="http://schemas.openxmlformats.org/officeDocument/2006/relationships/image" Target="../media/image80.jpeg"/><Relationship Id="rId3" Type="http://schemas.openxmlformats.org/officeDocument/2006/relationships/image" Target="../media/image38.jpeg"/><Relationship Id="rId12" Type="http://schemas.openxmlformats.org/officeDocument/2006/relationships/image" Target="../media/image45.jpeg"/><Relationship Id="rId17" Type="http://schemas.openxmlformats.org/officeDocument/2006/relationships/image" Target="../media/image49.jpeg"/><Relationship Id="rId25" Type="http://schemas.openxmlformats.org/officeDocument/2006/relationships/image" Target="../media/image57.jpeg"/><Relationship Id="rId33" Type="http://schemas.openxmlformats.org/officeDocument/2006/relationships/image" Target="../media/image64.jpeg"/><Relationship Id="rId38" Type="http://schemas.openxmlformats.org/officeDocument/2006/relationships/image" Target="../media/image68.jpeg"/><Relationship Id="rId46" Type="http://schemas.openxmlformats.org/officeDocument/2006/relationships/image" Target="../media/image75.jpeg"/><Relationship Id="rId59" Type="http://schemas.openxmlformats.org/officeDocument/2006/relationships/image" Target="../media/image87.jpeg"/><Relationship Id="rId67" Type="http://schemas.openxmlformats.org/officeDocument/2006/relationships/image" Target="../media/image94.jpeg"/><Relationship Id="rId20" Type="http://schemas.openxmlformats.org/officeDocument/2006/relationships/image" Target="../media/image52.jpeg"/><Relationship Id="rId41" Type="http://schemas.openxmlformats.org/officeDocument/2006/relationships/image" Target="../media/image70.jpeg"/><Relationship Id="rId54" Type="http://schemas.openxmlformats.org/officeDocument/2006/relationships/image" Target="../media/image83.jpeg"/><Relationship Id="rId62" Type="http://schemas.openxmlformats.org/officeDocument/2006/relationships/image" Target="../media/image90.jpeg"/><Relationship Id="rId70" Type="http://schemas.openxmlformats.org/officeDocument/2006/relationships/image" Target="../media/image17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177.png"/></Relationships>
</file>

<file path=ppt/slides/_rels/slide5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78.png"/></Relationships>
</file>

<file path=ppt/slides/_rels/slide5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78.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5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e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37" r="22637"/>
          <a:stretch/>
        </p:blipFill>
        <p:spPr>
          <a:xfrm>
            <a:off x="4495800" y="288000"/>
            <a:ext cx="4648200" cy="6264000"/>
          </a:xfrm>
        </p:spPr>
      </p:pic>
      <p:grpSp>
        <p:nvGrpSpPr>
          <p:cNvPr id="12" name="Groeperen 15"/>
          <p:cNvGrpSpPr/>
          <p:nvPr/>
        </p:nvGrpSpPr>
        <p:grpSpPr>
          <a:xfrm>
            <a:off x="288001" y="288000"/>
            <a:ext cx="6033505" cy="6265475"/>
            <a:chOff x="288001" y="288000"/>
            <a:chExt cx="6033505" cy="6265475"/>
          </a:xfrm>
          <a:solidFill>
            <a:schemeClr val="tx2"/>
          </a:solidFill>
        </p:grpSpPr>
        <p:sp>
          <p:nvSpPr>
            <p:cNvPr id="13" name="Rechthoek 12"/>
            <p:cNvSpPr>
              <a:spLocks/>
            </p:cNvSpPr>
            <p:nvPr/>
          </p:nvSpPr>
          <p:spPr>
            <a:xfrm>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hthoekige driehoek 13"/>
            <p:cNvSpPr/>
            <p:nvPr/>
          </p:nvSpPr>
          <p:spPr>
            <a:xfrm>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16" name="Titel 15"/>
          <p:cNvSpPr>
            <a:spLocks noGrp="1"/>
          </p:cNvSpPr>
          <p:nvPr>
            <p:ph type="ctrTitle"/>
          </p:nvPr>
        </p:nvSpPr>
        <p:spPr>
          <a:xfrm>
            <a:off x="578389" y="2556000"/>
            <a:ext cx="4571187" cy="1943998"/>
          </a:xfrm>
        </p:spPr>
        <p:txBody>
          <a:bodyPr/>
          <a:lstStyle/>
          <a:p>
            <a:r>
              <a:rPr lang="nl-BE" sz="3600" dirty="0"/>
              <a:t>Invasieve uitheemse soorten – </a:t>
            </a:r>
            <a:br>
              <a:rPr lang="nl-BE" sz="3600" dirty="0"/>
            </a:br>
            <a:r>
              <a:rPr lang="nl-BE" sz="3600" dirty="0"/>
              <a:t>Beleid &amp; aanpak</a:t>
            </a:r>
          </a:p>
        </p:txBody>
      </p:sp>
      <p:sp>
        <p:nvSpPr>
          <p:cNvPr id="17" name="Ondertitel 16"/>
          <p:cNvSpPr>
            <a:spLocks noGrp="1"/>
          </p:cNvSpPr>
          <p:nvPr>
            <p:ph type="subTitle" idx="1"/>
          </p:nvPr>
        </p:nvSpPr>
        <p:spPr>
          <a:xfrm>
            <a:off x="1333576" y="4650972"/>
            <a:ext cx="4483749" cy="1224000"/>
          </a:xfrm>
        </p:spPr>
        <p:txBody>
          <a:bodyPr/>
          <a:lstStyle/>
          <a:p>
            <a:r>
              <a:rPr lang="nl-BE" dirty="0"/>
              <a:t>Exotennet </a:t>
            </a:r>
            <a:r>
              <a:rPr lang="nl-BE" dirty="0" err="1"/>
              <a:t>Praktijkdag</a:t>
            </a:r>
            <a:r>
              <a:rPr lang="nl-BE" dirty="0"/>
              <a:t> Exotenbeheer</a:t>
            </a:r>
          </a:p>
          <a:p>
            <a:r>
              <a:rPr lang="nl-BE" dirty="0"/>
              <a:t>18 oktober 2023</a:t>
            </a:r>
          </a:p>
          <a:p>
            <a:endParaRPr lang="nl-BE" dirty="0"/>
          </a:p>
          <a:p>
            <a:r>
              <a:rPr lang="nl-BE" dirty="0"/>
              <a:t>Nicolas Pardon, PhD</a:t>
            </a:r>
          </a:p>
          <a:p>
            <a:r>
              <a:rPr lang="nl-BE" dirty="0"/>
              <a:t>Beleidsmedewerker invasieve uitheemse soorten</a:t>
            </a:r>
          </a:p>
        </p:txBody>
      </p:sp>
      <p:pic>
        <p:nvPicPr>
          <p:cNvPr id="19" name="Afbeelding 18"/>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78389" y="5990924"/>
            <a:ext cx="3531700" cy="723600"/>
          </a:xfrm>
          <a:prstGeom prst="rect">
            <a:avLst/>
          </a:prstGeom>
        </p:spPr>
      </p:pic>
      <p:pic>
        <p:nvPicPr>
          <p:cNvPr id="11" name="Picture 2" descr="C:\Users\Ninh\Desktop\Ninh\Tom\tom logo's\Agentschap_NatuurenBos_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389" y="590513"/>
            <a:ext cx="1619292" cy="63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F60E9-B4ED-C3DF-DD16-81728204E345}"/>
              </a:ext>
            </a:extLst>
          </p:cNvPr>
          <p:cNvSpPr>
            <a:spLocks noGrp="1"/>
          </p:cNvSpPr>
          <p:nvPr>
            <p:ph type="title"/>
          </p:nvPr>
        </p:nvSpPr>
        <p:spPr/>
        <p:txBody>
          <a:bodyPr/>
          <a:lstStyle/>
          <a:p>
            <a:r>
              <a:rPr lang="nl-BE" dirty="0"/>
              <a:t>Prioriteit &amp; verantwoordelijkheid</a:t>
            </a:r>
          </a:p>
        </p:txBody>
      </p:sp>
      <p:sp>
        <p:nvSpPr>
          <p:cNvPr id="69" name="Tijdelijke aanduiding voor inhoud 2">
            <a:extLst>
              <a:ext uri="{FF2B5EF4-FFF2-40B4-BE49-F238E27FC236}">
                <a16:creationId xmlns:a16="http://schemas.microsoft.com/office/drawing/2014/main" id="{92379CA3-CD71-C96D-6E49-59C9C3448676}"/>
              </a:ext>
            </a:extLst>
          </p:cNvPr>
          <p:cNvSpPr txBox="1">
            <a:spLocks/>
          </p:cNvSpPr>
          <p:nvPr/>
        </p:nvSpPr>
        <p:spPr>
          <a:xfrm>
            <a:off x="1212872" y="1903014"/>
            <a:ext cx="7416000" cy="3672000"/>
          </a:xfrm>
          <a:prstGeom prst="rect">
            <a:avLst/>
          </a:prstGeom>
        </p:spPr>
        <p:txBody>
          <a:bodyPr vert="horz" lIns="0" tIns="0" rIns="0" bIns="0" rtlCol="0">
            <a:noAutofit/>
          </a:bodyPr>
          <a:lstStyle>
            <a:lvl1pPr marL="0" indent="0" algn="l" defTabSz="914400" rtl="0" eaLnBrk="1" latinLnBrk="0" hangingPunct="1">
              <a:lnSpc>
                <a:spcPct val="90000"/>
              </a:lnSpc>
              <a:spcBef>
                <a:spcPts val="300"/>
              </a:spcBef>
              <a:buSzPct val="90000"/>
              <a:buFontTx/>
              <a:buBlip>
                <a:blip r:embed="rId3"/>
              </a:buBlip>
              <a:defRPr sz="2200" kern="1200" spc="0">
                <a:solidFill>
                  <a:schemeClr val="tx1"/>
                </a:solidFill>
                <a:latin typeface="FlandersArtSans-Regular" panose="00000500000000000000" pitchFamily="2" charset="0"/>
                <a:ea typeface="+mn-ea"/>
                <a:cs typeface="+mn-cs"/>
              </a:defRPr>
            </a:lvl1pPr>
            <a:lvl2pPr marL="576000" indent="-288000" algn="l" defTabSz="914400" rtl="0" eaLnBrk="1" latinLnBrk="0" hangingPunct="1">
              <a:lnSpc>
                <a:spcPct val="90000"/>
              </a:lnSpc>
              <a:spcBef>
                <a:spcPts val="300"/>
              </a:spcBef>
              <a:buSzPct val="75000"/>
              <a:buFontTx/>
              <a:buBlip>
                <a:blip r:embed="rId4"/>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85000"/>
              <a:buFontTx/>
              <a:buBlip>
                <a:blip r:embed="rId5"/>
              </a:buBlip>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Bepaald door Vlaamse regering</a:t>
            </a:r>
          </a:p>
          <a:p>
            <a:pPr lvl="1"/>
            <a:r>
              <a:rPr lang="nl-BE" dirty="0"/>
              <a:t>3-trapsaanpak</a:t>
            </a:r>
          </a:p>
        </p:txBody>
      </p:sp>
      <p:pic>
        <p:nvPicPr>
          <p:cNvPr id="70" name="Picture 34">
            <a:extLst>
              <a:ext uri="{FF2B5EF4-FFF2-40B4-BE49-F238E27FC236}">
                <a16:creationId xmlns:a16="http://schemas.microsoft.com/office/drawing/2014/main" id="{1A4BD565-C485-26B8-075C-200AB264189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400000">
            <a:off x="8368362" y="6060955"/>
            <a:ext cx="498811" cy="747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157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F60E9-B4ED-C3DF-DD16-81728204E345}"/>
              </a:ext>
            </a:extLst>
          </p:cNvPr>
          <p:cNvSpPr>
            <a:spLocks noGrp="1"/>
          </p:cNvSpPr>
          <p:nvPr>
            <p:ph type="title"/>
          </p:nvPr>
        </p:nvSpPr>
        <p:spPr/>
        <p:txBody>
          <a:bodyPr/>
          <a:lstStyle/>
          <a:p>
            <a:r>
              <a:rPr lang="nl-BE" dirty="0"/>
              <a:t>Prioriteit &amp; verantwoordelijkheid</a:t>
            </a:r>
          </a:p>
        </p:txBody>
      </p:sp>
      <p:sp>
        <p:nvSpPr>
          <p:cNvPr id="3" name="Tijdelijke aanduiding voor inhoud 2">
            <a:extLst>
              <a:ext uri="{FF2B5EF4-FFF2-40B4-BE49-F238E27FC236}">
                <a16:creationId xmlns:a16="http://schemas.microsoft.com/office/drawing/2014/main" id="{B8894860-4D6D-3F63-2B47-74AF7F8FB70D}"/>
              </a:ext>
            </a:extLst>
          </p:cNvPr>
          <p:cNvSpPr>
            <a:spLocks noGrp="1"/>
          </p:cNvSpPr>
          <p:nvPr>
            <p:ph sz="half" idx="1"/>
          </p:nvPr>
        </p:nvSpPr>
        <p:spPr>
          <a:xfrm>
            <a:off x="1296000" y="1903014"/>
            <a:ext cx="7416000" cy="3672000"/>
          </a:xfrm>
        </p:spPr>
        <p:txBody>
          <a:bodyPr/>
          <a:lstStyle/>
          <a:p>
            <a:r>
              <a:rPr lang="nl-BE" dirty="0"/>
              <a:t>Bepaald door Vlaamse regering</a:t>
            </a:r>
          </a:p>
          <a:p>
            <a:pPr lvl="1"/>
            <a:r>
              <a:rPr lang="nl-BE" dirty="0"/>
              <a:t>3-trapsaanpak</a:t>
            </a:r>
          </a:p>
          <a:p>
            <a:r>
              <a:rPr lang="nl-BE" dirty="0"/>
              <a:t>88+ soorten ?</a:t>
            </a:r>
          </a:p>
          <a:p>
            <a:pPr>
              <a:buNone/>
            </a:pPr>
            <a:endParaRPr lang="nl-BE" dirty="0"/>
          </a:p>
        </p:txBody>
      </p:sp>
      <p:pic>
        <p:nvPicPr>
          <p:cNvPr id="4" name="Picture 6">
            <a:extLst>
              <a:ext uri="{FF2B5EF4-FFF2-40B4-BE49-F238E27FC236}">
                <a16:creationId xmlns:a16="http://schemas.microsoft.com/office/drawing/2014/main" id="{A1359A61-4F58-0AD6-57A7-F95722D9AE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08808" y="2224649"/>
            <a:ext cx="467968" cy="327736"/>
          </a:xfrm>
          <a:prstGeom prst="rect">
            <a:avLst/>
          </a:prstGeom>
          <a:ln>
            <a:noFill/>
          </a:ln>
          <a:effectLst>
            <a:outerShdw blurRad="292100" dist="139700" dir="2700000" algn="tl" rotWithShape="0">
              <a:srgbClr val="333333">
                <a:alpha val="65000"/>
              </a:srgbClr>
            </a:outerShdw>
          </a:effectLst>
        </p:spPr>
      </p:pic>
      <p:pic>
        <p:nvPicPr>
          <p:cNvPr id="5" name="Picture 9">
            <a:extLst>
              <a:ext uri="{FF2B5EF4-FFF2-40B4-BE49-F238E27FC236}">
                <a16:creationId xmlns:a16="http://schemas.microsoft.com/office/drawing/2014/main" id="{3AD6A9B2-B73B-DD91-0FBC-1815B0F037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1012" y="4618185"/>
            <a:ext cx="351315" cy="336779"/>
          </a:xfrm>
          <a:prstGeom prst="rect">
            <a:avLst/>
          </a:prstGeom>
          <a:ln>
            <a:noFill/>
          </a:ln>
          <a:effectLst>
            <a:outerShdw blurRad="292100" dist="139700" dir="2700000" algn="tl" rotWithShape="0">
              <a:srgbClr val="333333">
                <a:alpha val="65000"/>
              </a:srgbClr>
            </a:outerShdw>
          </a:effectLst>
        </p:spPr>
      </p:pic>
      <p:pic>
        <p:nvPicPr>
          <p:cNvPr id="6" name="Picture 11">
            <a:extLst>
              <a:ext uri="{FF2B5EF4-FFF2-40B4-BE49-F238E27FC236}">
                <a16:creationId xmlns:a16="http://schemas.microsoft.com/office/drawing/2014/main" id="{58B0330A-6E94-9CF5-A4E1-E309CDE6427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34483" y="5250107"/>
            <a:ext cx="553129" cy="527218"/>
          </a:xfrm>
          <a:prstGeom prst="rect">
            <a:avLst/>
          </a:prstGeom>
          <a:ln>
            <a:noFill/>
          </a:ln>
          <a:effectLst>
            <a:outerShdw blurRad="292100" dist="139700" dir="2700000" algn="tl" rotWithShape="0">
              <a:srgbClr val="333333">
                <a:alpha val="65000"/>
              </a:srgbClr>
            </a:outerShdw>
          </a:effectLst>
        </p:spPr>
      </p:pic>
      <p:pic>
        <p:nvPicPr>
          <p:cNvPr id="7" name="Picture 13">
            <a:extLst>
              <a:ext uri="{FF2B5EF4-FFF2-40B4-BE49-F238E27FC236}">
                <a16:creationId xmlns:a16="http://schemas.microsoft.com/office/drawing/2014/main" id="{FB99AB3B-F754-B577-A334-286B60E841F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850324" y="3625350"/>
            <a:ext cx="433042" cy="382239"/>
          </a:xfrm>
          <a:prstGeom prst="rect">
            <a:avLst/>
          </a:prstGeom>
          <a:ln>
            <a:noFill/>
          </a:ln>
          <a:effectLst>
            <a:outerShdw blurRad="292100" dist="139700" dir="2700000" algn="tl" rotWithShape="0">
              <a:srgbClr val="333333">
                <a:alpha val="65000"/>
              </a:srgbClr>
            </a:outerShdw>
          </a:effectLst>
        </p:spPr>
      </p:pic>
      <p:pic>
        <p:nvPicPr>
          <p:cNvPr id="8" name="Picture 18">
            <a:extLst>
              <a:ext uri="{FF2B5EF4-FFF2-40B4-BE49-F238E27FC236}">
                <a16:creationId xmlns:a16="http://schemas.microsoft.com/office/drawing/2014/main" id="{1A091E42-4F84-67CF-304A-218869DEFAE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93038" y="4252839"/>
            <a:ext cx="456478" cy="303498"/>
          </a:xfrm>
          <a:prstGeom prst="rect">
            <a:avLst/>
          </a:prstGeom>
          <a:ln>
            <a:noFill/>
          </a:ln>
          <a:effectLst>
            <a:outerShdw blurRad="292100" dist="139700" dir="2700000" algn="tl" rotWithShape="0">
              <a:srgbClr val="333333">
                <a:alpha val="65000"/>
              </a:srgbClr>
            </a:outerShdw>
          </a:effectLst>
        </p:spPr>
      </p:pic>
      <p:pic>
        <p:nvPicPr>
          <p:cNvPr id="10" name="Picture 28">
            <a:extLst>
              <a:ext uri="{FF2B5EF4-FFF2-40B4-BE49-F238E27FC236}">
                <a16:creationId xmlns:a16="http://schemas.microsoft.com/office/drawing/2014/main" id="{7AF6AD1E-3B35-8829-1253-7DF4F5B195B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5400000">
            <a:off x="7615831" y="5159868"/>
            <a:ext cx="529076" cy="734673"/>
          </a:xfrm>
          <a:prstGeom prst="rect">
            <a:avLst/>
          </a:prstGeom>
          <a:ln>
            <a:noFill/>
          </a:ln>
          <a:effectLst>
            <a:outerShdw blurRad="292100" dist="139700" dir="2700000" algn="tl" rotWithShape="0">
              <a:srgbClr val="333333">
                <a:alpha val="65000"/>
              </a:srgbClr>
            </a:outerShdw>
          </a:effectLst>
        </p:spPr>
      </p:pic>
      <p:pic>
        <p:nvPicPr>
          <p:cNvPr id="11" name="Picture 31">
            <a:extLst>
              <a:ext uri="{FF2B5EF4-FFF2-40B4-BE49-F238E27FC236}">
                <a16:creationId xmlns:a16="http://schemas.microsoft.com/office/drawing/2014/main" id="{C839CF1B-DA4F-D3A7-0594-EA592D573CB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6365250" y="3163002"/>
            <a:ext cx="339554" cy="490009"/>
          </a:xfrm>
          <a:prstGeom prst="rect">
            <a:avLst/>
          </a:prstGeom>
          <a:ln>
            <a:noFill/>
          </a:ln>
          <a:effectLst>
            <a:outerShdw blurRad="292100" dist="139700" dir="2700000" algn="tl" rotWithShape="0">
              <a:srgbClr val="333333">
                <a:alpha val="65000"/>
              </a:srgbClr>
            </a:outerShdw>
          </a:effectLst>
        </p:spPr>
      </p:pic>
      <p:pic>
        <p:nvPicPr>
          <p:cNvPr id="12" name="Picture 34">
            <a:extLst>
              <a:ext uri="{FF2B5EF4-FFF2-40B4-BE49-F238E27FC236}">
                <a16:creationId xmlns:a16="http://schemas.microsoft.com/office/drawing/2014/main" id="{7EA27CFE-9AFB-54B5-17FB-7E03B2CD369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5400000">
            <a:off x="8368362" y="6060955"/>
            <a:ext cx="498811" cy="747791"/>
          </a:xfrm>
          <a:prstGeom prst="rect">
            <a:avLst/>
          </a:prstGeom>
          <a:ln>
            <a:noFill/>
          </a:ln>
          <a:effectLst>
            <a:outerShdw blurRad="292100" dist="139700" dir="2700000" algn="tl" rotWithShape="0">
              <a:srgbClr val="333333">
                <a:alpha val="65000"/>
              </a:srgbClr>
            </a:outerShdw>
          </a:effectLst>
        </p:spPr>
      </p:pic>
      <p:pic>
        <p:nvPicPr>
          <p:cNvPr id="13" name="Picture 37">
            <a:extLst>
              <a:ext uri="{FF2B5EF4-FFF2-40B4-BE49-F238E27FC236}">
                <a16:creationId xmlns:a16="http://schemas.microsoft.com/office/drawing/2014/main" id="{DDDCDED2-78CC-DE5C-61BB-2D7440E18B9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877780" y="4178543"/>
            <a:ext cx="378765" cy="646616"/>
          </a:xfrm>
          <a:prstGeom prst="rect">
            <a:avLst/>
          </a:prstGeom>
          <a:ln>
            <a:noFill/>
          </a:ln>
          <a:effectLst>
            <a:outerShdw blurRad="292100" dist="139700" dir="2700000" algn="tl" rotWithShape="0">
              <a:srgbClr val="333333">
                <a:alpha val="65000"/>
              </a:srgbClr>
            </a:outerShdw>
          </a:effectLst>
        </p:spPr>
      </p:pic>
      <p:pic>
        <p:nvPicPr>
          <p:cNvPr id="14" name="Picture 5">
            <a:extLst>
              <a:ext uri="{FF2B5EF4-FFF2-40B4-BE49-F238E27FC236}">
                <a16:creationId xmlns:a16="http://schemas.microsoft.com/office/drawing/2014/main" id="{C07912CA-39F4-2FEF-6A4F-9207A222DE40}"/>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1" y="2896826"/>
            <a:ext cx="637772" cy="650520"/>
          </a:xfrm>
          <a:prstGeom prst="rect">
            <a:avLst/>
          </a:prstGeom>
          <a:ln>
            <a:noFill/>
          </a:ln>
          <a:effectLst>
            <a:outerShdw blurRad="292100" dist="139700" dir="2700000" algn="tl" rotWithShape="0">
              <a:srgbClr val="333333">
                <a:alpha val="65000"/>
              </a:srgbClr>
            </a:outerShdw>
          </a:effectLst>
        </p:spPr>
      </p:pic>
      <p:pic>
        <p:nvPicPr>
          <p:cNvPr id="15" name="Picture 8">
            <a:extLst>
              <a:ext uri="{FF2B5EF4-FFF2-40B4-BE49-F238E27FC236}">
                <a16:creationId xmlns:a16="http://schemas.microsoft.com/office/drawing/2014/main" id="{E3A840C7-EA36-D28D-22B2-66B5118ED574}"/>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459957" y="2969327"/>
            <a:ext cx="716080" cy="573619"/>
          </a:xfrm>
          <a:prstGeom prst="rect">
            <a:avLst/>
          </a:prstGeom>
          <a:ln>
            <a:noFill/>
          </a:ln>
          <a:effectLst>
            <a:outerShdw blurRad="292100" dist="139700" dir="2700000" algn="tl" rotWithShape="0">
              <a:srgbClr val="333333">
                <a:alpha val="65000"/>
              </a:srgbClr>
            </a:outerShdw>
          </a:effectLst>
        </p:spPr>
      </p:pic>
      <p:pic>
        <p:nvPicPr>
          <p:cNvPr id="16" name="Picture 20">
            <a:extLst>
              <a:ext uri="{FF2B5EF4-FFF2-40B4-BE49-F238E27FC236}">
                <a16:creationId xmlns:a16="http://schemas.microsoft.com/office/drawing/2014/main" id="{D53DAEC1-3D50-2536-3A13-97CD128132FF}"/>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512353" y="5528686"/>
            <a:ext cx="420996" cy="227394"/>
          </a:xfrm>
          <a:prstGeom prst="rect">
            <a:avLst/>
          </a:prstGeom>
          <a:ln>
            <a:noFill/>
          </a:ln>
          <a:effectLst>
            <a:outerShdw blurRad="292100" dist="139700" dir="2700000" algn="tl" rotWithShape="0">
              <a:srgbClr val="333333">
                <a:alpha val="65000"/>
              </a:srgbClr>
            </a:outerShdw>
          </a:effectLst>
        </p:spPr>
      </p:pic>
      <p:pic>
        <p:nvPicPr>
          <p:cNvPr id="17" name="Picture 22">
            <a:extLst>
              <a:ext uri="{FF2B5EF4-FFF2-40B4-BE49-F238E27FC236}">
                <a16:creationId xmlns:a16="http://schemas.microsoft.com/office/drawing/2014/main" id="{C96CCFB9-5090-CCC5-5A2F-A4026EDAA5A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5" y="2592910"/>
            <a:ext cx="694776" cy="427406"/>
          </a:xfrm>
          <a:prstGeom prst="rect">
            <a:avLst/>
          </a:prstGeom>
          <a:ln>
            <a:noFill/>
          </a:ln>
          <a:effectLst>
            <a:outerShdw blurRad="292100" dist="139700" dir="2700000" algn="tl" rotWithShape="0">
              <a:srgbClr val="333333">
                <a:alpha val="65000"/>
              </a:srgbClr>
            </a:outerShdw>
          </a:effectLst>
        </p:spPr>
      </p:pic>
      <p:pic>
        <p:nvPicPr>
          <p:cNvPr id="18" name="Picture 26">
            <a:extLst>
              <a:ext uri="{FF2B5EF4-FFF2-40B4-BE49-F238E27FC236}">
                <a16:creationId xmlns:a16="http://schemas.microsoft.com/office/drawing/2014/main" id="{38458449-3F53-9C88-CDC7-B6A94AE75DD4}"/>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26655" y="2227890"/>
            <a:ext cx="495559" cy="340064"/>
          </a:xfrm>
          <a:prstGeom prst="rect">
            <a:avLst/>
          </a:prstGeom>
          <a:ln>
            <a:noFill/>
          </a:ln>
          <a:effectLst>
            <a:outerShdw blurRad="292100" dist="139700" dir="2700000" algn="tl" rotWithShape="0">
              <a:srgbClr val="333333">
                <a:alpha val="65000"/>
              </a:srgbClr>
            </a:outerShdw>
          </a:effectLst>
        </p:spPr>
      </p:pic>
      <p:pic>
        <p:nvPicPr>
          <p:cNvPr id="19" name="Picture 41">
            <a:extLst>
              <a:ext uri="{FF2B5EF4-FFF2-40B4-BE49-F238E27FC236}">
                <a16:creationId xmlns:a16="http://schemas.microsoft.com/office/drawing/2014/main" id="{0DB9CF88-FF6A-3CBC-C496-293A23F72645}"/>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603093" y="1371032"/>
            <a:ext cx="745946" cy="446415"/>
          </a:xfrm>
          <a:prstGeom prst="rect">
            <a:avLst/>
          </a:prstGeom>
          <a:ln>
            <a:noFill/>
          </a:ln>
          <a:effectLst>
            <a:outerShdw blurRad="292100" dist="139700" dir="2700000" algn="tl" rotWithShape="0">
              <a:srgbClr val="333333">
                <a:alpha val="65000"/>
              </a:srgbClr>
            </a:outerShdw>
          </a:effectLst>
        </p:spPr>
      </p:pic>
      <p:pic>
        <p:nvPicPr>
          <p:cNvPr id="20" name="Picture 43">
            <a:extLst>
              <a:ext uri="{FF2B5EF4-FFF2-40B4-BE49-F238E27FC236}">
                <a16:creationId xmlns:a16="http://schemas.microsoft.com/office/drawing/2014/main" id="{3E3965E9-63B8-B942-33CF-4547DBEEF949}"/>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427250" y="2227999"/>
            <a:ext cx="758391" cy="708070"/>
          </a:xfrm>
          <a:prstGeom prst="rect">
            <a:avLst/>
          </a:prstGeom>
          <a:ln>
            <a:noFill/>
          </a:ln>
          <a:effectLst>
            <a:outerShdw blurRad="292100" dist="139700" dir="2700000" algn="tl" rotWithShape="0">
              <a:srgbClr val="333333">
                <a:alpha val="65000"/>
              </a:srgbClr>
            </a:outerShdw>
          </a:effectLst>
        </p:spPr>
      </p:pic>
      <p:pic>
        <p:nvPicPr>
          <p:cNvPr id="21" name="Picture 45">
            <a:extLst>
              <a:ext uri="{FF2B5EF4-FFF2-40B4-BE49-F238E27FC236}">
                <a16:creationId xmlns:a16="http://schemas.microsoft.com/office/drawing/2014/main" id="{5338F03F-50D7-6526-A979-D4147E649891}"/>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206159" y="2235502"/>
            <a:ext cx="788024" cy="639752"/>
          </a:xfrm>
          <a:prstGeom prst="rect">
            <a:avLst/>
          </a:prstGeom>
          <a:ln>
            <a:noFill/>
          </a:ln>
          <a:effectLst>
            <a:outerShdw blurRad="292100" dist="139700" dir="2700000" algn="tl" rotWithShape="0">
              <a:srgbClr val="333333">
                <a:alpha val="65000"/>
              </a:srgbClr>
            </a:outerShdw>
          </a:effectLst>
        </p:spPr>
      </p:pic>
      <p:pic>
        <p:nvPicPr>
          <p:cNvPr id="22" name="Picture 47">
            <a:extLst>
              <a:ext uri="{FF2B5EF4-FFF2-40B4-BE49-F238E27FC236}">
                <a16:creationId xmlns:a16="http://schemas.microsoft.com/office/drawing/2014/main" id="{CC51A3DB-9D8A-812A-BAB1-33C0AD8EFF8B}"/>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842569" y="3193691"/>
            <a:ext cx="549850" cy="357403"/>
          </a:xfrm>
          <a:prstGeom prst="rect">
            <a:avLst/>
          </a:prstGeom>
          <a:ln>
            <a:noFill/>
          </a:ln>
          <a:effectLst>
            <a:outerShdw blurRad="292100" dist="139700" dir="2700000" algn="tl" rotWithShape="0">
              <a:srgbClr val="333333">
                <a:alpha val="65000"/>
              </a:srgbClr>
            </a:outerShdw>
          </a:effectLst>
        </p:spPr>
      </p:pic>
      <p:pic>
        <p:nvPicPr>
          <p:cNvPr id="23" name="Picture 49">
            <a:extLst>
              <a:ext uri="{FF2B5EF4-FFF2-40B4-BE49-F238E27FC236}">
                <a16:creationId xmlns:a16="http://schemas.microsoft.com/office/drawing/2014/main" id="{166718B5-26B7-6629-3FED-A456AC64D3DF}"/>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5" y="2592437"/>
            <a:ext cx="501636" cy="413472"/>
          </a:xfrm>
          <a:prstGeom prst="rect">
            <a:avLst/>
          </a:prstGeom>
          <a:ln>
            <a:noFill/>
          </a:ln>
          <a:effectLst>
            <a:outerShdw blurRad="292100" dist="139700" dir="2700000" algn="tl" rotWithShape="0">
              <a:srgbClr val="333333">
                <a:alpha val="65000"/>
              </a:srgbClr>
            </a:outerShdw>
          </a:effectLst>
        </p:spPr>
      </p:pic>
      <p:pic>
        <p:nvPicPr>
          <p:cNvPr id="24" name="Picture 51">
            <a:extLst>
              <a:ext uri="{FF2B5EF4-FFF2-40B4-BE49-F238E27FC236}">
                <a16:creationId xmlns:a16="http://schemas.microsoft.com/office/drawing/2014/main" id="{195C8238-61CD-F9D4-397D-66A9B4C664BD}"/>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79739" y="1354770"/>
            <a:ext cx="1047341" cy="721223"/>
          </a:xfrm>
          <a:prstGeom prst="rect">
            <a:avLst/>
          </a:prstGeom>
          <a:ln>
            <a:noFill/>
          </a:ln>
          <a:effectLst>
            <a:outerShdw blurRad="292100" dist="139700" dir="2700000" algn="tl" rotWithShape="0">
              <a:srgbClr val="333333">
                <a:alpha val="65000"/>
              </a:srgbClr>
            </a:outerShdw>
          </a:effectLst>
        </p:spPr>
      </p:pic>
      <p:pic>
        <p:nvPicPr>
          <p:cNvPr id="25" name="Picture 55">
            <a:extLst>
              <a:ext uri="{FF2B5EF4-FFF2-40B4-BE49-F238E27FC236}">
                <a16:creationId xmlns:a16="http://schemas.microsoft.com/office/drawing/2014/main" id="{EE4CA2F3-ADDE-53F5-68D6-598AD3915108}"/>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81974" y="1366468"/>
            <a:ext cx="1613892" cy="788703"/>
          </a:xfrm>
          <a:prstGeom prst="rect">
            <a:avLst/>
          </a:prstGeom>
          <a:ln>
            <a:noFill/>
          </a:ln>
          <a:effectLst>
            <a:outerShdw blurRad="292100" dist="139700" dir="2700000" algn="tl" rotWithShape="0">
              <a:srgbClr val="333333">
                <a:alpha val="65000"/>
              </a:srgbClr>
            </a:outerShdw>
          </a:effectLst>
        </p:spPr>
      </p:pic>
      <p:pic>
        <p:nvPicPr>
          <p:cNvPr id="26" name="Picture 67">
            <a:extLst>
              <a:ext uri="{FF2B5EF4-FFF2-40B4-BE49-F238E27FC236}">
                <a16:creationId xmlns:a16="http://schemas.microsoft.com/office/drawing/2014/main" id="{DE4B27EE-2484-101E-08A6-C6AF54B00C13}"/>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54323" y="2125185"/>
            <a:ext cx="467968" cy="427406"/>
          </a:xfrm>
          <a:prstGeom prst="rect">
            <a:avLst/>
          </a:prstGeom>
          <a:ln>
            <a:noFill/>
          </a:ln>
          <a:effectLst>
            <a:outerShdw blurRad="292100" dist="139700" dir="2700000" algn="tl" rotWithShape="0">
              <a:srgbClr val="333333">
                <a:alpha val="65000"/>
              </a:srgbClr>
            </a:outerShdw>
          </a:effectLst>
        </p:spPr>
      </p:pic>
      <p:pic>
        <p:nvPicPr>
          <p:cNvPr id="27" name="Picture 74">
            <a:extLst>
              <a:ext uri="{FF2B5EF4-FFF2-40B4-BE49-F238E27FC236}">
                <a16:creationId xmlns:a16="http://schemas.microsoft.com/office/drawing/2014/main" id="{8319713C-E9BE-43C2-2BAC-49755ED1224B}"/>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5410923" y="3217137"/>
            <a:ext cx="376237" cy="356105"/>
          </a:xfrm>
          <a:prstGeom prst="rect">
            <a:avLst/>
          </a:prstGeom>
          <a:ln>
            <a:noFill/>
          </a:ln>
          <a:effectLst>
            <a:outerShdw blurRad="292100" dist="139700" dir="2700000" algn="tl" rotWithShape="0">
              <a:srgbClr val="333333">
                <a:alpha val="65000"/>
              </a:srgbClr>
            </a:outerShdw>
          </a:effectLst>
        </p:spPr>
      </p:pic>
      <p:pic>
        <p:nvPicPr>
          <p:cNvPr id="28" name="Picture 76">
            <a:extLst>
              <a:ext uri="{FF2B5EF4-FFF2-40B4-BE49-F238E27FC236}">
                <a16:creationId xmlns:a16="http://schemas.microsoft.com/office/drawing/2014/main" id="{1A61705A-0283-4FF9-739E-A1F2687E6AD0}"/>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80682" y="2113866"/>
            <a:ext cx="676852" cy="458927"/>
          </a:xfrm>
          <a:prstGeom prst="rect">
            <a:avLst/>
          </a:prstGeom>
          <a:ln>
            <a:noFill/>
          </a:ln>
          <a:effectLst>
            <a:outerShdw blurRad="292100" dist="139700" dir="2700000" algn="tl" rotWithShape="0">
              <a:srgbClr val="333333">
                <a:alpha val="65000"/>
              </a:srgbClr>
            </a:outerShdw>
          </a:effectLst>
        </p:spPr>
      </p:pic>
      <p:pic>
        <p:nvPicPr>
          <p:cNvPr id="29" name="Picture 78">
            <a:extLst>
              <a:ext uri="{FF2B5EF4-FFF2-40B4-BE49-F238E27FC236}">
                <a16:creationId xmlns:a16="http://schemas.microsoft.com/office/drawing/2014/main" id="{42517939-87C1-9249-E240-6C37BDF64BC1}"/>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5" y="2606039"/>
            <a:ext cx="814371" cy="558989"/>
          </a:xfrm>
          <a:prstGeom prst="rect">
            <a:avLst/>
          </a:prstGeom>
          <a:ln>
            <a:noFill/>
          </a:ln>
          <a:effectLst>
            <a:outerShdw blurRad="292100" dist="139700" dir="2700000" algn="tl" rotWithShape="0">
              <a:srgbClr val="333333">
                <a:alpha val="65000"/>
              </a:srgbClr>
            </a:outerShdw>
          </a:effectLst>
        </p:spPr>
      </p:pic>
      <p:pic>
        <p:nvPicPr>
          <p:cNvPr id="30" name="Picture 4">
            <a:extLst>
              <a:ext uri="{FF2B5EF4-FFF2-40B4-BE49-F238E27FC236}">
                <a16:creationId xmlns:a16="http://schemas.microsoft.com/office/drawing/2014/main" id="{12C6A263-3A7A-88AE-2CD5-3FE60F57E593}"/>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4322617" y="3590391"/>
            <a:ext cx="1111618" cy="643430"/>
          </a:xfrm>
          <a:prstGeom prst="rect">
            <a:avLst/>
          </a:prstGeom>
          <a:ln>
            <a:noFill/>
          </a:ln>
          <a:effectLst>
            <a:outerShdw blurRad="292100" dist="139700" dir="2700000" algn="tl" rotWithShape="0">
              <a:srgbClr val="333333">
                <a:alpha val="65000"/>
              </a:srgbClr>
            </a:outerShdw>
          </a:effectLst>
        </p:spPr>
      </p:pic>
      <p:pic>
        <p:nvPicPr>
          <p:cNvPr id="31" name="Picture 52">
            <a:extLst>
              <a:ext uri="{FF2B5EF4-FFF2-40B4-BE49-F238E27FC236}">
                <a16:creationId xmlns:a16="http://schemas.microsoft.com/office/drawing/2014/main" id="{1A918EE5-F25A-C499-CC68-9D4ED8135D58}"/>
              </a:ext>
            </a:extLst>
          </p:cNvPr>
          <p:cNvPicPr>
            <a:picLocks noChangeAspect="1"/>
          </p:cNvPicPr>
          <p:nvPr/>
        </p:nvPicPr>
        <p:blipFill rotWithShape="1">
          <a:blip r:embed="rId29" cstate="hqprint">
            <a:extLst>
              <a:ext uri="{28A0092B-C50C-407E-A947-70E740481C1C}">
                <a14:useLocalDpi xmlns:a14="http://schemas.microsoft.com/office/drawing/2010/main"/>
              </a:ext>
            </a:extLst>
          </a:blip>
          <a:srcRect/>
          <a:stretch/>
        </p:blipFill>
        <p:spPr>
          <a:xfrm>
            <a:off x="1922542" y="5528686"/>
            <a:ext cx="565385" cy="504165"/>
          </a:xfrm>
          <a:prstGeom prst="rect">
            <a:avLst/>
          </a:prstGeom>
          <a:ln>
            <a:noFill/>
          </a:ln>
          <a:effectLst>
            <a:outerShdw blurRad="292100" dist="139700" dir="2700000" algn="tl" rotWithShape="0">
              <a:srgbClr val="333333">
                <a:alpha val="65000"/>
              </a:srgbClr>
            </a:outerShdw>
          </a:effectLst>
        </p:spPr>
      </p:pic>
      <p:pic>
        <p:nvPicPr>
          <p:cNvPr id="32" name="Picture 54">
            <a:extLst>
              <a:ext uri="{FF2B5EF4-FFF2-40B4-BE49-F238E27FC236}">
                <a16:creationId xmlns:a16="http://schemas.microsoft.com/office/drawing/2014/main" id="{177D7272-176E-86DC-177F-54878BD07FF1}"/>
              </a:ext>
            </a:extLst>
          </p:cNvPr>
          <p:cNvPicPr>
            <a:picLocks noChangeAspect="1"/>
          </p:cNvPicPr>
          <p:nvPr/>
        </p:nvPicPr>
        <p:blipFill rotWithShape="1">
          <a:blip r:embed="rId30" cstate="hqprint">
            <a:extLst>
              <a:ext uri="{28A0092B-C50C-407E-A947-70E740481C1C}">
                <a14:useLocalDpi xmlns:a14="http://schemas.microsoft.com/office/drawing/2010/main"/>
              </a:ext>
            </a:extLst>
          </a:blip>
          <a:srcRect/>
          <a:stretch/>
        </p:blipFill>
        <p:spPr>
          <a:xfrm>
            <a:off x="4322616" y="4277974"/>
            <a:ext cx="830441" cy="621616"/>
          </a:xfrm>
          <a:prstGeom prst="rect">
            <a:avLst/>
          </a:prstGeom>
          <a:ln>
            <a:noFill/>
          </a:ln>
          <a:effectLst>
            <a:outerShdw blurRad="292100" dist="139700" dir="2700000" algn="tl" rotWithShape="0">
              <a:srgbClr val="333333">
                <a:alpha val="65000"/>
              </a:srgbClr>
            </a:outerShdw>
          </a:effectLst>
        </p:spPr>
      </p:pic>
      <p:pic>
        <p:nvPicPr>
          <p:cNvPr id="33" name="Picture 56">
            <a:extLst>
              <a:ext uri="{FF2B5EF4-FFF2-40B4-BE49-F238E27FC236}">
                <a16:creationId xmlns:a16="http://schemas.microsoft.com/office/drawing/2014/main" id="{06C7355E-0176-E974-DB68-AB20202BCECC}"/>
              </a:ext>
            </a:extLst>
          </p:cNvPr>
          <p:cNvPicPr>
            <a:picLocks noChangeAspect="1"/>
          </p:cNvPicPr>
          <p:nvPr/>
        </p:nvPicPr>
        <p:blipFill rotWithShape="1">
          <a:blip r:embed="rId31" cstate="hqprint">
            <a:extLst>
              <a:ext uri="{28A0092B-C50C-407E-A947-70E740481C1C}">
                <a14:useLocalDpi xmlns:a14="http://schemas.microsoft.com/office/drawing/2010/main"/>
              </a:ext>
            </a:extLst>
          </a:blip>
          <a:srcRect/>
          <a:stretch/>
        </p:blipFill>
        <p:spPr>
          <a:xfrm>
            <a:off x="1716792" y="4980783"/>
            <a:ext cx="339336" cy="502493"/>
          </a:xfrm>
          <a:prstGeom prst="rect">
            <a:avLst/>
          </a:prstGeom>
          <a:ln>
            <a:noFill/>
          </a:ln>
          <a:effectLst>
            <a:outerShdw blurRad="292100" dist="139700" dir="2700000" algn="tl" rotWithShape="0">
              <a:srgbClr val="333333">
                <a:alpha val="65000"/>
              </a:srgbClr>
            </a:outerShdw>
          </a:effectLst>
        </p:spPr>
      </p:pic>
      <p:pic>
        <p:nvPicPr>
          <p:cNvPr id="34" name="Picture 58">
            <a:extLst>
              <a:ext uri="{FF2B5EF4-FFF2-40B4-BE49-F238E27FC236}">
                <a16:creationId xmlns:a16="http://schemas.microsoft.com/office/drawing/2014/main" id="{D304D489-2D86-41D3-DD62-99EEBD191899}"/>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8" y="2592437"/>
            <a:ext cx="437536" cy="488614"/>
          </a:xfrm>
          <a:prstGeom prst="rect">
            <a:avLst/>
          </a:prstGeom>
          <a:ln>
            <a:noFill/>
          </a:ln>
          <a:effectLst>
            <a:outerShdw blurRad="292100" dist="139700" dir="2700000" algn="tl" rotWithShape="0">
              <a:srgbClr val="333333">
                <a:alpha val="65000"/>
              </a:srgbClr>
            </a:outerShdw>
          </a:effectLst>
        </p:spPr>
      </p:pic>
      <p:pic>
        <p:nvPicPr>
          <p:cNvPr id="35" name="Picture 59">
            <a:extLst>
              <a:ext uri="{FF2B5EF4-FFF2-40B4-BE49-F238E27FC236}">
                <a16:creationId xmlns:a16="http://schemas.microsoft.com/office/drawing/2014/main" id="{0442F94B-B8C1-1DDA-106A-656ECE2DFC20}"/>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a:stretch/>
        </p:blipFill>
        <p:spPr>
          <a:xfrm>
            <a:off x="8026107" y="3578922"/>
            <a:ext cx="965556" cy="756442"/>
          </a:xfrm>
          <a:prstGeom prst="rect">
            <a:avLst/>
          </a:prstGeom>
          <a:ln>
            <a:noFill/>
          </a:ln>
          <a:effectLst>
            <a:outerShdw blurRad="292100" dist="139700" dir="2700000" algn="tl" rotWithShape="0">
              <a:srgbClr val="333333">
                <a:alpha val="65000"/>
              </a:srgbClr>
            </a:outerShdw>
          </a:effectLst>
        </p:spPr>
      </p:pic>
      <p:pic>
        <p:nvPicPr>
          <p:cNvPr id="36" name="Picture 60">
            <a:extLst>
              <a:ext uri="{FF2B5EF4-FFF2-40B4-BE49-F238E27FC236}">
                <a16:creationId xmlns:a16="http://schemas.microsoft.com/office/drawing/2014/main" id="{0DBB2007-6FA8-C4B2-4C68-2DDD7ED12B1E}"/>
              </a:ext>
            </a:extLst>
          </p:cNvPr>
          <p:cNvPicPr>
            <a:picLocks noChangeAspect="1"/>
          </p:cNvPicPr>
          <p:nvPr/>
        </p:nvPicPr>
        <p:blipFill>
          <a:blip r:embed="rId34" cstate="hqprint">
            <a:extLst>
              <a:ext uri="{28A0092B-C50C-407E-A947-70E740481C1C}">
                <a14:useLocalDpi xmlns:a14="http://schemas.microsoft.com/office/drawing/2010/main"/>
              </a:ext>
            </a:extLst>
          </a:blip>
          <a:stretch>
            <a:fillRect/>
          </a:stretch>
        </p:blipFill>
        <p:spPr>
          <a:xfrm>
            <a:off x="7669349" y="5837629"/>
            <a:ext cx="553129" cy="829692"/>
          </a:xfrm>
          <a:prstGeom prst="rect">
            <a:avLst/>
          </a:prstGeom>
          <a:ln>
            <a:noFill/>
          </a:ln>
          <a:effectLst>
            <a:outerShdw blurRad="292100" dist="139700" dir="2700000" algn="tl" rotWithShape="0">
              <a:srgbClr val="333333">
                <a:alpha val="65000"/>
              </a:srgbClr>
            </a:outerShdw>
          </a:effectLst>
        </p:spPr>
      </p:pic>
      <p:pic>
        <p:nvPicPr>
          <p:cNvPr id="37" name="Picture 61">
            <a:extLst>
              <a:ext uri="{FF2B5EF4-FFF2-40B4-BE49-F238E27FC236}">
                <a16:creationId xmlns:a16="http://schemas.microsoft.com/office/drawing/2014/main" id="{617F48E5-4B16-87B2-AA9E-26CCCB78CD35}"/>
              </a:ext>
            </a:extLst>
          </p:cNvPr>
          <p:cNvPicPr>
            <a:picLocks noChangeAspect="1"/>
          </p:cNvPicPr>
          <p:nvPr/>
        </p:nvPicPr>
        <p:blipFill rotWithShape="1">
          <a:blip r:embed="rId35" cstate="hqprint">
            <a:extLst>
              <a:ext uri="{28A0092B-C50C-407E-A947-70E740481C1C}">
                <a14:useLocalDpi xmlns:a14="http://schemas.microsoft.com/office/drawing/2010/main"/>
              </a:ext>
            </a:extLst>
          </a:blip>
          <a:srcRect/>
          <a:stretch/>
        </p:blipFill>
        <p:spPr>
          <a:xfrm>
            <a:off x="6096626" y="3625351"/>
            <a:ext cx="876805" cy="590720"/>
          </a:xfrm>
          <a:prstGeom prst="rect">
            <a:avLst/>
          </a:prstGeom>
          <a:ln>
            <a:noFill/>
          </a:ln>
          <a:effectLst>
            <a:outerShdw blurRad="292100" dist="139700" dir="2700000" algn="tl" rotWithShape="0">
              <a:srgbClr val="333333">
                <a:alpha val="65000"/>
              </a:srgbClr>
            </a:outerShdw>
          </a:effectLst>
        </p:spPr>
      </p:pic>
      <p:pic>
        <p:nvPicPr>
          <p:cNvPr id="38" name="Picture 63">
            <a:extLst>
              <a:ext uri="{FF2B5EF4-FFF2-40B4-BE49-F238E27FC236}">
                <a16:creationId xmlns:a16="http://schemas.microsoft.com/office/drawing/2014/main" id="{7A4BAC78-2E51-6A50-9138-A5B28F577293}"/>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4097655" y="3099742"/>
            <a:ext cx="569554" cy="463827"/>
          </a:xfrm>
          <a:prstGeom prst="rect">
            <a:avLst/>
          </a:prstGeom>
          <a:ln>
            <a:noFill/>
          </a:ln>
          <a:effectLst>
            <a:outerShdw blurRad="292100" dist="139700" dir="2700000" algn="tl" rotWithShape="0">
              <a:srgbClr val="333333">
                <a:alpha val="65000"/>
              </a:srgbClr>
            </a:outerShdw>
          </a:effectLst>
        </p:spPr>
      </p:pic>
      <p:pic>
        <p:nvPicPr>
          <p:cNvPr id="39" name="Picture 64">
            <a:extLst>
              <a:ext uri="{FF2B5EF4-FFF2-40B4-BE49-F238E27FC236}">
                <a16:creationId xmlns:a16="http://schemas.microsoft.com/office/drawing/2014/main" id="{F1228472-1912-70E4-DEE8-4D20807DF251}"/>
              </a:ext>
            </a:extLst>
          </p:cNvPr>
          <p:cNvPicPr>
            <a:picLocks noChangeAspect="1"/>
          </p:cNvPicPr>
          <p:nvPr/>
        </p:nvPicPr>
        <p:blipFill rotWithShape="1">
          <a:blip r:embed="rId37" cstate="hqprint">
            <a:extLst>
              <a:ext uri="{28A0092B-C50C-407E-A947-70E740481C1C}">
                <a14:useLocalDpi xmlns:a14="http://schemas.microsoft.com/office/drawing/2010/main"/>
              </a:ext>
            </a:extLst>
          </a:blip>
          <a:srcRect/>
          <a:stretch/>
        </p:blipFill>
        <p:spPr>
          <a:xfrm>
            <a:off x="2097333" y="4596662"/>
            <a:ext cx="744309" cy="907286"/>
          </a:xfrm>
          <a:prstGeom prst="rect">
            <a:avLst/>
          </a:prstGeom>
          <a:ln>
            <a:noFill/>
          </a:ln>
          <a:effectLst>
            <a:outerShdw blurRad="292100" dist="139700" dir="2700000" algn="tl" rotWithShape="0">
              <a:srgbClr val="333333">
                <a:alpha val="65000"/>
              </a:srgbClr>
            </a:outerShdw>
          </a:effectLst>
        </p:spPr>
      </p:pic>
      <p:pic>
        <p:nvPicPr>
          <p:cNvPr id="40" name="Picture 65">
            <a:extLst>
              <a:ext uri="{FF2B5EF4-FFF2-40B4-BE49-F238E27FC236}">
                <a16:creationId xmlns:a16="http://schemas.microsoft.com/office/drawing/2014/main" id="{E19CD096-90AB-6AEF-5C98-2055856E5839}"/>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60160" y="1865015"/>
            <a:ext cx="588878" cy="599310"/>
          </a:xfrm>
          <a:prstGeom prst="rect">
            <a:avLst/>
          </a:prstGeom>
          <a:ln>
            <a:noFill/>
          </a:ln>
          <a:effectLst>
            <a:outerShdw blurRad="292100" dist="139700" dir="2700000" algn="tl" rotWithShape="0">
              <a:srgbClr val="333333">
                <a:alpha val="65000"/>
              </a:srgbClr>
            </a:outerShdw>
          </a:effectLst>
        </p:spPr>
      </p:pic>
      <p:pic>
        <p:nvPicPr>
          <p:cNvPr id="41" name="Picture 66">
            <a:extLst>
              <a:ext uri="{FF2B5EF4-FFF2-40B4-BE49-F238E27FC236}">
                <a16:creationId xmlns:a16="http://schemas.microsoft.com/office/drawing/2014/main" id="{D654123A-320C-8C8F-3C39-8BF4CF1B5B4A}"/>
              </a:ext>
            </a:extLst>
          </p:cNvPr>
          <p:cNvPicPr>
            <a:picLocks noChangeAspect="1"/>
          </p:cNvPicPr>
          <p:nvPr/>
        </p:nvPicPr>
        <p:blipFill rotWithShape="1">
          <a:blip r:embed="rId39" cstate="hqprint">
            <a:extLst>
              <a:ext uri="{28A0092B-C50C-407E-A947-70E740481C1C}">
                <a14:useLocalDpi xmlns:a14="http://schemas.microsoft.com/office/drawing/2010/main"/>
              </a:ext>
            </a:extLst>
          </a:blip>
          <a:srcRect/>
          <a:stretch/>
        </p:blipFill>
        <p:spPr>
          <a:xfrm>
            <a:off x="4302609" y="4912670"/>
            <a:ext cx="856628" cy="849410"/>
          </a:xfrm>
          <a:prstGeom prst="rect">
            <a:avLst/>
          </a:prstGeom>
          <a:ln>
            <a:noFill/>
          </a:ln>
          <a:effectLst>
            <a:outerShdw blurRad="292100" dist="139700" dir="2700000" algn="tl" rotWithShape="0">
              <a:srgbClr val="333333">
                <a:alpha val="65000"/>
              </a:srgbClr>
            </a:outerShdw>
          </a:effectLst>
        </p:spPr>
      </p:pic>
      <p:pic>
        <p:nvPicPr>
          <p:cNvPr id="42" name="Picture 68">
            <a:extLst>
              <a:ext uri="{FF2B5EF4-FFF2-40B4-BE49-F238E27FC236}">
                <a16:creationId xmlns:a16="http://schemas.microsoft.com/office/drawing/2014/main" id="{057B1486-FB8D-FBAC-C37F-8F4CF44F8534}"/>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7008784" y="3584221"/>
            <a:ext cx="981970" cy="654647"/>
          </a:xfrm>
          <a:prstGeom prst="rect">
            <a:avLst/>
          </a:prstGeom>
          <a:ln>
            <a:noFill/>
          </a:ln>
          <a:effectLst>
            <a:outerShdw blurRad="292100" dist="139700" dir="2700000" algn="tl" rotWithShape="0">
              <a:srgbClr val="333333">
                <a:alpha val="65000"/>
              </a:srgbClr>
            </a:outerShdw>
          </a:effectLst>
        </p:spPr>
      </p:pic>
      <p:pic>
        <p:nvPicPr>
          <p:cNvPr id="43" name="Picture 69">
            <a:extLst>
              <a:ext uri="{FF2B5EF4-FFF2-40B4-BE49-F238E27FC236}">
                <a16:creationId xmlns:a16="http://schemas.microsoft.com/office/drawing/2014/main" id="{E2FA19BC-3B3F-D08E-1F26-5D5AA01F3842}"/>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5462622" y="3632169"/>
            <a:ext cx="575831" cy="592324"/>
          </a:xfrm>
          <a:prstGeom prst="rect">
            <a:avLst/>
          </a:prstGeom>
          <a:ln>
            <a:noFill/>
          </a:ln>
          <a:effectLst>
            <a:outerShdw blurRad="292100" dist="139700" dir="2700000" algn="tl" rotWithShape="0">
              <a:srgbClr val="333333">
                <a:alpha val="65000"/>
              </a:srgbClr>
            </a:outerShdw>
          </a:effectLst>
        </p:spPr>
      </p:pic>
      <p:pic>
        <p:nvPicPr>
          <p:cNvPr id="44" name="Picture 71">
            <a:extLst>
              <a:ext uri="{FF2B5EF4-FFF2-40B4-BE49-F238E27FC236}">
                <a16:creationId xmlns:a16="http://schemas.microsoft.com/office/drawing/2014/main" id="{AB9EAF30-C7E4-3EC2-C073-8DC9AC14BE3A}"/>
              </a:ext>
            </a:extLst>
          </p:cNvPr>
          <p:cNvPicPr>
            <a:picLocks noChangeAspect="1"/>
          </p:cNvPicPr>
          <p:nvPr/>
        </p:nvPicPr>
        <p:blipFill>
          <a:blip r:embed="rId42" cstate="hqprint">
            <a:extLst>
              <a:ext uri="{28A0092B-C50C-407E-A947-70E740481C1C}">
                <a14:useLocalDpi xmlns:a14="http://schemas.microsoft.com/office/drawing/2010/main"/>
              </a:ext>
            </a:extLst>
          </a:blip>
          <a:stretch>
            <a:fillRect/>
          </a:stretch>
        </p:blipFill>
        <p:spPr>
          <a:xfrm>
            <a:off x="8136078" y="4366940"/>
            <a:ext cx="856628" cy="856628"/>
          </a:xfrm>
          <a:prstGeom prst="rect">
            <a:avLst/>
          </a:prstGeom>
          <a:ln>
            <a:noFill/>
          </a:ln>
          <a:effectLst>
            <a:outerShdw blurRad="292100" dist="139700" dir="2700000" algn="tl" rotWithShape="0">
              <a:srgbClr val="333333">
                <a:alpha val="65000"/>
              </a:srgbClr>
            </a:outerShdw>
          </a:effectLst>
        </p:spPr>
      </p:pic>
      <p:pic>
        <p:nvPicPr>
          <p:cNvPr id="45" name="Picture 72">
            <a:extLst>
              <a:ext uri="{FF2B5EF4-FFF2-40B4-BE49-F238E27FC236}">
                <a16:creationId xmlns:a16="http://schemas.microsoft.com/office/drawing/2014/main" id="{CCD0A4C7-8C21-50BE-3286-5E4DB1A485AE}"/>
              </a:ext>
            </a:extLst>
          </p:cNvPr>
          <p:cNvPicPr>
            <a:picLocks noChangeAspect="1"/>
          </p:cNvPicPr>
          <p:nvPr/>
        </p:nvPicPr>
        <p:blipFill rotWithShape="1">
          <a:blip r:embed="rId43" cstate="hqprint">
            <a:extLst>
              <a:ext uri="{28A0092B-C50C-407E-A947-70E740481C1C}">
                <a14:useLocalDpi xmlns:a14="http://schemas.microsoft.com/office/drawing/2010/main"/>
              </a:ext>
            </a:extLst>
          </a:blip>
          <a:srcRect/>
          <a:stretch/>
        </p:blipFill>
        <p:spPr>
          <a:xfrm>
            <a:off x="3281660" y="4041227"/>
            <a:ext cx="1018977" cy="745344"/>
          </a:xfrm>
          <a:prstGeom prst="rect">
            <a:avLst/>
          </a:prstGeom>
          <a:ln>
            <a:noFill/>
          </a:ln>
          <a:effectLst>
            <a:outerShdw blurRad="292100" dist="139700" dir="2700000" algn="tl" rotWithShape="0">
              <a:srgbClr val="333333">
                <a:alpha val="65000"/>
              </a:srgbClr>
            </a:outerShdw>
          </a:effectLst>
        </p:spPr>
      </p:pic>
      <p:pic>
        <p:nvPicPr>
          <p:cNvPr id="46" name="Picture 73">
            <a:extLst>
              <a:ext uri="{FF2B5EF4-FFF2-40B4-BE49-F238E27FC236}">
                <a16:creationId xmlns:a16="http://schemas.microsoft.com/office/drawing/2014/main" id="{36BA8BC5-2CC0-D93C-52E1-35123FE2ADF9}"/>
              </a:ext>
            </a:extLst>
          </p:cNvPr>
          <p:cNvPicPr>
            <a:picLocks noChangeAspect="1"/>
          </p:cNvPicPr>
          <p:nvPr/>
        </p:nvPicPr>
        <p:blipFill>
          <a:blip r:embed="rId44" cstate="hqprint">
            <a:extLst>
              <a:ext uri="{28A0092B-C50C-407E-A947-70E740481C1C}">
                <a14:useLocalDpi xmlns:a14="http://schemas.microsoft.com/office/drawing/2010/main"/>
              </a:ext>
            </a:extLst>
          </a:blip>
          <a:stretch>
            <a:fillRect/>
          </a:stretch>
        </p:blipFill>
        <p:spPr>
          <a:xfrm>
            <a:off x="8298547" y="5267461"/>
            <a:ext cx="693116" cy="872172"/>
          </a:xfrm>
          <a:prstGeom prst="rect">
            <a:avLst/>
          </a:prstGeom>
          <a:ln>
            <a:noFill/>
          </a:ln>
          <a:effectLst>
            <a:outerShdw blurRad="292100" dist="139700" dir="2700000" algn="tl" rotWithShape="0">
              <a:srgbClr val="333333">
                <a:alpha val="65000"/>
              </a:srgbClr>
            </a:outerShdw>
          </a:effectLst>
        </p:spPr>
      </p:pic>
      <p:pic>
        <p:nvPicPr>
          <p:cNvPr id="47" name="Picture 75">
            <a:extLst>
              <a:ext uri="{FF2B5EF4-FFF2-40B4-BE49-F238E27FC236}">
                <a16:creationId xmlns:a16="http://schemas.microsoft.com/office/drawing/2014/main" id="{E9AAEC0E-CF45-DFA3-EF4A-20649E2FE5BA}"/>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5805203" y="3197760"/>
            <a:ext cx="426940" cy="373231"/>
          </a:xfrm>
          <a:prstGeom prst="rect">
            <a:avLst/>
          </a:prstGeom>
          <a:ln>
            <a:noFill/>
          </a:ln>
          <a:effectLst>
            <a:outerShdw blurRad="292100" dist="139700" dir="2700000" algn="tl" rotWithShape="0">
              <a:srgbClr val="333333">
                <a:alpha val="65000"/>
              </a:srgbClr>
            </a:outerShdw>
          </a:effectLst>
        </p:spPr>
      </p:pic>
      <p:pic>
        <p:nvPicPr>
          <p:cNvPr id="48" name="Picture 77">
            <a:extLst>
              <a:ext uri="{FF2B5EF4-FFF2-40B4-BE49-F238E27FC236}">
                <a16:creationId xmlns:a16="http://schemas.microsoft.com/office/drawing/2014/main" id="{AA4357A0-3251-A89B-C7EE-779C09F03B4C}"/>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4706168" y="3050890"/>
            <a:ext cx="670986" cy="503240"/>
          </a:xfrm>
          <a:prstGeom prst="rect">
            <a:avLst/>
          </a:prstGeom>
          <a:ln>
            <a:noFill/>
          </a:ln>
          <a:effectLst>
            <a:outerShdw blurRad="292100" dist="139700" dir="2700000" algn="tl" rotWithShape="0">
              <a:srgbClr val="333333">
                <a:alpha val="65000"/>
              </a:srgbClr>
            </a:outerShdw>
          </a:effectLst>
        </p:spPr>
      </p:pic>
      <p:pic>
        <p:nvPicPr>
          <p:cNvPr id="49" name="Picture 79">
            <a:extLst>
              <a:ext uri="{FF2B5EF4-FFF2-40B4-BE49-F238E27FC236}">
                <a16:creationId xmlns:a16="http://schemas.microsoft.com/office/drawing/2014/main" id="{172629EA-EBA3-2856-B9F9-B1EBF5164773}"/>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5194590" y="4249916"/>
            <a:ext cx="1611063" cy="982113"/>
          </a:xfrm>
          <a:prstGeom prst="rect">
            <a:avLst/>
          </a:prstGeom>
          <a:ln>
            <a:noFill/>
          </a:ln>
          <a:effectLst>
            <a:outerShdw blurRad="292100" dist="139700" dir="2700000" algn="tl" rotWithShape="0">
              <a:srgbClr val="333333">
                <a:alpha val="65000"/>
              </a:srgbClr>
            </a:outerShdw>
          </a:effectLst>
        </p:spPr>
      </p:pic>
      <p:pic>
        <p:nvPicPr>
          <p:cNvPr id="50" name="Picture 84">
            <a:extLst>
              <a:ext uri="{FF2B5EF4-FFF2-40B4-BE49-F238E27FC236}">
                <a16:creationId xmlns:a16="http://schemas.microsoft.com/office/drawing/2014/main" id="{F43011F6-21AD-52B6-860B-3B544AFF92AA}"/>
              </a:ext>
            </a:extLst>
          </p:cNvPr>
          <p:cNvPicPr>
            <a:picLocks noChangeAspect="1"/>
          </p:cNvPicPr>
          <p:nvPr/>
        </p:nvPicPr>
        <p:blipFill rotWithShape="1">
          <a:blip r:embed="rId48" cstate="hqprint">
            <a:extLst>
              <a:ext uri="{28A0092B-C50C-407E-A947-70E740481C1C}">
                <a14:useLocalDpi xmlns:a14="http://schemas.microsoft.com/office/drawing/2010/main"/>
              </a:ext>
            </a:extLst>
          </a:blip>
          <a:srcRect/>
          <a:stretch/>
        </p:blipFill>
        <p:spPr>
          <a:xfrm>
            <a:off x="2537254" y="5788696"/>
            <a:ext cx="656271" cy="889928"/>
          </a:xfrm>
          <a:prstGeom prst="rect">
            <a:avLst/>
          </a:prstGeom>
          <a:ln>
            <a:noFill/>
          </a:ln>
          <a:effectLst>
            <a:outerShdw blurRad="292100" dist="139700" dir="2700000" algn="tl" rotWithShape="0">
              <a:srgbClr val="333333">
                <a:alpha val="65000"/>
              </a:srgbClr>
            </a:outerShdw>
          </a:effectLst>
        </p:spPr>
      </p:pic>
      <p:pic>
        <p:nvPicPr>
          <p:cNvPr id="51" name="Picture 85">
            <a:extLst>
              <a:ext uri="{FF2B5EF4-FFF2-40B4-BE49-F238E27FC236}">
                <a16:creationId xmlns:a16="http://schemas.microsoft.com/office/drawing/2014/main" id="{EAA2B290-F706-683A-ED68-EB3FCCA905B1}"/>
              </a:ext>
            </a:extLst>
          </p:cNvPr>
          <p:cNvPicPr>
            <a:picLocks noChangeAspect="1"/>
          </p:cNvPicPr>
          <p:nvPr/>
        </p:nvPicPr>
        <p:blipFill rotWithShape="1">
          <a:blip r:embed="rId49" cstate="hqprint">
            <a:extLst>
              <a:ext uri="{28A0092B-C50C-407E-A947-70E740481C1C}">
                <a14:useLocalDpi xmlns:a14="http://schemas.microsoft.com/office/drawing/2010/main"/>
              </a:ext>
            </a:extLst>
          </a:blip>
          <a:srcRect/>
          <a:stretch/>
        </p:blipFill>
        <p:spPr>
          <a:xfrm>
            <a:off x="3634410" y="4851928"/>
            <a:ext cx="620031" cy="898751"/>
          </a:xfrm>
          <a:prstGeom prst="rect">
            <a:avLst/>
          </a:prstGeom>
          <a:ln>
            <a:noFill/>
          </a:ln>
          <a:effectLst>
            <a:outerShdw blurRad="292100" dist="139700" dir="2700000" algn="tl" rotWithShape="0">
              <a:srgbClr val="333333">
                <a:alpha val="65000"/>
              </a:srgbClr>
            </a:outerShdw>
          </a:effectLst>
        </p:spPr>
      </p:pic>
      <p:pic>
        <p:nvPicPr>
          <p:cNvPr id="52" name="Picture 86">
            <a:extLst>
              <a:ext uri="{FF2B5EF4-FFF2-40B4-BE49-F238E27FC236}">
                <a16:creationId xmlns:a16="http://schemas.microsoft.com/office/drawing/2014/main" id="{A1A38396-75F1-E7A9-E204-12103AD57612}"/>
              </a:ext>
            </a:extLst>
          </p:cNvPr>
          <p:cNvPicPr>
            <a:picLocks noChangeAspect="1"/>
          </p:cNvPicPr>
          <p:nvPr/>
        </p:nvPicPr>
        <p:blipFill rotWithShape="1">
          <a:blip r:embed="rId50" cstate="hqprint">
            <a:extLst>
              <a:ext uri="{28A0092B-C50C-407E-A947-70E740481C1C}">
                <a14:useLocalDpi xmlns:a14="http://schemas.microsoft.com/office/drawing/2010/main"/>
              </a:ext>
            </a:extLst>
          </a:blip>
          <a:srcRect/>
          <a:stretch/>
        </p:blipFill>
        <p:spPr>
          <a:xfrm>
            <a:off x="6827792" y="4392352"/>
            <a:ext cx="1264329" cy="841968"/>
          </a:xfrm>
          <a:prstGeom prst="rect">
            <a:avLst/>
          </a:prstGeom>
          <a:ln>
            <a:noFill/>
          </a:ln>
          <a:effectLst>
            <a:outerShdw blurRad="292100" dist="139700" dir="2700000" algn="tl" rotWithShape="0">
              <a:srgbClr val="333333">
                <a:alpha val="65000"/>
              </a:srgbClr>
            </a:outerShdw>
          </a:effectLst>
        </p:spPr>
      </p:pic>
      <p:pic>
        <p:nvPicPr>
          <p:cNvPr id="53" name="Picture 87">
            <a:extLst>
              <a:ext uri="{FF2B5EF4-FFF2-40B4-BE49-F238E27FC236}">
                <a16:creationId xmlns:a16="http://schemas.microsoft.com/office/drawing/2014/main" id="{A9C51503-F5D3-698B-305F-DC398449E000}"/>
              </a:ext>
            </a:extLst>
          </p:cNvPr>
          <p:cNvPicPr>
            <a:picLocks noChangeAspect="1"/>
          </p:cNvPicPr>
          <p:nvPr/>
        </p:nvPicPr>
        <p:blipFill>
          <a:blip r:embed="rId51" cstate="hqprint">
            <a:extLst>
              <a:ext uri="{28A0092B-C50C-407E-A947-70E740481C1C}">
                <a14:useLocalDpi xmlns:a14="http://schemas.microsoft.com/office/drawing/2010/main"/>
              </a:ext>
            </a:extLst>
          </a:blip>
          <a:stretch>
            <a:fillRect/>
          </a:stretch>
        </p:blipFill>
        <p:spPr>
          <a:xfrm>
            <a:off x="1105937" y="4620566"/>
            <a:ext cx="571118" cy="859477"/>
          </a:xfrm>
          <a:prstGeom prst="rect">
            <a:avLst/>
          </a:prstGeom>
          <a:ln>
            <a:noFill/>
          </a:ln>
          <a:effectLst>
            <a:outerShdw blurRad="292100" dist="139700" dir="2700000" algn="tl" rotWithShape="0">
              <a:srgbClr val="333333">
                <a:alpha val="65000"/>
              </a:srgbClr>
            </a:outerShdw>
          </a:effectLst>
        </p:spPr>
      </p:pic>
      <p:pic>
        <p:nvPicPr>
          <p:cNvPr id="54" name="Picture 88">
            <a:extLst>
              <a:ext uri="{FF2B5EF4-FFF2-40B4-BE49-F238E27FC236}">
                <a16:creationId xmlns:a16="http://schemas.microsoft.com/office/drawing/2014/main" id="{FBF440E2-29D6-631D-68B5-60D30485585F}"/>
              </a:ext>
            </a:extLst>
          </p:cNvPr>
          <p:cNvPicPr>
            <a:picLocks noChangeAspect="1"/>
          </p:cNvPicPr>
          <p:nvPr/>
        </p:nvPicPr>
        <p:blipFill rotWithShape="1">
          <a:blip r:embed="rId52" cstate="hqprint">
            <a:extLst>
              <a:ext uri="{28A0092B-C50C-407E-A947-70E740481C1C}">
                <a14:useLocalDpi xmlns:a14="http://schemas.microsoft.com/office/drawing/2010/main"/>
              </a:ext>
            </a:extLst>
          </a:blip>
          <a:srcRect/>
          <a:stretch/>
        </p:blipFill>
        <p:spPr>
          <a:xfrm>
            <a:off x="5297500" y="5839092"/>
            <a:ext cx="936984" cy="845164"/>
          </a:xfrm>
          <a:prstGeom prst="rect">
            <a:avLst/>
          </a:prstGeom>
          <a:ln>
            <a:noFill/>
          </a:ln>
          <a:effectLst>
            <a:outerShdw blurRad="292100" dist="139700" dir="2700000" algn="tl" rotWithShape="0">
              <a:srgbClr val="333333">
                <a:alpha val="65000"/>
              </a:srgbClr>
            </a:outerShdw>
          </a:effectLst>
        </p:spPr>
      </p:pic>
      <p:pic>
        <p:nvPicPr>
          <p:cNvPr id="55" name="Picture 90">
            <a:extLst>
              <a:ext uri="{FF2B5EF4-FFF2-40B4-BE49-F238E27FC236}">
                <a16:creationId xmlns:a16="http://schemas.microsoft.com/office/drawing/2014/main" id="{D78E5DA4-D3AE-CB95-3C02-7C69CFAEF9F9}"/>
              </a:ext>
            </a:extLst>
          </p:cNvPr>
          <p:cNvPicPr>
            <a:picLocks noChangeAspect="1"/>
          </p:cNvPicPr>
          <p:nvPr/>
        </p:nvPicPr>
        <p:blipFill rotWithShape="1">
          <a:blip r:embed="rId53" cstate="hqprint">
            <a:extLst>
              <a:ext uri="{28A0092B-C50C-407E-A947-70E740481C1C}">
                <a14:useLocalDpi xmlns:a14="http://schemas.microsoft.com/office/drawing/2010/main"/>
              </a:ext>
            </a:extLst>
          </a:blip>
          <a:srcRect/>
          <a:stretch/>
        </p:blipFill>
        <p:spPr>
          <a:xfrm>
            <a:off x="2967814" y="4863748"/>
            <a:ext cx="641590" cy="866099"/>
          </a:xfrm>
          <a:prstGeom prst="rect">
            <a:avLst/>
          </a:prstGeom>
          <a:ln>
            <a:noFill/>
          </a:ln>
          <a:effectLst>
            <a:outerShdw blurRad="292100" dist="139700" dir="2700000" algn="tl" rotWithShape="0">
              <a:srgbClr val="333333">
                <a:alpha val="65000"/>
              </a:srgbClr>
            </a:outerShdw>
          </a:effectLst>
        </p:spPr>
      </p:pic>
      <p:pic>
        <p:nvPicPr>
          <p:cNvPr id="56" name="Picture 91">
            <a:extLst>
              <a:ext uri="{FF2B5EF4-FFF2-40B4-BE49-F238E27FC236}">
                <a16:creationId xmlns:a16="http://schemas.microsoft.com/office/drawing/2014/main" id="{81B3D686-EC83-322B-D03A-ED60241A73AE}"/>
              </a:ext>
            </a:extLst>
          </p:cNvPr>
          <p:cNvPicPr>
            <a:picLocks noChangeAspect="1"/>
          </p:cNvPicPr>
          <p:nvPr/>
        </p:nvPicPr>
        <p:blipFill rotWithShape="1">
          <a:blip r:embed="rId54" cstate="hqprint">
            <a:extLst>
              <a:ext uri="{28A0092B-C50C-407E-A947-70E740481C1C}">
                <a14:useLocalDpi xmlns:a14="http://schemas.microsoft.com/office/drawing/2010/main"/>
              </a:ext>
            </a:extLst>
          </a:blip>
          <a:srcRect/>
          <a:stretch/>
        </p:blipFill>
        <p:spPr>
          <a:xfrm>
            <a:off x="5994689" y="5257032"/>
            <a:ext cx="903407" cy="509440"/>
          </a:xfrm>
          <a:prstGeom prst="rect">
            <a:avLst/>
          </a:prstGeom>
          <a:ln>
            <a:noFill/>
          </a:ln>
          <a:effectLst>
            <a:outerShdw blurRad="292100" dist="139700" dir="2700000" algn="tl" rotWithShape="0">
              <a:srgbClr val="333333">
                <a:alpha val="65000"/>
              </a:srgbClr>
            </a:outerShdw>
          </a:effectLst>
        </p:spPr>
      </p:pic>
      <p:pic>
        <p:nvPicPr>
          <p:cNvPr id="57" name="Picture 92">
            <a:extLst>
              <a:ext uri="{FF2B5EF4-FFF2-40B4-BE49-F238E27FC236}">
                <a16:creationId xmlns:a16="http://schemas.microsoft.com/office/drawing/2014/main" id="{7396415B-4221-E6AB-A687-9A7F72ACD688}"/>
              </a:ext>
            </a:extLst>
          </p:cNvPr>
          <p:cNvPicPr>
            <a:picLocks noChangeAspect="1"/>
          </p:cNvPicPr>
          <p:nvPr/>
        </p:nvPicPr>
        <p:blipFill rotWithShape="1">
          <a:blip r:embed="rId55" cstate="hqprint">
            <a:extLst>
              <a:ext uri="{28A0092B-C50C-407E-A947-70E740481C1C}">
                <a14:useLocalDpi xmlns:a14="http://schemas.microsoft.com/office/drawing/2010/main"/>
              </a:ext>
            </a:extLst>
          </a:blip>
          <a:srcRect/>
          <a:stretch/>
        </p:blipFill>
        <p:spPr>
          <a:xfrm>
            <a:off x="6286327" y="5840501"/>
            <a:ext cx="768272" cy="832991"/>
          </a:xfrm>
          <a:prstGeom prst="rect">
            <a:avLst/>
          </a:prstGeom>
          <a:ln>
            <a:noFill/>
          </a:ln>
          <a:effectLst>
            <a:outerShdw blurRad="292100" dist="139700" dir="2700000" algn="tl" rotWithShape="0">
              <a:srgbClr val="333333">
                <a:alpha val="65000"/>
              </a:srgbClr>
            </a:outerShdw>
          </a:effectLst>
        </p:spPr>
      </p:pic>
      <p:pic>
        <p:nvPicPr>
          <p:cNvPr id="58" name="Picture 93">
            <a:extLst>
              <a:ext uri="{FF2B5EF4-FFF2-40B4-BE49-F238E27FC236}">
                <a16:creationId xmlns:a16="http://schemas.microsoft.com/office/drawing/2014/main" id="{260A544B-01FE-0838-59F6-92DEB5201FB0}"/>
              </a:ext>
            </a:extLst>
          </p:cNvPr>
          <p:cNvPicPr>
            <a:picLocks noChangeAspect="1"/>
          </p:cNvPicPr>
          <p:nvPr/>
        </p:nvPicPr>
        <p:blipFill>
          <a:blip r:embed="rId56" cstate="hqprint">
            <a:extLst>
              <a:ext uri="{28A0092B-C50C-407E-A947-70E740481C1C}">
                <a14:useLocalDpi xmlns:a14="http://schemas.microsoft.com/office/drawing/2010/main"/>
              </a:ext>
            </a:extLst>
          </a:blip>
          <a:stretch>
            <a:fillRect/>
          </a:stretch>
        </p:blipFill>
        <p:spPr>
          <a:xfrm>
            <a:off x="5197271" y="5257452"/>
            <a:ext cx="761491" cy="507660"/>
          </a:xfrm>
          <a:prstGeom prst="rect">
            <a:avLst/>
          </a:prstGeom>
          <a:ln>
            <a:noFill/>
          </a:ln>
          <a:effectLst>
            <a:outerShdw blurRad="292100" dist="139700" dir="2700000" algn="tl" rotWithShape="0">
              <a:srgbClr val="333333">
                <a:alpha val="65000"/>
              </a:srgbClr>
            </a:outerShdw>
          </a:effectLst>
        </p:spPr>
      </p:pic>
      <p:pic>
        <p:nvPicPr>
          <p:cNvPr id="59" name="Picture 94">
            <a:extLst>
              <a:ext uri="{FF2B5EF4-FFF2-40B4-BE49-F238E27FC236}">
                <a16:creationId xmlns:a16="http://schemas.microsoft.com/office/drawing/2014/main" id="{391C85BF-5823-A4AF-048D-4B929FA96D76}"/>
              </a:ext>
            </a:extLst>
          </p:cNvPr>
          <p:cNvPicPr>
            <a:picLocks noChangeAspect="1"/>
          </p:cNvPicPr>
          <p:nvPr/>
        </p:nvPicPr>
        <p:blipFill rotWithShape="1">
          <a:blip r:embed="rId57" cstate="hqprint">
            <a:extLst>
              <a:ext uri="{28A0092B-C50C-407E-A947-70E740481C1C}">
                <a14:useLocalDpi xmlns:a14="http://schemas.microsoft.com/office/drawing/2010/main"/>
              </a:ext>
            </a:extLst>
          </a:blip>
          <a:srcRect/>
          <a:stretch/>
        </p:blipFill>
        <p:spPr>
          <a:xfrm>
            <a:off x="3931930" y="5817124"/>
            <a:ext cx="693116" cy="865164"/>
          </a:xfrm>
          <a:prstGeom prst="rect">
            <a:avLst/>
          </a:prstGeom>
          <a:ln>
            <a:noFill/>
          </a:ln>
          <a:effectLst>
            <a:outerShdw blurRad="292100" dist="139700" dir="2700000" algn="tl" rotWithShape="0">
              <a:srgbClr val="333333">
                <a:alpha val="65000"/>
              </a:srgbClr>
            </a:outerShdw>
          </a:effectLst>
        </p:spPr>
      </p:pic>
      <p:pic>
        <p:nvPicPr>
          <p:cNvPr id="60" name="Picture 95">
            <a:extLst>
              <a:ext uri="{FF2B5EF4-FFF2-40B4-BE49-F238E27FC236}">
                <a16:creationId xmlns:a16="http://schemas.microsoft.com/office/drawing/2014/main" id="{FDFDDFCB-1ED7-F9ED-E24E-37C5DED6117E}"/>
              </a:ext>
            </a:extLst>
          </p:cNvPr>
          <p:cNvPicPr>
            <a:picLocks noChangeAspect="1"/>
          </p:cNvPicPr>
          <p:nvPr/>
        </p:nvPicPr>
        <p:blipFill rotWithShape="1">
          <a:blip r:embed="rId58" cstate="hqprint">
            <a:extLst>
              <a:ext uri="{28A0092B-C50C-407E-A947-70E740481C1C}">
                <a14:useLocalDpi xmlns:a14="http://schemas.microsoft.com/office/drawing/2010/main"/>
              </a:ext>
            </a:extLst>
          </a:blip>
          <a:srcRect/>
          <a:stretch/>
        </p:blipFill>
        <p:spPr>
          <a:xfrm>
            <a:off x="3215314" y="5792389"/>
            <a:ext cx="697681" cy="885975"/>
          </a:xfrm>
          <a:prstGeom prst="rect">
            <a:avLst/>
          </a:prstGeom>
          <a:ln>
            <a:noFill/>
          </a:ln>
          <a:effectLst>
            <a:outerShdw blurRad="292100" dist="139700" dir="2700000" algn="tl" rotWithShape="0">
              <a:srgbClr val="333333">
                <a:alpha val="65000"/>
              </a:srgbClr>
            </a:outerShdw>
          </a:effectLst>
        </p:spPr>
      </p:pic>
      <p:pic>
        <p:nvPicPr>
          <p:cNvPr id="61" name="Picture 17">
            <a:extLst>
              <a:ext uri="{FF2B5EF4-FFF2-40B4-BE49-F238E27FC236}">
                <a16:creationId xmlns:a16="http://schemas.microsoft.com/office/drawing/2014/main" id="{E284EB23-89E0-5230-9BFF-D3E5DDF68B02}"/>
              </a:ext>
            </a:extLst>
          </p:cNvPr>
          <p:cNvPicPr>
            <a:picLocks noChangeAspect="1"/>
          </p:cNvPicPr>
          <p:nvPr/>
        </p:nvPicPr>
        <p:blipFill rotWithShape="1">
          <a:blip r:embed="rId59" cstate="hqprint">
            <a:extLst>
              <a:ext uri="{28A0092B-C50C-407E-A947-70E740481C1C}">
                <a14:useLocalDpi xmlns:a14="http://schemas.microsoft.com/office/drawing/2010/main"/>
              </a:ext>
            </a:extLst>
          </a:blip>
          <a:srcRect/>
          <a:stretch/>
        </p:blipFill>
        <p:spPr>
          <a:xfrm>
            <a:off x="7094826" y="5821049"/>
            <a:ext cx="553129" cy="857315"/>
          </a:xfrm>
          <a:prstGeom prst="rect">
            <a:avLst/>
          </a:prstGeom>
          <a:ln>
            <a:noFill/>
          </a:ln>
          <a:effectLst>
            <a:outerShdw blurRad="292100" dist="139700" dir="2700000" algn="tl" rotWithShape="0">
              <a:srgbClr val="333333">
                <a:alpha val="65000"/>
              </a:srgbClr>
            </a:outerShdw>
          </a:effectLst>
        </p:spPr>
      </p:pic>
      <p:pic>
        <p:nvPicPr>
          <p:cNvPr id="62" name="Picture 25">
            <a:extLst>
              <a:ext uri="{FF2B5EF4-FFF2-40B4-BE49-F238E27FC236}">
                <a16:creationId xmlns:a16="http://schemas.microsoft.com/office/drawing/2014/main" id="{53359A3E-A035-55F8-D096-530F500DCAAA}"/>
              </a:ext>
            </a:extLst>
          </p:cNvPr>
          <p:cNvPicPr>
            <a:picLocks noChangeAspect="1"/>
          </p:cNvPicPr>
          <p:nvPr/>
        </p:nvPicPr>
        <p:blipFill>
          <a:blip r:embed="rId60" cstate="hqprint">
            <a:extLst>
              <a:ext uri="{28A0092B-C50C-407E-A947-70E740481C1C}">
                <a14:useLocalDpi xmlns:a14="http://schemas.microsoft.com/office/drawing/2010/main"/>
              </a:ext>
            </a:extLst>
          </a:blip>
          <a:stretch>
            <a:fillRect/>
          </a:stretch>
        </p:blipFill>
        <p:spPr>
          <a:xfrm>
            <a:off x="4639658" y="5828175"/>
            <a:ext cx="643230" cy="857642"/>
          </a:xfrm>
          <a:prstGeom prst="rect">
            <a:avLst/>
          </a:prstGeom>
          <a:ln>
            <a:noFill/>
          </a:ln>
          <a:effectLst>
            <a:outerShdw blurRad="292100" dist="139700" dir="2700000" algn="tl" rotWithShape="0">
              <a:srgbClr val="333333">
                <a:alpha val="65000"/>
              </a:srgbClr>
            </a:outerShdw>
          </a:effectLst>
        </p:spPr>
      </p:pic>
      <p:pic>
        <p:nvPicPr>
          <p:cNvPr id="63" name="Picture 39">
            <a:extLst>
              <a:ext uri="{FF2B5EF4-FFF2-40B4-BE49-F238E27FC236}">
                <a16:creationId xmlns:a16="http://schemas.microsoft.com/office/drawing/2014/main" id="{664C38D6-3861-9A19-8991-C758F31FD426}"/>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9" y="2488746"/>
            <a:ext cx="823736" cy="649706"/>
          </a:xfrm>
          <a:prstGeom prst="rect">
            <a:avLst/>
          </a:prstGeom>
          <a:ln>
            <a:noFill/>
          </a:ln>
          <a:effectLst>
            <a:outerShdw blurRad="292100" dist="139700" dir="2700000" algn="tl" rotWithShape="0">
              <a:srgbClr val="333333">
                <a:alpha val="65000"/>
              </a:srgbClr>
            </a:outerShdw>
          </a:effectLst>
        </p:spPr>
      </p:pic>
      <p:sp>
        <p:nvSpPr>
          <p:cNvPr id="66" name="Rectangle 3">
            <a:extLst>
              <a:ext uri="{FF2B5EF4-FFF2-40B4-BE49-F238E27FC236}">
                <a16:creationId xmlns:a16="http://schemas.microsoft.com/office/drawing/2014/main" id="{0E1AE57C-05D6-8EBE-9526-9E8B3E4CE6CA}"/>
              </a:ext>
            </a:extLst>
          </p:cNvPr>
          <p:cNvSpPr/>
          <p:nvPr/>
        </p:nvSpPr>
        <p:spPr>
          <a:xfrm>
            <a:off x="5380850" y="3739014"/>
            <a:ext cx="223138" cy="300082"/>
          </a:xfrm>
          <a:prstGeom prst="rect">
            <a:avLst/>
          </a:prstGeom>
        </p:spPr>
        <p:txBody>
          <a:bodyPr wrap="none">
            <a:spAutoFit/>
          </a:bodyPr>
          <a:lstStyle/>
          <a:p>
            <a:r>
              <a:rPr lang="en-US" sz="1350">
                <a:solidFill>
                  <a:srgbClr val="000000"/>
                </a:solidFill>
                <a:latin typeface="-webkit-standard"/>
              </a:rPr>
              <a:t> </a:t>
            </a:r>
            <a:endParaRPr lang="en-US" sz="1350"/>
          </a:p>
        </p:txBody>
      </p:sp>
      <p:sp>
        <p:nvSpPr>
          <p:cNvPr id="115" name="Rectangle 3">
            <a:extLst>
              <a:ext uri="{FF2B5EF4-FFF2-40B4-BE49-F238E27FC236}">
                <a16:creationId xmlns:a16="http://schemas.microsoft.com/office/drawing/2014/main" id="{D6F78BA6-6040-4CC6-D1C0-7403519040BE}"/>
              </a:ext>
            </a:extLst>
          </p:cNvPr>
          <p:cNvSpPr/>
          <p:nvPr/>
        </p:nvSpPr>
        <p:spPr>
          <a:xfrm>
            <a:off x="5411771" y="3768140"/>
            <a:ext cx="223138" cy="300082"/>
          </a:xfrm>
          <a:prstGeom prst="rect">
            <a:avLst/>
          </a:prstGeom>
        </p:spPr>
        <p:txBody>
          <a:bodyPr wrap="none">
            <a:spAutoFit/>
          </a:bodyPr>
          <a:lstStyle/>
          <a:p>
            <a:r>
              <a:rPr lang="en-US" sz="1350">
                <a:solidFill>
                  <a:srgbClr val="000000"/>
                </a:solidFill>
                <a:latin typeface="-webkit-standard"/>
              </a:rPr>
              <a:t> </a:t>
            </a:r>
            <a:endParaRPr lang="en-US" sz="1350"/>
          </a:p>
        </p:txBody>
      </p:sp>
      <p:pic>
        <p:nvPicPr>
          <p:cNvPr id="123" name="Picture 34">
            <a:extLst>
              <a:ext uri="{FF2B5EF4-FFF2-40B4-BE49-F238E27FC236}">
                <a16:creationId xmlns:a16="http://schemas.microsoft.com/office/drawing/2014/main" id="{D113B6CB-488E-B0D1-4086-72500A95F7A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5400000">
            <a:off x="8368362" y="6060920"/>
            <a:ext cx="498811" cy="747791"/>
          </a:xfrm>
          <a:prstGeom prst="rect">
            <a:avLst/>
          </a:prstGeom>
          <a:ln>
            <a:noFill/>
          </a:ln>
          <a:effectLst>
            <a:outerShdw blurRad="292100" dist="139700" dir="2700000" algn="tl" rotWithShape="0">
              <a:srgbClr val="333333">
                <a:alpha val="65000"/>
              </a:srgbClr>
            </a:outerShdw>
          </a:effectLst>
        </p:spPr>
      </p:pic>
      <p:sp>
        <p:nvSpPr>
          <p:cNvPr id="174" name="Rectangle 3">
            <a:extLst>
              <a:ext uri="{FF2B5EF4-FFF2-40B4-BE49-F238E27FC236}">
                <a16:creationId xmlns:a16="http://schemas.microsoft.com/office/drawing/2014/main" id="{7EC30233-A2D4-DEDA-201C-7990194B0EE1}"/>
              </a:ext>
            </a:extLst>
          </p:cNvPr>
          <p:cNvSpPr/>
          <p:nvPr/>
        </p:nvSpPr>
        <p:spPr>
          <a:xfrm>
            <a:off x="5380850" y="3738979"/>
            <a:ext cx="223138" cy="300082"/>
          </a:xfrm>
          <a:prstGeom prst="rect">
            <a:avLst/>
          </a:prstGeom>
        </p:spPr>
        <p:txBody>
          <a:bodyPr wrap="none">
            <a:spAutoFit/>
          </a:bodyPr>
          <a:lstStyle/>
          <a:p>
            <a:r>
              <a:rPr lang="en-US" sz="1350">
                <a:solidFill>
                  <a:srgbClr val="000000"/>
                </a:solidFill>
                <a:latin typeface="-webkit-standard"/>
              </a:rPr>
              <a:t> </a:t>
            </a:r>
            <a:endParaRPr lang="en-US" sz="1350"/>
          </a:p>
        </p:txBody>
      </p:sp>
      <p:sp>
        <p:nvSpPr>
          <p:cNvPr id="225" name="Rectangle 3">
            <a:extLst>
              <a:ext uri="{FF2B5EF4-FFF2-40B4-BE49-F238E27FC236}">
                <a16:creationId xmlns:a16="http://schemas.microsoft.com/office/drawing/2014/main" id="{3C43CF81-6CF1-9F4C-485F-E0933A99EBAE}"/>
              </a:ext>
            </a:extLst>
          </p:cNvPr>
          <p:cNvSpPr/>
          <p:nvPr/>
        </p:nvSpPr>
        <p:spPr>
          <a:xfrm>
            <a:off x="5411771" y="3768105"/>
            <a:ext cx="223138" cy="300082"/>
          </a:xfrm>
          <a:prstGeom prst="rect">
            <a:avLst/>
          </a:prstGeom>
        </p:spPr>
        <p:txBody>
          <a:bodyPr wrap="none">
            <a:spAutoFit/>
          </a:bodyPr>
          <a:lstStyle/>
          <a:p>
            <a:r>
              <a:rPr lang="en-US" sz="1350">
                <a:solidFill>
                  <a:srgbClr val="000000"/>
                </a:solidFill>
                <a:latin typeface="-webkit-standard"/>
              </a:rPr>
              <a:t> </a:t>
            </a:r>
            <a:endParaRPr lang="en-US" sz="1350"/>
          </a:p>
        </p:txBody>
      </p:sp>
      <p:pic>
        <p:nvPicPr>
          <p:cNvPr id="292" name="Picture 41">
            <a:extLst>
              <a:ext uri="{FF2B5EF4-FFF2-40B4-BE49-F238E27FC236}">
                <a16:creationId xmlns:a16="http://schemas.microsoft.com/office/drawing/2014/main" id="{28E6A815-C92D-DA5E-93A0-56F7EEB7B566}"/>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603093" y="1370980"/>
            <a:ext cx="745946" cy="446415"/>
          </a:xfrm>
          <a:prstGeom prst="rect">
            <a:avLst/>
          </a:prstGeom>
          <a:ln>
            <a:noFill/>
          </a:ln>
          <a:effectLst>
            <a:outerShdw blurRad="292100" dist="139700" dir="2700000" algn="tl" rotWithShape="0">
              <a:srgbClr val="333333">
                <a:alpha val="65000"/>
              </a:srgbClr>
            </a:outerShdw>
          </a:effectLst>
        </p:spPr>
      </p:pic>
      <p:pic>
        <p:nvPicPr>
          <p:cNvPr id="293" name="Picture 51">
            <a:extLst>
              <a:ext uri="{FF2B5EF4-FFF2-40B4-BE49-F238E27FC236}">
                <a16:creationId xmlns:a16="http://schemas.microsoft.com/office/drawing/2014/main" id="{85178756-3E34-E2F2-22A4-847A4B0B8B6D}"/>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79739" y="1354718"/>
            <a:ext cx="1047341" cy="721223"/>
          </a:xfrm>
          <a:prstGeom prst="rect">
            <a:avLst/>
          </a:prstGeom>
          <a:ln>
            <a:noFill/>
          </a:ln>
          <a:effectLst>
            <a:outerShdw blurRad="292100" dist="139700" dir="2700000" algn="tl" rotWithShape="0">
              <a:srgbClr val="333333">
                <a:alpha val="65000"/>
              </a:srgbClr>
            </a:outerShdw>
          </a:effectLst>
        </p:spPr>
      </p:pic>
      <p:pic>
        <p:nvPicPr>
          <p:cNvPr id="294" name="Picture 45">
            <a:extLst>
              <a:ext uri="{FF2B5EF4-FFF2-40B4-BE49-F238E27FC236}">
                <a16:creationId xmlns:a16="http://schemas.microsoft.com/office/drawing/2014/main" id="{C8D24672-5386-55CB-8F36-A4B933AB3141}"/>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206159" y="2234362"/>
            <a:ext cx="788024" cy="639752"/>
          </a:xfrm>
          <a:prstGeom prst="rect">
            <a:avLst/>
          </a:prstGeom>
          <a:ln>
            <a:noFill/>
          </a:ln>
          <a:effectLst>
            <a:outerShdw blurRad="292100" dist="139700" dir="2700000" algn="tl" rotWithShape="0">
              <a:srgbClr val="333333">
                <a:alpha val="65000"/>
              </a:srgbClr>
            </a:outerShdw>
          </a:effectLst>
        </p:spPr>
      </p:pic>
      <p:pic>
        <p:nvPicPr>
          <p:cNvPr id="295" name="Picture 55">
            <a:extLst>
              <a:ext uri="{FF2B5EF4-FFF2-40B4-BE49-F238E27FC236}">
                <a16:creationId xmlns:a16="http://schemas.microsoft.com/office/drawing/2014/main" id="{B1CF72EE-D4E5-4621-A29D-AFEAF5820146}"/>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81974" y="1365328"/>
            <a:ext cx="1613892" cy="788703"/>
          </a:xfrm>
          <a:prstGeom prst="rect">
            <a:avLst/>
          </a:prstGeom>
          <a:ln>
            <a:noFill/>
          </a:ln>
          <a:effectLst>
            <a:outerShdw blurRad="292100" dist="139700" dir="2700000" algn="tl" rotWithShape="0">
              <a:srgbClr val="333333">
                <a:alpha val="65000"/>
              </a:srgbClr>
            </a:outerShdw>
          </a:effectLst>
        </p:spPr>
      </p:pic>
      <p:pic>
        <p:nvPicPr>
          <p:cNvPr id="296" name="Picture 41">
            <a:extLst>
              <a:ext uri="{FF2B5EF4-FFF2-40B4-BE49-F238E27FC236}">
                <a16:creationId xmlns:a16="http://schemas.microsoft.com/office/drawing/2014/main" id="{34C35287-34A7-BB8E-F400-29C4E9E6E08F}"/>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603093" y="1369840"/>
            <a:ext cx="745946" cy="446415"/>
          </a:xfrm>
          <a:prstGeom prst="rect">
            <a:avLst/>
          </a:prstGeom>
          <a:ln>
            <a:noFill/>
          </a:ln>
          <a:effectLst>
            <a:outerShdw blurRad="292100" dist="139700" dir="2700000" algn="tl" rotWithShape="0">
              <a:srgbClr val="333333">
                <a:alpha val="65000"/>
              </a:srgbClr>
            </a:outerShdw>
          </a:effectLst>
        </p:spPr>
      </p:pic>
      <p:pic>
        <p:nvPicPr>
          <p:cNvPr id="297" name="Picture 51">
            <a:extLst>
              <a:ext uri="{FF2B5EF4-FFF2-40B4-BE49-F238E27FC236}">
                <a16:creationId xmlns:a16="http://schemas.microsoft.com/office/drawing/2014/main" id="{8910290E-F73C-88AC-F7B1-B5AA0D4954FC}"/>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79739" y="1353578"/>
            <a:ext cx="1047341" cy="721223"/>
          </a:xfrm>
          <a:prstGeom prst="rect">
            <a:avLst/>
          </a:prstGeom>
          <a:ln>
            <a:noFill/>
          </a:ln>
          <a:effectLst>
            <a:outerShdw blurRad="292100" dist="139700" dir="2700000" algn="tl" rotWithShape="0">
              <a:srgbClr val="333333">
                <a:alpha val="65000"/>
              </a:srgbClr>
            </a:outerShdw>
          </a:effectLst>
        </p:spPr>
      </p:pic>
      <p:pic>
        <p:nvPicPr>
          <p:cNvPr id="298" name="Picture 43">
            <a:extLst>
              <a:ext uri="{FF2B5EF4-FFF2-40B4-BE49-F238E27FC236}">
                <a16:creationId xmlns:a16="http://schemas.microsoft.com/office/drawing/2014/main" id="{90B1FBB7-CD88-29B7-CB8C-07E90950DC5B}"/>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427250" y="2228252"/>
            <a:ext cx="758391" cy="708070"/>
          </a:xfrm>
          <a:prstGeom prst="rect">
            <a:avLst/>
          </a:prstGeom>
          <a:ln>
            <a:noFill/>
          </a:ln>
          <a:effectLst>
            <a:outerShdw blurRad="292100" dist="139700" dir="2700000" algn="tl" rotWithShape="0">
              <a:srgbClr val="333333">
                <a:alpha val="65000"/>
              </a:srgbClr>
            </a:outerShdw>
          </a:effectLst>
        </p:spPr>
      </p:pic>
      <p:pic>
        <p:nvPicPr>
          <p:cNvPr id="299" name="Picture 67">
            <a:extLst>
              <a:ext uri="{FF2B5EF4-FFF2-40B4-BE49-F238E27FC236}">
                <a16:creationId xmlns:a16="http://schemas.microsoft.com/office/drawing/2014/main" id="{6CC8DB6B-3DA8-270A-62B9-57E94B29CEED}"/>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54323" y="2125438"/>
            <a:ext cx="467968" cy="427406"/>
          </a:xfrm>
          <a:prstGeom prst="rect">
            <a:avLst/>
          </a:prstGeom>
          <a:ln>
            <a:noFill/>
          </a:ln>
          <a:effectLst>
            <a:outerShdw blurRad="292100" dist="139700" dir="2700000" algn="tl" rotWithShape="0">
              <a:srgbClr val="333333">
                <a:alpha val="65000"/>
              </a:srgbClr>
            </a:outerShdw>
          </a:effectLst>
        </p:spPr>
      </p:pic>
      <p:pic>
        <p:nvPicPr>
          <p:cNvPr id="300" name="Picture 76">
            <a:extLst>
              <a:ext uri="{FF2B5EF4-FFF2-40B4-BE49-F238E27FC236}">
                <a16:creationId xmlns:a16="http://schemas.microsoft.com/office/drawing/2014/main" id="{7166C376-24B5-2632-322F-00E167E2380A}"/>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80682" y="2114119"/>
            <a:ext cx="676852" cy="458927"/>
          </a:xfrm>
          <a:prstGeom prst="rect">
            <a:avLst/>
          </a:prstGeom>
          <a:ln>
            <a:noFill/>
          </a:ln>
          <a:effectLst>
            <a:outerShdw blurRad="292100" dist="139700" dir="2700000" algn="tl" rotWithShape="0">
              <a:srgbClr val="333333">
                <a:alpha val="65000"/>
              </a:srgbClr>
            </a:outerShdw>
          </a:effectLst>
        </p:spPr>
      </p:pic>
      <p:pic>
        <p:nvPicPr>
          <p:cNvPr id="301" name="Picture 65">
            <a:extLst>
              <a:ext uri="{FF2B5EF4-FFF2-40B4-BE49-F238E27FC236}">
                <a16:creationId xmlns:a16="http://schemas.microsoft.com/office/drawing/2014/main" id="{F6159BF5-59F9-4409-F5F1-D74F5AC25037}"/>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60160" y="1865268"/>
            <a:ext cx="588878" cy="599310"/>
          </a:xfrm>
          <a:prstGeom prst="rect">
            <a:avLst/>
          </a:prstGeom>
          <a:ln>
            <a:noFill/>
          </a:ln>
          <a:effectLst>
            <a:outerShdw blurRad="292100" dist="139700" dir="2700000" algn="tl" rotWithShape="0">
              <a:srgbClr val="333333">
                <a:alpha val="65000"/>
              </a:srgbClr>
            </a:outerShdw>
          </a:effectLst>
        </p:spPr>
      </p:pic>
      <p:pic>
        <p:nvPicPr>
          <p:cNvPr id="302" name="Picture 45">
            <a:extLst>
              <a:ext uri="{FF2B5EF4-FFF2-40B4-BE49-F238E27FC236}">
                <a16:creationId xmlns:a16="http://schemas.microsoft.com/office/drawing/2014/main" id="{164AB1CE-647C-B335-BB6F-D1195890C6D3}"/>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206159" y="2234615"/>
            <a:ext cx="788024" cy="639752"/>
          </a:xfrm>
          <a:prstGeom prst="rect">
            <a:avLst/>
          </a:prstGeom>
          <a:ln>
            <a:noFill/>
          </a:ln>
          <a:effectLst>
            <a:outerShdw blurRad="292100" dist="139700" dir="2700000" algn="tl" rotWithShape="0">
              <a:srgbClr val="333333">
                <a:alpha val="65000"/>
              </a:srgbClr>
            </a:outerShdw>
          </a:effectLst>
        </p:spPr>
      </p:pic>
      <p:pic>
        <p:nvPicPr>
          <p:cNvPr id="303" name="Picture 55">
            <a:extLst>
              <a:ext uri="{FF2B5EF4-FFF2-40B4-BE49-F238E27FC236}">
                <a16:creationId xmlns:a16="http://schemas.microsoft.com/office/drawing/2014/main" id="{0D955ECB-D9DB-6377-74D6-C459104F4A35}"/>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81974" y="1365581"/>
            <a:ext cx="1613892" cy="788703"/>
          </a:xfrm>
          <a:prstGeom prst="rect">
            <a:avLst/>
          </a:prstGeom>
          <a:ln>
            <a:noFill/>
          </a:ln>
          <a:effectLst>
            <a:outerShdw blurRad="292100" dist="139700" dir="2700000" algn="tl" rotWithShape="0">
              <a:srgbClr val="333333">
                <a:alpha val="65000"/>
              </a:srgbClr>
            </a:outerShdw>
          </a:effectLst>
        </p:spPr>
      </p:pic>
      <p:pic>
        <p:nvPicPr>
          <p:cNvPr id="304" name="Picture 41">
            <a:extLst>
              <a:ext uri="{FF2B5EF4-FFF2-40B4-BE49-F238E27FC236}">
                <a16:creationId xmlns:a16="http://schemas.microsoft.com/office/drawing/2014/main" id="{45DB5826-504F-9539-F52C-6B8DBD32A6DD}"/>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603093" y="1370093"/>
            <a:ext cx="745946" cy="446415"/>
          </a:xfrm>
          <a:prstGeom prst="rect">
            <a:avLst/>
          </a:prstGeom>
          <a:ln>
            <a:noFill/>
          </a:ln>
          <a:effectLst>
            <a:outerShdw blurRad="292100" dist="139700" dir="2700000" algn="tl" rotWithShape="0">
              <a:srgbClr val="333333">
                <a:alpha val="65000"/>
              </a:srgbClr>
            </a:outerShdw>
          </a:effectLst>
        </p:spPr>
      </p:pic>
      <p:pic>
        <p:nvPicPr>
          <p:cNvPr id="305" name="Picture 51">
            <a:extLst>
              <a:ext uri="{FF2B5EF4-FFF2-40B4-BE49-F238E27FC236}">
                <a16:creationId xmlns:a16="http://schemas.microsoft.com/office/drawing/2014/main" id="{5FCA6D68-3667-D471-F9A8-3C115F35056B}"/>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79739" y="1353831"/>
            <a:ext cx="1047341" cy="721223"/>
          </a:xfrm>
          <a:prstGeom prst="rect">
            <a:avLst/>
          </a:prstGeom>
          <a:ln>
            <a:noFill/>
          </a:ln>
          <a:effectLst>
            <a:outerShdw blurRad="292100" dist="139700" dir="2700000" algn="tl" rotWithShape="0">
              <a:srgbClr val="333333">
                <a:alpha val="65000"/>
              </a:srgbClr>
            </a:outerShdw>
          </a:effectLst>
        </p:spPr>
      </p:pic>
      <p:pic>
        <p:nvPicPr>
          <p:cNvPr id="306" name="Picture 6">
            <a:extLst>
              <a:ext uri="{FF2B5EF4-FFF2-40B4-BE49-F238E27FC236}">
                <a16:creationId xmlns:a16="http://schemas.microsoft.com/office/drawing/2014/main" id="{DBF13374-E1ED-A4E1-6AFC-208A96D41C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1" y="2225171"/>
            <a:ext cx="515382" cy="327736"/>
          </a:xfrm>
          <a:prstGeom prst="rect">
            <a:avLst/>
          </a:prstGeom>
          <a:ln>
            <a:noFill/>
          </a:ln>
          <a:effectLst>
            <a:outerShdw blurRad="292100" dist="139700" dir="2700000" algn="tl" rotWithShape="0">
              <a:srgbClr val="333333">
                <a:alpha val="65000"/>
              </a:srgbClr>
            </a:outerShdw>
          </a:effectLst>
        </p:spPr>
      </p:pic>
      <p:pic>
        <p:nvPicPr>
          <p:cNvPr id="307" name="Picture 26">
            <a:extLst>
              <a:ext uri="{FF2B5EF4-FFF2-40B4-BE49-F238E27FC236}">
                <a16:creationId xmlns:a16="http://schemas.microsoft.com/office/drawing/2014/main" id="{346EE3CE-9186-8ADF-823E-342D37A65DA1}"/>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50" y="2228412"/>
            <a:ext cx="545770" cy="340064"/>
          </a:xfrm>
          <a:prstGeom prst="rect">
            <a:avLst/>
          </a:prstGeom>
          <a:ln>
            <a:noFill/>
          </a:ln>
          <a:effectLst>
            <a:outerShdw blurRad="292100" dist="139700" dir="2700000" algn="tl" rotWithShape="0">
              <a:srgbClr val="333333">
                <a:alpha val="65000"/>
              </a:srgbClr>
            </a:outerShdw>
          </a:effectLst>
        </p:spPr>
      </p:pic>
      <p:pic>
        <p:nvPicPr>
          <p:cNvPr id="308" name="Picture 43">
            <a:extLst>
              <a:ext uri="{FF2B5EF4-FFF2-40B4-BE49-F238E27FC236}">
                <a16:creationId xmlns:a16="http://schemas.microsoft.com/office/drawing/2014/main" id="{DE7DB02A-DB82-FF2B-1C88-5E816F53A807}"/>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30" y="2228774"/>
            <a:ext cx="835232" cy="708070"/>
          </a:xfrm>
          <a:prstGeom prst="rect">
            <a:avLst/>
          </a:prstGeom>
          <a:ln>
            <a:noFill/>
          </a:ln>
          <a:effectLst>
            <a:outerShdw blurRad="292100" dist="139700" dir="2700000" algn="tl" rotWithShape="0">
              <a:srgbClr val="333333">
                <a:alpha val="65000"/>
              </a:srgbClr>
            </a:outerShdw>
          </a:effectLst>
        </p:spPr>
      </p:pic>
      <p:pic>
        <p:nvPicPr>
          <p:cNvPr id="309" name="Picture 67">
            <a:extLst>
              <a:ext uri="{FF2B5EF4-FFF2-40B4-BE49-F238E27FC236}">
                <a16:creationId xmlns:a16="http://schemas.microsoft.com/office/drawing/2014/main" id="{DD2ABE37-9310-5276-17CF-3F60AD9A909C}"/>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6" y="2125960"/>
            <a:ext cx="515382" cy="427406"/>
          </a:xfrm>
          <a:prstGeom prst="rect">
            <a:avLst/>
          </a:prstGeom>
          <a:ln>
            <a:noFill/>
          </a:ln>
          <a:effectLst>
            <a:outerShdw blurRad="292100" dist="139700" dir="2700000" algn="tl" rotWithShape="0">
              <a:srgbClr val="333333">
                <a:alpha val="65000"/>
              </a:srgbClr>
            </a:outerShdw>
          </a:effectLst>
        </p:spPr>
      </p:pic>
      <p:pic>
        <p:nvPicPr>
          <p:cNvPr id="310" name="Picture 76">
            <a:extLst>
              <a:ext uri="{FF2B5EF4-FFF2-40B4-BE49-F238E27FC236}">
                <a16:creationId xmlns:a16="http://schemas.microsoft.com/office/drawing/2014/main" id="{587A5112-EC4C-2A6D-DBC3-951D9959356F}"/>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3" y="2114641"/>
            <a:ext cx="745430" cy="458927"/>
          </a:xfrm>
          <a:prstGeom prst="rect">
            <a:avLst/>
          </a:prstGeom>
          <a:ln>
            <a:noFill/>
          </a:ln>
          <a:effectLst>
            <a:outerShdw blurRad="292100" dist="139700" dir="2700000" algn="tl" rotWithShape="0">
              <a:srgbClr val="333333">
                <a:alpha val="65000"/>
              </a:srgbClr>
            </a:outerShdw>
          </a:effectLst>
        </p:spPr>
      </p:pic>
      <p:pic>
        <p:nvPicPr>
          <p:cNvPr id="311" name="Picture 65">
            <a:extLst>
              <a:ext uri="{FF2B5EF4-FFF2-40B4-BE49-F238E27FC236}">
                <a16:creationId xmlns:a16="http://schemas.microsoft.com/office/drawing/2014/main" id="{61BDA7C6-731F-6AED-8737-22E7EA90B8B6}"/>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8" y="1865790"/>
            <a:ext cx="648542" cy="599310"/>
          </a:xfrm>
          <a:prstGeom prst="rect">
            <a:avLst/>
          </a:prstGeom>
          <a:ln>
            <a:noFill/>
          </a:ln>
          <a:effectLst>
            <a:outerShdw blurRad="292100" dist="139700" dir="2700000" algn="tl" rotWithShape="0">
              <a:srgbClr val="333333">
                <a:alpha val="65000"/>
              </a:srgbClr>
            </a:outerShdw>
          </a:effectLst>
        </p:spPr>
      </p:pic>
      <p:pic>
        <p:nvPicPr>
          <p:cNvPr id="312" name="Picture 45">
            <a:extLst>
              <a:ext uri="{FF2B5EF4-FFF2-40B4-BE49-F238E27FC236}">
                <a16:creationId xmlns:a16="http://schemas.microsoft.com/office/drawing/2014/main" id="{20A5D6D6-88D3-6695-3139-305A4E9659A5}"/>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8" y="2235137"/>
            <a:ext cx="867866" cy="639752"/>
          </a:xfrm>
          <a:prstGeom prst="rect">
            <a:avLst/>
          </a:prstGeom>
          <a:ln>
            <a:noFill/>
          </a:ln>
          <a:effectLst>
            <a:outerShdw blurRad="292100" dist="139700" dir="2700000" algn="tl" rotWithShape="0">
              <a:srgbClr val="333333">
                <a:alpha val="65000"/>
              </a:srgbClr>
            </a:outerShdw>
          </a:effectLst>
        </p:spPr>
      </p:pic>
      <p:pic>
        <p:nvPicPr>
          <p:cNvPr id="313" name="Picture 55">
            <a:extLst>
              <a:ext uri="{FF2B5EF4-FFF2-40B4-BE49-F238E27FC236}">
                <a16:creationId xmlns:a16="http://schemas.microsoft.com/office/drawing/2014/main" id="{80BD28D7-52C5-52F9-F5B4-6B7106B3309D}"/>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5" y="1366103"/>
            <a:ext cx="1777410" cy="788703"/>
          </a:xfrm>
          <a:prstGeom prst="rect">
            <a:avLst/>
          </a:prstGeom>
          <a:ln>
            <a:noFill/>
          </a:ln>
          <a:effectLst>
            <a:outerShdw blurRad="292100" dist="139700" dir="2700000" algn="tl" rotWithShape="0">
              <a:srgbClr val="333333">
                <a:alpha val="65000"/>
              </a:srgbClr>
            </a:outerShdw>
          </a:effectLst>
        </p:spPr>
      </p:pic>
      <p:pic>
        <p:nvPicPr>
          <p:cNvPr id="314" name="Picture 41">
            <a:extLst>
              <a:ext uri="{FF2B5EF4-FFF2-40B4-BE49-F238E27FC236}">
                <a16:creationId xmlns:a16="http://schemas.microsoft.com/office/drawing/2014/main" id="{EBB23536-AD6D-5C1B-A807-EA2D553B8DB1}"/>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4" y="1370615"/>
            <a:ext cx="821524" cy="446415"/>
          </a:xfrm>
          <a:prstGeom prst="rect">
            <a:avLst/>
          </a:prstGeom>
          <a:ln>
            <a:noFill/>
          </a:ln>
          <a:effectLst>
            <a:outerShdw blurRad="292100" dist="139700" dir="2700000" algn="tl" rotWithShape="0">
              <a:srgbClr val="333333">
                <a:alpha val="65000"/>
              </a:srgbClr>
            </a:outerShdw>
          </a:effectLst>
        </p:spPr>
      </p:pic>
      <p:pic>
        <p:nvPicPr>
          <p:cNvPr id="315" name="Picture 51">
            <a:extLst>
              <a:ext uri="{FF2B5EF4-FFF2-40B4-BE49-F238E27FC236}">
                <a16:creationId xmlns:a16="http://schemas.microsoft.com/office/drawing/2014/main" id="{8684F84E-9E80-5167-39B4-BD76F55D5DDA}"/>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1" y="1354353"/>
            <a:ext cx="1153458" cy="721223"/>
          </a:xfrm>
          <a:prstGeom prst="rect">
            <a:avLst/>
          </a:prstGeom>
          <a:ln>
            <a:noFill/>
          </a:ln>
          <a:effectLst>
            <a:outerShdw blurRad="292100" dist="139700" dir="2700000" algn="tl" rotWithShape="0">
              <a:srgbClr val="333333">
                <a:alpha val="65000"/>
              </a:srgbClr>
            </a:outerShdw>
          </a:effectLst>
        </p:spPr>
      </p:pic>
      <p:pic>
        <p:nvPicPr>
          <p:cNvPr id="316" name="Picture 5">
            <a:extLst>
              <a:ext uri="{FF2B5EF4-FFF2-40B4-BE49-F238E27FC236}">
                <a16:creationId xmlns:a16="http://schemas.microsoft.com/office/drawing/2014/main" id="{553AFE21-B956-F5D5-4D7B-4CE34C8A192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1" y="2897786"/>
            <a:ext cx="637772" cy="650520"/>
          </a:xfrm>
          <a:prstGeom prst="rect">
            <a:avLst/>
          </a:prstGeom>
          <a:ln>
            <a:noFill/>
          </a:ln>
          <a:effectLst>
            <a:outerShdw blurRad="292100" dist="139700" dir="2700000" algn="tl" rotWithShape="0">
              <a:srgbClr val="333333">
                <a:alpha val="65000"/>
              </a:srgbClr>
            </a:outerShdw>
          </a:effectLst>
        </p:spPr>
      </p:pic>
      <p:pic>
        <p:nvPicPr>
          <p:cNvPr id="317" name="Picture 22">
            <a:extLst>
              <a:ext uri="{FF2B5EF4-FFF2-40B4-BE49-F238E27FC236}">
                <a16:creationId xmlns:a16="http://schemas.microsoft.com/office/drawing/2014/main" id="{E5078FD0-5F76-07A2-2194-1649DAE92E15}"/>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5" y="2593870"/>
            <a:ext cx="694776" cy="427406"/>
          </a:xfrm>
          <a:prstGeom prst="rect">
            <a:avLst/>
          </a:prstGeom>
          <a:ln>
            <a:noFill/>
          </a:ln>
          <a:effectLst>
            <a:outerShdw blurRad="292100" dist="139700" dir="2700000" algn="tl" rotWithShape="0">
              <a:srgbClr val="333333">
                <a:alpha val="65000"/>
              </a:srgbClr>
            </a:outerShdw>
          </a:effectLst>
        </p:spPr>
      </p:pic>
      <p:pic>
        <p:nvPicPr>
          <p:cNvPr id="318" name="Picture 49">
            <a:extLst>
              <a:ext uri="{FF2B5EF4-FFF2-40B4-BE49-F238E27FC236}">
                <a16:creationId xmlns:a16="http://schemas.microsoft.com/office/drawing/2014/main" id="{CA79762B-70CA-0645-5A30-D1C8FE971D9D}"/>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5" y="2593397"/>
            <a:ext cx="501636" cy="413472"/>
          </a:xfrm>
          <a:prstGeom prst="rect">
            <a:avLst/>
          </a:prstGeom>
          <a:ln>
            <a:noFill/>
          </a:ln>
          <a:effectLst>
            <a:outerShdw blurRad="292100" dist="139700" dir="2700000" algn="tl" rotWithShape="0">
              <a:srgbClr val="333333">
                <a:alpha val="65000"/>
              </a:srgbClr>
            </a:outerShdw>
          </a:effectLst>
        </p:spPr>
      </p:pic>
      <p:pic>
        <p:nvPicPr>
          <p:cNvPr id="319" name="Picture 78">
            <a:extLst>
              <a:ext uri="{FF2B5EF4-FFF2-40B4-BE49-F238E27FC236}">
                <a16:creationId xmlns:a16="http://schemas.microsoft.com/office/drawing/2014/main" id="{AF5B92FC-1E25-4C47-D844-D66D9FD89E71}"/>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5" y="2606999"/>
            <a:ext cx="814371" cy="558989"/>
          </a:xfrm>
          <a:prstGeom prst="rect">
            <a:avLst/>
          </a:prstGeom>
          <a:ln>
            <a:noFill/>
          </a:ln>
          <a:effectLst>
            <a:outerShdw blurRad="292100" dist="139700" dir="2700000" algn="tl" rotWithShape="0">
              <a:srgbClr val="333333">
                <a:alpha val="65000"/>
              </a:srgbClr>
            </a:outerShdw>
          </a:effectLst>
        </p:spPr>
      </p:pic>
      <p:pic>
        <p:nvPicPr>
          <p:cNvPr id="320" name="Picture 58">
            <a:extLst>
              <a:ext uri="{FF2B5EF4-FFF2-40B4-BE49-F238E27FC236}">
                <a16:creationId xmlns:a16="http://schemas.microsoft.com/office/drawing/2014/main" id="{D4098889-953E-BE61-2D94-96A5A5C7A36E}"/>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8" y="2593397"/>
            <a:ext cx="437536" cy="488614"/>
          </a:xfrm>
          <a:prstGeom prst="rect">
            <a:avLst/>
          </a:prstGeom>
          <a:ln>
            <a:noFill/>
          </a:ln>
          <a:effectLst>
            <a:outerShdw blurRad="292100" dist="139700" dir="2700000" algn="tl" rotWithShape="0">
              <a:srgbClr val="333333">
                <a:alpha val="65000"/>
              </a:srgbClr>
            </a:outerShdw>
          </a:effectLst>
        </p:spPr>
      </p:pic>
      <p:pic>
        <p:nvPicPr>
          <p:cNvPr id="321" name="Picture 39">
            <a:extLst>
              <a:ext uri="{FF2B5EF4-FFF2-40B4-BE49-F238E27FC236}">
                <a16:creationId xmlns:a16="http://schemas.microsoft.com/office/drawing/2014/main" id="{63397FAE-E385-3D37-6AFA-6189D0D2C5D2}"/>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9" y="2489706"/>
            <a:ext cx="823736" cy="649706"/>
          </a:xfrm>
          <a:prstGeom prst="rect">
            <a:avLst/>
          </a:prstGeom>
          <a:ln>
            <a:noFill/>
          </a:ln>
          <a:effectLst>
            <a:outerShdw blurRad="292100" dist="139700" dir="2700000" algn="tl" rotWithShape="0">
              <a:srgbClr val="333333">
                <a:alpha val="65000"/>
              </a:srgbClr>
            </a:outerShdw>
          </a:effectLst>
        </p:spPr>
      </p:pic>
      <p:pic>
        <p:nvPicPr>
          <p:cNvPr id="322" name="Picture 6">
            <a:extLst>
              <a:ext uri="{FF2B5EF4-FFF2-40B4-BE49-F238E27FC236}">
                <a16:creationId xmlns:a16="http://schemas.microsoft.com/office/drawing/2014/main" id="{9601CBDF-0595-ED32-4BB0-CE1A4F4856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1" y="2226131"/>
            <a:ext cx="515382" cy="327736"/>
          </a:xfrm>
          <a:prstGeom prst="rect">
            <a:avLst/>
          </a:prstGeom>
          <a:ln>
            <a:noFill/>
          </a:ln>
          <a:effectLst>
            <a:outerShdw blurRad="292100" dist="139700" dir="2700000" algn="tl" rotWithShape="0">
              <a:srgbClr val="333333">
                <a:alpha val="65000"/>
              </a:srgbClr>
            </a:outerShdw>
          </a:effectLst>
        </p:spPr>
      </p:pic>
      <p:pic>
        <p:nvPicPr>
          <p:cNvPr id="323" name="Picture 26">
            <a:extLst>
              <a:ext uri="{FF2B5EF4-FFF2-40B4-BE49-F238E27FC236}">
                <a16:creationId xmlns:a16="http://schemas.microsoft.com/office/drawing/2014/main" id="{96844EB4-B2D0-A60B-8D1C-41ECBB9991B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50" y="2229372"/>
            <a:ext cx="545770" cy="340064"/>
          </a:xfrm>
          <a:prstGeom prst="rect">
            <a:avLst/>
          </a:prstGeom>
          <a:ln>
            <a:noFill/>
          </a:ln>
          <a:effectLst>
            <a:outerShdw blurRad="292100" dist="139700" dir="2700000" algn="tl" rotWithShape="0">
              <a:srgbClr val="333333">
                <a:alpha val="65000"/>
              </a:srgbClr>
            </a:outerShdw>
          </a:effectLst>
        </p:spPr>
      </p:pic>
      <p:pic>
        <p:nvPicPr>
          <p:cNvPr id="324" name="Picture 43">
            <a:extLst>
              <a:ext uri="{FF2B5EF4-FFF2-40B4-BE49-F238E27FC236}">
                <a16:creationId xmlns:a16="http://schemas.microsoft.com/office/drawing/2014/main" id="{12426478-E8C1-D14A-2E42-02751ABD46F5}"/>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30" y="2229734"/>
            <a:ext cx="835232" cy="708070"/>
          </a:xfrm>
          <a:prstGeom prst="rect">
            <a:avLst/>
          </a:prstGeom>
          <a:ln>
            <a:noFill/>
          </a:ln>
          <a:effectLst>
            <a:outerShdw blurRad="292100" dist="139700" dir="2700000" algn="tl" rotWithShape="0">
              <a:srgbClr val="333333">
                <a:alpha val="65000"/>
              </a:srgbClr>
            </a:outerShdw>
          </a:effectLst>
        </p:spPr>
      </p:pic>
      <p:pic>
        <p:nvPicPr>
          <p:cNvPr id="325" name="Picture 67">
            <a:extLst>
              <a:ext uri="{FF2B5EF4-FFF2-40B4-BE49-F238E27FC236}">
                <a16:creationId xmlns:a16="http://schemas.microsoft.com/office/drawing/2014/main" id="{F90AA773-C2C9-C2D2-166F-3CAF122A1A30}"/>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6" y="2126920"/>
            <a:ext cx="515382" cy="427406"/>
          </a:xfrm>
          <a:prstGeom prst="rect">
            <a:avLst/>
          </a:prstGeom>
          <a:ln>
            <a:noFill/>
          </a:ln>
          <a:effectLst>
            <a:outerShdw blurRad="292100" dist="139700" dir="2700000" algn="tl" rotWithShape="0">
              <a:srgbClr val="333333">
                <a:alpha val="65000"/>
              </a:srgbClr>
            </a:outerShdw>
          </a:effectLst>
        </p:spPr>
      </p:pic>
      <p:pic>
        <p:nvPicPr>
          <p:cNvPr id="326" name="Picture 76">
            <a:extLst>
              <a:ext uri="{FF2B5EF4-FFF2-40B4-BE49-F238E27FC236}">
                <a16:creationId xmlns:a16="http://schemas.microsoft.com/office/drawing/2014/main" id="{AAF97346-AEE2-C840-DF78-392026F4FE9C}"/>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3" y="2115601"/>
            <a:ext cx="745430" cy="458927"/>
          </a:xfrm>
          <a:prstGeom prst="rect">
            <a:avLst/>
          </a:prstGeom>
          <a:ln>
            <a:noFill/>
          </a:ln>
          <a:effectLst>
            <a:outerShdw blurRad="292100" dist="139700" dir="2700000" algn="tl" rotWithShape="0">
              <a:srgbClr val="333333">
                <a:alpha val="65000"/>
              </a:srgbClr>
            </a:outerShdw>
          </a:effectLst>
        </p:spPr>
      </p:pic>
      <p:pic>
        <p:nvPicPr>
          <p:cNvPr id="327" name="Picture 65">
            <a:extLst>
              <a:ext uri="{FF2B5EF4-FFF2-40B4-BE49-F238E27FC236}">
                <a16:creationId xmlns:a16="http://schemas.microsoft.com/office/drawing/2014/main" id="{B2828D5A-8387-C61B-D311-FCA3EEFECE67}"/>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8" y="1866750"/>
            <a:ext cx="648542" cy="599310"/>
          </a:xfrm>
          <a:prstGeom prst="rect">
            <a:avLst/>
          </a:prstGeom>
          <a:ln>
            <a:noFill/>
          </a:ln>
          <a:effectLst>
            <a:outerShdw blurRad="292100" dist="139700" dir="2700000" algn="tl" rotWithShape="0">
              <a:srgbClr val="333333">
                <a:alpha val="65000"/>
              </a:srgbClr>
            </a:outerShdw>
          </a:effectLst>
        </p:spPr>
      </p:pic>
      <p:pic>
        <p:nvPicPr>
          <p:cNvPr id="328" name="Picture 45">
            <a:extLst>
              <a:ext uri="{FF2B5EF4-FFF2-40B4-BE49-F238E27FC236}">
                <a16:creationId xmlns:a16="http://schemas.microsoft.com/office/drawing/2014/main" id="{02204683-A398-31F1-AD54-D9CC2276823E}"/>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8" y="2236097"/>
            <a:ext cx="867866" cy="639752"/>
          </a:xfrm>
          <a:prstGeom prst="rect">
            <a:avLst/>
          </a:prstGeom>
          <a:ln>
            <a:noFill/>
          </a:ln>
          <a:effectLst>
            <a:outerShdw blurRad="292100" dist="139700" dir="2700000" algn="tl" rotWithShape="0">
              <a:srgbClr val="333333">
                <a:alpha val="65000"/>
              </a:srgbClr>
            </a:outerShdw>
          </a:effectLst>
        </p:spPr>
      </p:pic>
      <p:pic>
        <p:nvPicPr>
          <p:cNvPr id="329" name="Picture 55">
            <a:extLst>
              <a:ext uri="{FF2B5EF4-FFF2-40B4-BE49-F238E27FC236}">
                <a16:creationId xmlns:a16="http://schemas.microsoft.com/office/drawing/2014/main" id="{4F08BD50-EF0C-1464-392F-0B9B544B1725}"/>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5" y="1367063"/>
            <a:ext cx="1777410" cy="788703"/>
          </a:xfrm>
          <a:prstGeom prst="rect">
            <a:avLst/>
          </a:prstGeom>
          <a:ln>
            <a:noFill/>
          </a:ln>
          <a:effectLst>
            <a:outerShdw blurRad="292100" dist="139700" dir="2700000" algn="tl" rotWithShape="0">
              <a:srgbClr val="333333">
                <a:alpha val="65000"/>
              </a:srgbClr>
            </a:outerShdw>
          </a:effectLst>
        </p:spPr>
      </p:pic>
      <p:pic>
        <p:nvPicPr>
          <p:cNvPr id="330" name="Picture 41">
            <a:extLst>
              <a:ext uri="{FF2B5EF4-FFF2-40B4-BE49-F238E27FC236}">
                <a16:creationId xmlns:a16="http://schemas.microsoft.com/office/drawing/2014/main" id="{B5B5EBBF-A83B-DE62-9DEE-3E2A22372E88}"/>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4" y="1371575"/>
            <a:ext cx="821524" cy="446415"/>
          </a:xfrm>
          <a:prstGeom prst="rect">
            <a:avLst/>
          </a:prstGeom>
          <a:ln>
            <a:noFill/>
          </a:ln>
          <a:effectLst>
            <a:outerShdw blurRad="292100" dist="139700" dir="2700000" algn="tl" rotWithShape="0">
              <a:srgbClr val="333333">
                <a:alpha val="65000"/>
              </a:srgbClr>
            </a:outerShdw>
          </a:effectLst>
        </p:spPr>
      </p:pic>
      <p:pic>
        <p:nvPicPr>
          <p:cNvPr id="331" name="Picture 51">
            <a:extLst>
              <a:ext uri="{FF2B5EF4-FFF2-40B4-BE49-F238E27FC236}">
                <a16:creationId xmlns:a16="http://schemas.microsoft.com/office/drawing/2014/main" id="{7739FFD9-EB84-0CE4-B5AC-2976BD10347A}"/>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1" y="1355313"/>
            <a:ext cx="1153458" cy="721223"/>
          </a:xfrm>
          <a:prstGeom prst="rect">
            <a:avLst/>
          </a:prstGeom>
          <a:ln>
            <a:noFill/>
          </a:ln>
          <a:effectLst>
            <a:outerShdw blurRad="292100" dist="139700" dir="2700000" algn="tl" rotWithShape="0">
              <a:srgbClr val="333333">
                <a:alpha val="65000"/>
              </a:srgbClr>
            </a:outerShdw>
          </a:effectLst>
        </p:spPr>
      </p:pic>
      <p:pic>
        <p:nvPicPr>
          <p:cNvPr id="332" name="Picture 8">
            <a:extLst>
              <a:ext uri="{FF2B5EF4-FFF2-40B4-BE49-F238E27FC236}">
                <a16:creationId xmlns:a16="http://schemas.microsoft.com/office/drawing/2014/main" id="{2CA5897F-567D-C02F-45C6-A39A31A60202}"/>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459957" y="2969904"/>
            <a:ext cx="716080" cy="573619"/>
          </a:xfrm>
          <a:prstGeom prst="rect">
            <a:avLst/>
          </a:prstGeom>
          <a:ln>
            <a:noFill/>
          </a:ln>
          <a:effectLst>
            <a:outerShdw blurRad="292100" dist="139700" dir="2700000" algn="tl" rotWithShape="0">
              <a:srgbClr val="333333">
                <a:alpha val="65000"/>
              </a:srgbClr>
            </a:outerShdw>
          </a:effectLst>
        </p:spPr>
      </p:pic>
      <p:pic>
        <p:nvPicPr>
          <p:cNvPr id="333" name="Picture 5">
            <a:extLst>
              <a:ext uri="{FF2B5EF4-FFF2-40B4-BE49-F238E27FC236}">
                <a16:creationId xmlns:a16="http://schemas.microsoft.com/office/drawing/2014/main" id="{2F7BC0A9-DD58-7369-EFB5-05D6C4E736C6}"/>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1" y="2898363"/>
            <a:ext cx="637772" cy="650520"/>
          </a:xfrm>
          <a:prstGeom prst="rect">
            <a:avLst/>
          </a:prstGeom>
          <a:ln>
            <a:noFill/>
          </a:ln>
          <a:effectLst>
            <a:outerShdw blurRad="292100" dist="139700" dir="2700000" algn="tl" rotWithShape="0">
              <a:srgbClr val="333333">
                <a:alpha val="65000"/>
              </a:srgbClr>
            </a:outerShdw>
          </a:effectLst>
        </p:spPr>
      </p:pic>
      <p:pic>
        <p:nvPicPr>
          <p:cNvPr id="334" name="Picture 22">
            <a:extLst>
              <a:ext uri="{FF2B5EF4-FFF2-40B4-BE49-F238E27FC236}">
                <a16:creationId xmlns:a16="http://schemas.microsoft.com/office/drawing/2014/main" id="{C09661A9-02D1-110F-7C59-3C423EDE2B6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5" y="2594447"/>
            <a:ext cx="694776" cy="427406"/>
          </a:xfrm>
          <a:prstGeom prst="rect">
            <a:avLst/>
          </a:prstGeom>
          <a:ln>
            <a:noFill/>
          </a:ln>
          <a:effectLst>
            <a:outerShdw blurRad="292100" dist="139700" dir="2700000" algn="tl" rotWithShape="0">
              <a:srgbClr val="333333">
                <a:alpha val="65000"/>
              </a:srgbClr>
            </a:outerShdw>
          </a:effectLst>
        </p:spPr>
      </p:pic>
      <p:pic>
        <p:nvPicPr>
          <p:cNvPr id="335" name="Picture 49">
            <a:extLst>
              <a:ext uri="{FF2B5EF4-FFF2-40B4-BE49-F238E27FC236}">
                <a16:creationId xmlns:a16="http://schemas.microsoft.com/office/drawing/2014/main" id="{0B701FF0-C182-5CEF-E1DE-389CCB4C1344}"/>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5" y="2593974"/>
            <a:ext cx="501636" cy="413472"/>
          </a:xfrm>
          <a:prstGeom prst="rect">
            <a:avLst/>
          </a:prstGeom>
          <a:ln>
            <a:noFill/>
          </a:ln>
          <a:effectLst>
            <a:outerShdw blurRad="292100" dist="139700" dir="2700000" algn="tl" rotWithShape="0">
              <a:srgbClr val="333333">
                <a:alpha val="65000"/>
              </a:srgbClr>
            </a:outerShdw>
          </a:effectLst>
        </p:spPr>
      </p:pic>
      <p:pic>
        <p:nvPicPr>
          <p:cNvPr id="336" name="Picture 78">
            <a:extLst>
              <a:ext uri="{FF2B5EF4-FFF2-40B4-BE49-F238E27FC236}">
                <a16:creationId xmlns:a16="http://schemas.microsoft.com/office/drawing/2014/main" id="{75FD0AEA-9480-6C7C-7003-2BFE51BC3C1F}"/>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5" y="2607576"/>
            <a:ext cx="814371" cy="558989"/>
          </a:xfrm>
          <a:prstGeom prst="rect">
            <a:avLst/>
          </a:prstGeom>
          <a:ln>
            <a:noFill/>
          </a:ln>
          <a:effectLst>
            <a:outerShdw blurRad="292100" dist="139700" dir="2700000" algn="tl" rotWithShape="0">
              <a:srgbClr val="333333">
                <a:alpha val="65000"/>
              </a:srgbClr>
            </a:outerShdw>
          </a:effectLst>
        </p:spPr>
      </p:pic>
      <p:pic>
        <p:nvPicPr>
          <p:cNvPr id="337" name="Picture 58">
            <a:extLst>
              <a:ext uri="{FF2B5EF4-FFF2-40B4-BE49-F238E27FC236}">
                <a16:creationId xmlns:a16="http://schemas.microsoft.com/office/drawing/2014/main" id="{7B240CA2-295D-D9BC-EC44-1F38A1425DDD}"/>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8" y="2593974"/>
            <a:ext cx="437536" cy="488614"/>
          </a:xfrm>
          <a:prstGeom prst="rect">
            <a:avLst/>
          </a:prstGeom>
          <a:ln>
            <a:noFill/>
          </a:ln>
          <a:effectLst>
            <a:outerShdw blurRad="292100" dist="139700" dir="2700000" algn="tl" rotWithShape="0">
              <a:srgbClr val="333333">
                <a:alpha val="65000"/>
              </a:srgbClr>
            </a:outerShdw>
          </a:effectLst>
        </p:spPr>
      </p:pic>
      <p:pic>
        <p:nvPicPr>
          <p:cNvPr id="338" name="Picture 39">
            <a:extLst>
              <a:ext uri="{FF2B5EF4-FFF2-40B4-BE49-F238E27FC236}">
                <a16:creationId xmlns:a16="http://schemas.microsoft.com/office/drawing/2014/main" id="{330A531C-742C-7C59-C662-29ED2F52A773}"/>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9" y="2490283"/>
            <a:ext cx="823736" cy="649706"/>
          </a:xfrm>
          <a:prstGeom prst="rect">
            <a:avLst/>
          </a:prstGeom>
          <a:ln>
            <a:noFill/>
          </a:ln>
          <a:effectLst>
            <a:outerShdw blurRad="292100" dist="139700" dir="2700000" algn="tl" rotWithShape="0">
              <a:srgbClr val="333333">
                <a:alpha val="65000"/>
              </a:srgbClr>
            </a:outerShdw>
          </a:effectLst>
        </p:spPr>
      </p:pic>
      <p:pic>
        <p:nvPicPr>
          <p:cNvPr id="339" name="Picture 6">
            <a:extLst>
              <a:ext uri="{FF2B5EF4-FFF2-40B4-BE49-F238E27FC236}">
                <a16:creationId xmlns:a16="http://schemas.microsoft.com/office/drawing/2014/main" id="{E7258C9A-9B7E-14EF-CCF1-F881A40588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1" y="2226708"/>
            <a:ext cx="515382" cy="327736"/>
          </a:xfrm>
          <a:prstGeom prst="rect">
            <a:avLst/>
          </a:prstGeom>
          <a:ln>
            <a:noFill/>
          </a:ln>
          <a:effectLst>
            <a:outerShdw blurRad="292100" dist="139700" dir="2700000" algn="tl" rotWithShape="0">
              <a:srgbClr val="333333">
                <a:alpha val="65000"/>
              </a:srgbClr>
            </a:outerShdw>
          </a:effectLst>
        </p:spPr>
      </p:pic>
      <p:pic>
        <p:nvPicPr>
          <p:cNvPr id="340" name="Picture 26">
            <a:extLst>
              <a:ext uri="{FF2B5EF4-FFF2-40B4-BE49-F238E27FC236}">
                <a16:creationId xmlns:a16="http://schemas.microsoft.com/office/drawing/2014/main" id="{832A2F4F-AC93-9E96-4049-82CA24008953}"/>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50" y="2229949"/>
            <a:ext cx="545770" cy="340064"/>
          </a:xfrm>
          <a:prstGeom prst="rect">
            <a:avLst/>
          </a:prstGeom>
          <a:ln>
            <a:noFill/>
          </a:ln>
          <a:effectLst>
            <a:outerShdw blurRad="292100" dist="139700" dir="2700000" algn="tl" rotWithShape="0">
              <a:srgbClr val="333333">
                <a:alpha val="65000"/>
              </a:srgbClr>
            </a:outerShdw>
          </a:effectLst>
        </p:spPr>
      </p:pic>
      <p:pic>
        <p:nvPicPr>
          <p:cNvPr id="341" name="Picture 43">
            <a:extLst>
              <a:ext uri="{FF2B5EF4-FFF2-40B4-BE49-F238E27FC236}">
                <a16:creationId xmlns:a16="http://schemas.microsoft.com/office/drawing/2014/main" id="{C3412034-539B-E635-B86C-32A40A8403ED}"/>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30" y="2230311"/>
            <a:ext cx="835232" cy="708070"/>
          </a:xfrm>
          <a:prstGeom prst="rect">
            <a:avLst/>
          </a:prstGeom>
          <a:ln>
            <a:noFill/>
          </a:ln>
          <a:effectLst>
            <a:outerShdw blurRad="292100" dist="139700" dir="2700000" algn="tl" rotWithShape="0">
              <a:srgbClr val="333333">
                <a:alpha val="65000"/>
              </a:srgbClr>
            </a:outerShdw>
          </a:effectLst>
        </p:spPr>
      </p:pic>
      <p:pic>
        <p:nvPicPr>
          <p:cNvPr id="342" name="Picture 67">
            <a:extLst>
              <a:ext uri="{FF2B5EF4-FFF2-40B4-BE49-F238E27FC236}">
                <a16:creationId xmlns:a16="http://schemas.microsoft.com/office/drawing/2014/main" id="{E4DEFD7C-3BA8-E357-3FFF-4783622C4D57}"/>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6" y="2127497"/>
            <a:ext cx="515382" cy="427406"/>
          </a:xfrm>
          <a:prstGeom prst="rect">
            <a:avLst/>
          </a:prstGeom>
          <a:ln>
            <a:noFill/>
          </a:ln>
          <a:effectLst>
            <a:outerShdw blurRad="292100" dist="139700" dir="2700000" algn="tl" rotWithShape="0">
              <a:srgbClr val="333333">
                <a:alpha val="65000"/>
              </a:srgbClr>
            </a:outerShdw>
          </a:effectLst>
        </p:spPr>
      </p:pic>
      <p:pic>
        <p:nvPicPr>
          <p:cNvPr id="343" name="Picture 76">
            <a:extLst>
              <a:ext uri="{FF2B5EF4-FFF2-40B4-BE49-F238E27FC236}">
                <a16:creationId xmlns:a16="http://schemas.microsoft.com/office/drawing/2014/main" id="{405F7BDB-CAA0-323E-13C1-E63C7D340F43}"/>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3" y="2116178"/>
            <a:ext cx="745430" cy="458927"/>
          </a:xfrm>
          <a:prstGeom prst="rect">
            <a:avLst/>
          </a:prstGeom>
          <a:ln>
            <a:noFill/>
          </a:ln>
          <a:effectLst>
            <a:outerShdw blurRad="292100" dist="139700" dir="2700000" algn="tl" rotWithShape="0">
              <a:srgbClr val="333333">
                <a:alpha val="65000"/>
              </a:srgbClr>
            </a:outerShdw>
          </a:effectLst>
        </p:spPr>
      </p:pic>
      <p:pic>
        <p:nvPicPr>
          <p:cNvPr id="344" name="Picture 65">
            <a:extLst>
              <a:ext uri="{FF2B5EF4-FFF2-40B4-BE49-F238E27FC236}">
                <a16:creationId xmlns:a16="http://schemas.microsoft.com/office/drawing/2014/main" id="{8A21FFD6-A28F-A2D1-C7C6-AA6FD3DF1C65}"/>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8" y="1867327"/>
            <a:ext cx="648542" cy="599310"/>
          </a:xfrm>
          <a:prstGeom prst="rect">
            <a:avLst/>
          </a:prstGeom>
          <a:ln>
            <a:noFill/>
          </a:ln>
          <a:effectLst>
            <a:outerShdw blurRad="292100" dist="139700" dir="2700000" algn="tl" rotWithShape="0">
              <a:srgbClr val="333333">
                <a:alpha val="65000"/>
              </a:srgbClr>
            </a:outerShdw>
          </a:effectLst>
        </p:spPr>
      </p:pic>
      <p:pic>
        <p:nvPicPr>
          <p:cNvPr id="345" name="Picture 45">
            <a:extLst>
              <a:ext uri="{FF2B5EF4-FFF2-40B4-BE49-F238E27FC236}">
                <a16:creationId xmlns:a16="http://schemas.microsoft.com/office/drawing/2014/main" id="{FBFD1DB7-A049-F9C7-DE6A-9E24605D5A4E}"/>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8" y="2236674"/>
            <a:ext cx="867866" cy="639752"/>
          </a:xfrm>
          <a:prstGeom prst="rect">
            <a:avLst/>
          </a:prstGeom>
          <a:ln>
            <a:noFill/>
          </a:ln>
          <a:effectLst>
            <a:outerShdw blurRad="292100" dist="139700" dir="2700000" algn="tl" rotWithShape="0">
              <a:srgbClr val="333333">
                <a:alpha val="65000"/>
              </a:srgbClr>
            </a:outerShdw>
          </a:effectLst>
        </p:spPr>
      </p:pic>
      <p:pic>
        <p:nvPicPr>
          <p:cNvPr id="346" name="Picture 55">
            <a:extLst>
              <a:ext uri="{FF2B5EF4-FFF2-40B4-BE49-F238E27FC236}">
                <a16:creationId xmlns:a16="http://schemas.microsoft.com/office/drawing/2014/main" id="{E8EF0275-02E9-B4C9-7C90-8E7AECFBD6A4}"/>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5" y="1367640"/>
            <a:ext cx="1777410" cy="788703"/>
          </a:xfrm>
          <a:prstGeom prst="rect">
            <a:avLst/>
          </a:prstGeom>
          <a:ln>
            <a:noFill/>
          </a:ln>
          <a:effectLst>
            <a:outerShdw blurRad="292100" dist="139700" dir="2700000" algn="tl" rotWithShape="0">
              <a:srgbClr val="333333">
                <a:alpha val="65000"/>
              </a:srgbClr>
            </a:outerShdw>
          </a:effectLst>
        </p:spPr>
      </p:pic>
      <p:pic>
        <p:nvPicPr>
          <p:cNvPr id="347" name="Picture 41">
            <a:extLst>
              <a:ext uri="{FF2B5EF4-FFF2-40B4-BE49-F238E27FC236}">
                <a16:creationId xmlns:a16="http://schemas.microsoft.com/office/drawing/2014/main" id="{C783FF6C-7DF0-8034-0F59-94FE5FAA2C4A}"/>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4" y="1372152"/>
            <a:ext cx="821524" cy="446415"/>
          </a:xfrm>
          <a:prstGeom prst="rect">
            <a:avLst/>
          </a:prstGeom>
          <a:ln>
            <a:noFill/>
          </a:ln>
          <a:effectLst>
            <a:outerShdw blurRad="292100" dist="139700" dir="2700000" algn="tl" rotWithShape="0">
              <a:srgbClr val="333333">
                <a:alpha val="65000"/>
              </a:srgbClr>
            </a:outerShdw>
          </a:effectLst>
        </p:spPr>
      </p:pic>
      <p:pic>
        <p:nvPicPr>
          <p:cNvPr id="348" name="Picture 51">
            <a:extLst>
              <a:ext uri="{FF2B5EF4-FFF2-40B4-BE49-F238E27FC236}">
                <a16:creationId xmlns:a16="http://schemas.microsoft.com/office/drawing/2014/main" id="{17CF8820-CBBD-B7A4-1C8C-E1F5DFE1D405}"/>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1" y="1355890"/>
            <a:ext cx="1153458" cy="721223"/>
          </a:xfrm>
          <a:prstGeom prst="rect">
            <a:avLst/>
          </a:prstGeom>
          <a:ln>
            <a:noFill/>
          </a:ln>
          <a:effectLst>
            <a:outerShdw blurRad="292100" dist="139700" dir="2700000" algn="tl" rotWithShape="0">
              <a:srgbClr val="333333">
                <a:alpha val="65000"/>
              </a:srgbClr>
            </a:outerShdw>
          </a:effectLst>
        </p:spPr>
      </p:pic>
      <p:pic>
        <p:nvPicPr>
          <p:cNvPr id="349" name="Picture 31">
            <a:extLst>
              <a:ext uri="{FF2B5EF4-FFF2-40B4-BE49-F238E27FC236}">
                <a16:creationId xmlns:a16="http://schemas.microsoft.com/office/drawing/2014/main" id="{39F39530-3D24-F380-E0A2-B40AA037FAD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6365250" y="3162641"/>
            <a:ext cx="339554" cy="490009"/>
          </a:xfrm>
          <a:prstGeom prst="rect">
            <a:avLst/>
          </a:prstGeom>
          <a:ln>
            <a:noFill/>
          </a:ln>
          <a:effectLst>
            <a:outerShdw blurRad="292100" dist="139700" dir="2700000" algn="tl" rotWithShape="0">
              <a:srgbClr val="333333">
                <a:alpha val="65000"/>
              </a:srgbClr>
            </a:outerShdw>
          </a:effectLst>
        </p:spPr>
      </p:pic>
      <p:pic>
        <p:nvPicPr>
          <p:cNvPr id="350" name="Picture 47">
            <a:extLst>
              <a:ext uri="{FF2B5EF4-FFF2-40B4-BE49-F238E27FC236}">
                <a16:creationId xmlns:a16="http://schemas.microsoft.com/office/drawing/2014/main" id="{200CAD1D-F623-2365-37B8-D66E234F017A}"/>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842569" y="3193330"/>
            <a:ext cx="549850" cy="357403"/>
          </a:xfrm>
          <a:prstGeom prst="rect">
            <a:avLst/>
          </a:prstGeom>
          <a:ln>
            <a:noFill/>
          </a:ln>
          <a:effectLst>
            <a:outerShdw blurRad="292100" dist="139700" dir="2700000" algn="tl" rotWithShape="0">
              <a:srgbClr val="333333">
                <a:alpha val="65000"/>
              </a:srgbClr>
            </a:outerShdw>
          </a:effectLst>
        </p:spPr>
      </p:pic>
      <p:pic>
        <p:nvPicPr>
          <p:cNvPr id="351" name="Picture 8">
            <a:extLst>
              <a:ext uri="{FF2B5EF4-FFF2-40B4-BE49-F238E27FC236}">
                <a16:creationId xmlns:a16="http://schemas.microsoft.com/office/drawing/2014/main" id="{0B1D8F72-8B49-1C80-A57F-1386B96EE03B}"/>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459957" y="2969543"/>
            <a:ext cx="716080" cy="573619"/>
          </a:xfrm>
          <a:prstGeom prst="rect">
            <a:avLst/>
          </a:prstGeom>
          <a:ln>
            <a:noFill/>
          </a:ln>
          <a:effectLst>
            <a:outerShdw blurRad="292100" dist="139700" dir="2700000" algn="tl" rotWithShape="0">
              <a:srgbClr val="333333">
                <a:alpha val="65000"/>
              </a:srgbClr>
            </a:outerShdw>
          </a:effectLst>
        </p:spPr>
      </p:pic>
      <p:pic>
        <p:nvPicPr>
          <p:cNvPr id="352" name="Picture 5">
            <a:extLst>
              <a:ext uri="{FF2B5EF4-FFF2-40B4-BE49-F238E27FC236}">
                <a16:creationId xmlns:a16="http://schemas.microsoft.com/office/drawing/2014/main" id="{E106919E-FCDB-C1F5-A920-2A709D9F09B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1" y="2898002"/>
            <a:ext cx="637772" cy="650520"/>
          </a:xfrm>
          <a:prstGeom prst="rect">
            <a:avLst/>
          </a:prstGeom>
          <a:ln>
            <a:noFill/>
          </a:ln>
          <a:effectLst>
            <a:outerShdw blurRad="292100" dist="139700" dir="2700000" algn="tl" rotWithShape="0">
              <a:srgbClr val="333333">
                <a:alpha val="65000"/>
              </a:srgbClr>
            </a:outerShdw>
          </a:effectLst>
        </p:spPr>
      </p:pic>
      <p:pic>
        <p:nvPicPr>
          <p:cNvPr id="353" name="Picture 22">
            <a:extLst>
              <a:ext uri="{FF2B5EF4-FFF2-40B4-BE49-F238E27FC236}">
                <a16:creationId xmlns:a16="http://schemas.microsoft.com/office/drawing/2014/main" id="{974AE968-5E9C-9E2F-7BEE-AD6C7F4EFDF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5" y="2594086"/>
            <a:ext cx="694776" cy="427406"/>
          </a:xfrm>
          <a:prstGeom prst="rect">
            <a:avLst/>
          </a:prstGeom>
          <a:ln>
            <a:noFill/>
          </a:ln>
          <a:effectLst>
            <a:outerShdw blurRad="292100" dist="139700" dir="2700000" algn="tl" rotWithShape="0">
              <a:srgbClr val="333333">
                <a:alpha val="65000"/>
              </a:srgbClr>
            </a:outerShdw>
          </a:effectLst>
        </p:spPr>
      </p:pic>
      <p:pic>
        <p:nvPicPr>
          <p:cNvPr id="354" name="Picture 49">
            <a:extLst>
              <a:ext uri="{FF2B5EF4-FFF2-40B4-BE49-F238E27FC236}">
                <a16:creationId xmlns:a16="http://schemas.microsoft.com/office/drawing/2014/main" id="{99C1D619-45A3-A4A4-68E7-51834416D448}"/>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5" y="2593613"/>
            <a:ext cx="501636" cy="413472"/>
          </a:xfrm>
          <a:prstGeom prst="rect">
            <a:avLst/>
          </a:prstGeom>
          <a:ln>
            <a:noFill/>
          </a:ln>
          <a:effectLst>
            <a:outerShdw blurRad="292100" dist="139700" dir="2700000" algn="tl" rotWithShape="0">
              <a:srgbClr val="333333">
                <a:alpha val="65000"/>
              </a:srgbClr>
            </a:outerShdw>
          </a:effectLst>
        </p:spPr>
      </p:pic>
      <p:pic>
        <p:nvPicPr>
          <p:cNvPr id="355" name="Picture 78">
            <a:extLst>
              <a:ext uri="{FF2B5EF4-FFF2-40B4-BE49-F238E27FC236}">
                <a16:creationId xmlns:a16="http://schemas.microsoft.com/office/drawing/2014/main" id="{28106C41-482B-9991-2E4E-8DF95F782F36}"/>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5" y="2607215"/>
            <a:ext cx="814371" cy="558989"/>
          </a:xfrm>
          <a:prstGeom prst="rect">
            <a:avLst/>
          </a:prstGeom>
          <a:ln>
            <a:noFill/>
          </a:ln>
          <a:effectLst>
            <a:outerShdw blurRad="292100" dist="139700" dir="2700000" algn="tl" rotWithShape="0">
              <a:srgbClr val="333333">
                <a:alpha val="65000"/>
              </a:srgbClr>
            </a:outerShdw>
          </a:effectLst>
        </p:spPr>
      </p:pic>
      <p:pic>
        <p:nvPicPr>
          <p:cNvPr id="356" name="Picture 58">
            <a:extLst>
              <a:ext uri="{FF2B5EF4-FFF2-40B4-BE49-F238E27FC236}">
                <a16:creationId xmlns:a16="http://schemas.microsoft.com/office/drawing/2014/main" id="{1CF00BEC-44EC-4482-EB86-0EB8DDB8F6AC}"/>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8" y="2593613"/>
            <a:ext cx="437536" cy="488614"/>
          </a:xfrm>
          <a:prstGeom prst="rect">
            <a:avLst/>
          </a:prstGeom>
          <a:ln>
            <a:noFill/>
          </a:ln>
          <a:effectLst>
            <a:outerShdw blurRad="292100" dist="139700" dir="2700000" algn="tl" rotWithShape="0">
              <a:srgbClr val="333333">
                <a:alpha val="65000"/>
              </a:srgbClr>
            </a:outerShdw>
          </a:effectLst>
        </p:spPr>
      </p:pic>
      <p:pic>
        <p:nvPicPr>
          <p:cNvPr id="357" name="Picture 39">
            <a:extLst>
              <a:ext uri="{FF2B5EF4-FFF2-40B4-BE49-F238E27FC236}">
                <a16:creationId xmlns:a16="http://schemas.microsoft.com/office/drawing/2014/main" id="{7346C63A-5AF5-4257-828B-C7CF26B3FD6E}"/>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9" y="2489922"/>
            <a:ext cx="823736" cy="649706"/>
          </a:xfrm>
          <a:prstGeom prst="rect">
            <a:avLst/>
          </a:prstGeom>
          <a:ln>
            <a:noFill/>
          </a:ln>
          <a:effectLst>
            <a:outerShdw blurRad="292100" dist="139700" dir="2700000" algn="tl" rotWithShape="0">
              <a:srgbClr val="333333">
                <a:alpha val="65000"/>
              </a:srgbClr>
            </a:outerShdw>
          </a:effectLst>
        </p:spPr>
      </p:pic>
      <p:pic>
        <p:nvPicPr>
          <p:cNvPr id="358" name="Picture 6">
            <a:extLst>
              <a:ext uri="{FF2B5EF4-FFF2-40B4-BE49-F238E27FC236}">
                <a16:creationId xmlns:a16="http://schemas.microsoft.com/office/drawing/2014/main" id="{B22FE591-5D74-3CDA-FCB6-0C6467321C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1" y="2226347"/>
            <a:ext cx="515382" cy="327736"/>
          </a:xfrm>
          <a:prstGeom prst="rect">
            <a:avLst/>
          </a:prstGeom>
          <a:ln>
            <a:noFill/>
          </a:ln>
          <a:effectLst>
            <a:outerShdw blurRad="292100" dist="139700" dir="2700000" algn="tl" rotWithShape="0">
              <a:srgbClr val="333333">
                <a:alpha val="65000"/>
              </a:srgbClr>
            </a:outerShdw>
          </a:effectLst>
        </p:spPr>
      </p:pic>
      <p:pic>
        <p:nvPicPr>
          <p:cNvPr id="359" name="Picture 26">
            <a:extLst>
              <a:ext uri="{FF2B5EF4-FFF2-40B4-BE49-F238E27FC236}">
                <a16:creationId xmlns:a16="http://schemas.microsoft.com/office/drawing/2014/main" id="{8D3F76B9-21DE-9FFC-5103-28F3747D2BA8}"/>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50" y="2229588"/>
            <a:ext cx="545770" cy="340064"/>
          </a:xfrm>
          <a:prstGeom prst="rect">
            <a:avLst/>
          </a:prstGeom>
          <a:ln>
            <a:noFill/>
          </a:ln>
          <a:effectLst>
            <a:outerShdw blurRad="292100" dist="139700" dir="2700000" algn="tl" rotWithShape="0">
              <a:srgbClr val="333333">
                <a:alpha val="65000"/>
              </a:srgbClr>
            </a:outerShdw>
          </a:effectLst>
        </p:spPr>
      </p:pic>
      <p:pic>
        <p:nvPicPr>
          <p:cNvPr id="360" name="Picture 43">
            <a:extLst>
              <a:ext uri="{FF2B5EF4-FFF2-40B4-BE49-F238E27FC236}">
                <a16:creationId xmlns:a16="http://schemas.microsoft.com/office/drawing/2014/main" id="{5D7A79A4-9FF9-2839-79BB-A5A29066672A}"/>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30" y="2229950"/>
            <a:ext cx="835232" cy="708070"/>
          </a:xfrm>
          <a:prstGeom prst="rect">
            <a:avLst/>
          </a:prstGeom>
          <a:ln>
            <a:noFill/>
          </a:ln>
          <a:effectLst>
            <a:outerShdw blurRad="292100" dist="139700" dir="2700000" algn="tl" rotWithShape="0">
              <a:srgbClr val="333333">
                <a:alpha val="65000"/>
              </a:srgbClr>
            </a:outerShdw>
          </a:effectLst>
        </p:spPr>
      </p:pic>
      <p:pic>
        <p:nvPicPr>
          <p:cNvPr id="361" name="Picture 67">
            <a:extLst>
              <a:ext uri="{FF2B5EF4-FFF2-40B4-BE49-F238E27FC236}">
                <a16:creationId xmlns:a16="http://schemas.microsoft.com/office/drawing/2014/main" id="{C1A778C4-A2B2-6401-253C-1DBC270C3B46}"/>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6" y="2127136"/>
            <a:ext cx="515382" cy="427406"/>
          </a:xfrm>
          <a:prstGeom prst="rect">
            <a:avLst/>
          </a:prstGeom>
          <a:ln>
            <a:noFill/>
          </a:ln>
          <a:effectLst>
            <a:outerShdw blurRad="292100" dist="139700" dir="2700000" algn="tl" rotWithShape="0">
              <a:srgbClr val="333333">
                <a:alpha val="65000"/>
              </a:srgbClr>
            </a:outerShdw>
          </a:effectLst>
        </p:spPr>
      </p:pic>
      <p:pic>
        <p:nvPicPr>
          <p:cNvPr id="362" name="Picture 76">
            <a:extLst>
              <a:ext uri="{FF2B5EF4-FFF2-40B4-BE49-F238E27FC236}">
                <a16:creationId xmlns:a16="http://schemas.microsoft.com/office/drawing/2014/main" id="{4C12AC9E-9486-0A7D-0587-21FFE48655E3}"/>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3" y="2115817"/>
            <a:ext cx="745430" cy="458927"/>
          </a:xfrm>
          <a:prstGeom prst="rect">
            <a:avLst/>
          </a:prstGeom>
          <a:ln>
            <a:noFill/>
          </a:ln>
          <a:effectLst>
            <a:outerShdw blurRad="292100" dist="139700" dir="2700000" algn="tl" rotWithShape="0">
              <a:srgbClr val="333333">
                <a:alpha val="65000"/>
              </a:srgbClr>
            </a:outerShdw>
          </a:effectLst>
        </p:spPr>
      </p:pic>
      <p:pic>
        <p:nvPicPr>
          <p:cNvPr id="363" name="Picture 65">
            <a:extLst>
              <a:ext uri="{FF2B5EF4-FFF2-40B4-BE49-F238E27FC236}">
                <a16:creationId xmlns:a16="http://schemas.microsoft.com/office/drawing/2014/main" id="{CFD5B37F-114C-815E-5808-CA5FEB325E95}"/>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8" y="1866966"/>
            <a:ext cx="648542" cy="599310"/>
          </a:xfrm>
          <a:prstGeom prst="rect">
            <a:avLst/>
          </a:prstGeom>
          <a:ln>
            <a:noFill/>
          </a:ln>
          <a:effectLst>
            <a:outerShdw blurRad="292100" dist="139700" dir="2700000" algn="tl" rotWithShape="0">
              <a:srgbClr val="333333">
                <a:alpha val="65000"/>
              </a:srgbClr>
            </a:outerShdw>
          </a:effectLst>
        </p:spPr>
      </p:pic>
      <p:pic>
        <p:nvPicPr>
          <p:cNvPr id="364" name="Picture 45">
            <a:extLst>
              <a:ext uri="{FF2B5EF4-FFF2-40B4-BE49-F238E27FC236}">
                <a16:creationId xmlns:a16="http://schemas.microsoft.com/office/drawing/2014/main" id="{92EE2655-E22D-3606-F3DC-DD779375DDFF}"/>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8" y="2236313"/>
            <a:ext cx="867866" cy="639752"/>
          </a:xfrm>
          <a:prstGeom prst="rect">
            <a:avLst/>
          </a:prstGeom>
          <a:ln>
            <a:noFill/>
          </a:ln>
          <a:effectLst>
            <a:outerShdw blurRad="292100" dist="139700" dir="2700000" algn="tl" rotWithShape="0">
              <a:srgbClr val="333333">
                <a:alpha val="65000"/>
              </a:srgbClr>
            </a:outerShdw>
          </a:effectLst>
        </p:spPr>
      </p:pic>
      <p:pic>
        <p:nvPicPr>
          <p:cNvPr id="365" name="Picture 55">
            <a:extLst>
              <a:ext uri="{FF2B5EF4-FFF2-40B4-BE49-F238E27FC236}">
                <a16:creationId xmlns:a16="http://schemas.microsoft.com/office/drawing/2014/main" id="{92165394-99DB-10DC-6101-0E3474C5EC8F}"/>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5" y="1367279"/>
            <a:ext cx="1777410" cy="788703"/>
          </a:xfrm>
          <a:prstGeom prst="rect">
            <a:avLst/>
          </a:prstGeom>
          <a:ln>
            <a:noFill/>
          </a:ln>
          <a:effectLst>
            <a:outerShdw blurRad="292100" dist="139700" dir="2700000" algn="tl" rotWithShape="0">
              <a:srgbClr val="333333">
                <a:alpha val="65000"/>
              </a:srgbClr>
            </a:outerShdw>
          </a:effectLst>
        </p:spPr>
      </p:pic>
      <p:pic>
        <p:nvPicPr>
          <p:cNvPr id="366" name="Picture 41">
            <a:extLst>
              <a:ext uri="{FF2B5EF4-FFF2-40B4-BE49-F238E27FC236}">
                <a16:creationId xmlns:a16="http://schemas.microsoft.com/office/drawing/2014/main" id="{EF180157-218A-5B4F-9319-12136F812766}"/>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4" y="1371791"/>
            <a:ext cx="821524" cy="446415"/>
          </a:xfrm>
          <a:prstGeom prst="rect">
            <a:avLst/>
          </a:prstGeom>
          <a:ln>
            <a:noFill/>
          </a:ln>
          <a:effectLst>
            <a:outerShdw blurRad="292100" dist="139700" dir="2700000" algn="tl" rotWithShape="0">
              <a:srgbClr val="333333">
                <a:alpha val="65000"/>
              </a:srgbClr>
            </a:outerShdw>
          </a:effectLst>
        </p:spPr>
      </p:pic>
      <p:pic>
        <p:nvPicPr>
          <p:cNvPr id="367" name="Picture 51">
            <a:extLst>
              <a:ext uri="{FF2B5EF4-FFF2-40B4-BE49-F238E27FC236}">
                <a16:creationId xmlns:a16="http://schemas.microsoft.com/office/drawing/2014/main" id="{5156E3DD-CED6-EF23-A61B-476A59D6401E}"/>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1" y="1355529"/>
            <a:ext cx="1153458" cy="721223"/>
          </a:xfrm>
          <a:prstGeom prst="rect">
            <a:avLst/>
          </a:prstGeom>
          <a:ln>
            <a:noFill/>
          </a:ln>
          <a:effectLst>
            <a:outerShdw blurRad="292100" dist="139700" dir="2700000" algn="tl" rotWithShape="0">
              <a:srgbClr val="333333">
                <a:alpha val="65000"/>
              </a:srgbClr>
            </a:outerShdw>
          </a:effectLst>
        </p:spPr>
      </p:pic>
      <p:pic>
        <p:nvPicPr>
          <p:cNvPr id="368" name="Picture 74">
            <a:extLst>
              <a:ext uri="{FF2B5EF4-FFF2-40B4-BE49-F238E27FC236}">
                <a16:creationId xmlns:a16="http://schemas.microsoft.com/office/drawing/2014/main" id="{C70C1052-5BA4-14C2-82E8-EB38823DB0D4}"/>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5410923" y="3217020"/>
            <a:ext cx="376237" cy="356105"/>
          </a:xfrm>
          <a:prstGeom prst="rect">
            <a:avLst/>
          </a:prstGeom>
          <a:ln>
            <a:noFill/>
          </a:ln>
          <a:effectLst>
            <a:outerShdw blurRad="292100" dist="139700" dir="2700000" algn="tl" rotWithShape="0">
              <a:srgbClr val="333333">
                <a:alpha val="65000"/>
              </a:srgbClr>
            </a:outerShdw>
          </a:effectLst>
        </p:spPr>
      </p:pic>
      <p:pic>
        <p:nvPicPr>
          <p:cNvPr id="369" name="Picture 75">
            <a:extLst>
              <a:ext uri="{FF2B5EF4-FFF2-40B4-BE49-F238E27FC236}">
                <a16:creationId xmlns:a16="http://schemas.microsoft.com/office/drawing/2014/main" id="{24B65496-88B3-D407-77E5-F21879A92DFE}"/>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5805203" y="3197643"/>
            <a:ext cx="426940" cy="373231"/>
          </a:xfrm>
          <a:prstGeom prst="rect">
            <a:avLst/>
          </a:prstGeom>
          <a:ln>
            <a:noFill/>
          </a:ln>
          <a:effectLst>
            <a:outerShdw blurRad="292100" dist="139700" dir="2700000" algn="tl" rotWithShape="0">
              <a:srgbClr val="333333">
                <a:alpha val="65000"/>
              </a:srgbClr>
            </a:outerShdw>
          </a:effectLst>
        </p:spPr>
      </p:pic>
      <p:pic>
        <p:nvPicPr>
          <p:cNvPr id="370" name="Picture 77">
            <a:extLst>
              <a:ext uri="{FF2B5EF4-FFF2-40B4-BE49-F238E27FC236}">
                <a16:creationId xmlns:a16="http://schemas.microsoft.com/office/drawing/2014/main" id="{C8E97538-AAAE-0071-26BC-2DD8624A5AF3}"/>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4706168" y="3050773"/>
            <a:ext cx="670986" cy="503240"/>
          </a:xfrm>
          <a:prstGeom prst="rect">
            <a:avLst/>
          </a:prstGeom>
          <a:ln>
            <a:noFill/>
          </a:ln>
          <a:effectLst>
            <a:outerShdw blurRad="292100" dist="139700" dir="2700000" algn="tl" rotWithShape="0">
              <a:srgbClr val="333333">
                <a:alpha val="65000"/>
              </a:srgbClr>
            </a:outerShdw>
          </a:effectLst>
        </p:spPr>
      </p:pic>
      <p:pic>
        <p:nvPicPr>
          <p:cNvPr id="371" name="Picture 31">
            <a:extLst>
              <a:ext uri="{FF2B5EF4-FFF2-40B4-BE49-F238E27FC236}">
                <a16:creationId xmlns:a16="http://schemas.microsoft.com/office/drawing/2014/main" id="{40E74F56-40D8-D74D-A9E9-CF9036B7BAC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6365250" y="3162524"/>
            <a:ext cx="339554" cy="490009"/>
          </a:xfrm>
          <a:prstGeom prst="rect">
            <a:avLst/>
          </a:prstGeom>
          <a:ln>
            <a:noFill/>
          </a:ln>
          <a:effectLst>
            <a:outerShdw blurRad="292100" dist="139700" dir="2700000" algn="tl" rotWithShape="0">
              <a:srgbClr val="333333">
                <a:alpha val="65000"/>
              </a:srgbClr>
            </a:outerShdw>
          </a:effectLst>
        </p:spPr>
      </p:pic>
      <p:pic>
        <p:nvPicPr>
          <p:cNvPr id="372" name="Picture 47">
            <a:extLst>
              <a:ext uri="{FF2B5EF4-FFF2-40B4-BE49-F238E27FC236}">
                <a16:creationId xmlns:a16="http://schemas.microsoft.com/office/drawing/2014/main" id="{1AE1ED08-55F8-0DB0-1A3B-66D1D2532F19}"/>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842569" y="3193213"/>
            <a:ext cx="549850" cy="357403"/>
          </a:xfrm>
          <a:prstGeom prst="rect">
            <a:avLst/>
          </a:prstGeom>
          <a:ln>
            <a:noFill/>
          </a:ln>
          <a:effectLst>
            <a:outerShdw blurRad="292100" dist="139700" dir="2700000" algn="tl" rotWithShape="0">
              <a:srgbClr val="333333">
                <a:alpha val="65000"/>
              </a:srgbClr>
            </a:outerShdw>
          </a:effectLst>
        </p:spPr>
      </p:pic>
      <p:pic>
        <p:nvPicPr>
          <p:cNvPr id="373" name="Picture 8">
            <a:extLst>
              <a:ext uri="{FF2B5EF4-FFF2-40B4-BE49-F238E27FC236}">
                <a16:creationId xmlns:a16="http://schemas.microsoft.com/office/drawing/2014/main" id="{8580E340-3E68-A79B-0330-39F89BC51DF9}"/>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459957" y="2969426"/>
            <a:ext cx="716080" cy="573619"/>
          </a:xfrm>
          <a:prstGeom prst="rect">
            <a:avLst/>
          </a:prstGeom>
          <a:ln>
            <a:noFill/>
          </a:ln>
          <a:effectLst>
            <a:outerShdw blurRad="292100" dist="139700" dir="2700000" algn="tl" rotWithShape="0">
              <a:srgbClr val="333333">
                <a:alpha val="65000"/>
              </a:srgbClr>
            </a:outerShdw>
          </a:effectLst>
        </p:spPr>
      </p:pic>
      <p:pic>
        <p:nvPicPr>
          <p:cNvPr id="374" name="Picture 5">
            <a:extLst>
              <a:ext uri="{FF2B5EF4-FFF2-40B4-BE49-F238E27FC236}">
                <a16:creationId xmlns:a16="http://schemas.microsoft.com/office/drawing/2014/main" id="{F500E2B0-9DF2-BD48-8845-DED68FC5242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1" y="2897885"/>
            <a:ext cx="637772" cy="650520"/>
          </a:xfrm>
          <a:prstGeom prst="rect">
            <a:avLst/>
          </a:prstGeom>
          <a:ln>
            <a:noFill/>
          </a:ln>
          <a:effectLst>
            <a:outerShdw blurRad="292100" dist="139700" dir="2700000" algn="tl" rotWithShape="0">
              <a:srgbClr val="333333">
                <a:alpha val="65000"/>
              </a:srgbClr>
            </a:outerShdw>
          </a:effectLst>
        </p:spPr>
      </p:pic>
      <p:pic>
        <p:nvPicPr>
          <p:cNvPr id="375" name="Picture 22">
            <a:extLst>
              <a:ext uri="{FF2B5EF4-FFF2-40B4-BE49-F238E27FC236}">
                <a16:creationId xmlns:a16="http://schemas.microsoft.com/office/drawing/2014/main" id="{A1AEF211-0953-F36F-DD2F-BE332738F57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5" y="2593969"/>
            <a:ext cx="694776" cy="427406"/>
          </a:xfrm>
          <a:prstGeom prst="rect">
            <a:avLst/>
          </a:prstGeom>
          <a:ln>
            <a:noFill/>
          </a:ln>
          <a:effectLst>
            <a:outerShdw blurRad="292100" dist="139700" dir="2700000" algn="tl" rotWithShape="0">
              <a:srgbClr val="333333">
                <a:alpha val="65000"/>
              </a:srgbClr>
            </a:outerShdw>
          </a:effectLst>
        </p:spPr>
      </p:pic>
      <p:pic>
        <p:nvPicPr>
          <p:cNvPr id="376" name="Picture 49">
            <a:extLst>
              <a:ext uri="{FF2B5EF4-FFF2-40B4-BE49-F238E27FC236}">
                <a16:creationId xmlns:a16="http://schemas.microsoft.com/office/drawing/2014/main" id="{BE3F4AEF-E41B-3D1C-514C-B6C7DA2D5511}"/>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5" y="2593496"/>
            <a:ext cx="501636" cy="413472"/>
          </a:xfrm>
          <a:prstGeom prst="rect">
            <a:avLst/>
          </a:prstGeom>
          <a:ln>
            <a:noFill/>
          </a:ln>
          <a:effectLst>
            <a:outerShdw blurRad="292100" dist="139700" dir="2700000" algn="tl" rotWithShape="0">
              <a:srgbClr val="333333">
                <a:alpha val="65000"/>
              </a:srgbClr>
            </a:outerShdw>
          </a:effectLst>
        </p:spPr>
      </p:pic>
      <p:pic>
        <p:nvPicPr>
          <p:cNvPr id="377" name="Picture 78">
            <a:extLst>
              <a:ext uri="{FF2B5EF4-FFF2-40B4-BE49-F238E27FC236}">
                <a16:creationId xmlns:a16="http://schemas.microsoft.com/office/drawing/2014/main" id="{679C612C-F241-AB27-3226-9B04B2465EF6}"/>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5" y="2607098"/>
            <a:ext cx="814371" cy="558989"/>
          </a:xfrm>
          <a:prstGeom prst="rect">
            <a:avLst/>
          </a:prstGeom>
          <a:ln>
            <a:noFill/>
          </a:ln>
          <a:effectLst>
            <a:outerShdw blurRad="292100" dist="139700" dir="2700000" algn="tl" rotWithShape="0">
              <a:srgbClr val="333333">
                <a:alpha val="65000"/>
              </a:srgbClr>
            </a:outerShdw>
          </a:effectLst>
        </p:spPr>
      </p:pic>
      <p:pic>
        <p:nvPicPr>
          <p:cNvPr id="378" name="Picture 58">
            <a:extLst>
              <a:ext uri="{FF2B5EF4-FFF2-40B4-BE49-F238E27FC236}">
                <a16:creationId xmlns:a16="http://schemas.microsoft.com/office/drawing/2014/main" id="{DAF1AAA1-77F0-B525-1EFF-DFD9C8095FFD}"/>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8" y="2593496"/>
            <a:ext cx="437536" cy="488614"/>
          </a:xfrm>
          <a:prstGeom prst="rect">
            <a:avLst/>
          </a:prstGeom>
          <a:ln>
            <a:noFill/>
          </a:ln>
          <a:effectLst>
            <a:outerShdw blurRad="292100" dist="139700" dir="2700000" algn="tl" rotWithShape="0">
              <a:srgbClr val="333333">
                <a:alpha val="65000"/>
              </a:srgbClr>
            </a:outerShdw>
          </a:effectLst>
        </p:spPr>
      </p:pic>
      <p:pic>
        <p:nvPicPr>
          <p:cNvPr id="379" name="Picture 39">
            <a:extLst>
              <a:ext uri="{FF2B5EF4-FFF2-40B4-BE49-F238E27FC236}">
                <a16:creationId xmlns:a16="http://schemas.microsoft.com/office/drawing/2014/main" id="{76026B0E-C295-AB9E-EF59-A2B7DF7ED16A}"/>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9" y="2489805"/>
            <a:ext cx="823736" cy="649706"/>
          </a:xfrm>
          <a:prstGeom prst="rect">
            <a:avLst/>
          </a:prstGeom>
          <a:ln>
            <a:noFill/>
          </a:ln>
          <a:effectLst>
            <a:outerShdw blurRad="292100" dist="139700" dir="2700000" algn="tl" rotWithShape="0">
              <a:srgbClr val="333333">
                <a:alpha val="65000"/>
              </a:srgbClr>
            </a:outerShdw>
          </a:effectLst>
        </p:spPr>
      </p:pic>
      <p:pic>
        <p:nvPicPr>
          <p:cNvPr id="380" name="Picture 6">
            <a:extLst>
              <a:ext uri="{FF2B5EF4-FFF2-40B4-BE49-F238E27FC236}">
                <a16:creationId xmlns:a16="http://schemas.microsoft.com/office/drawing/2014/main" id="{6D2B8377-BC57-8837-0662-55185D0F74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1" y="2226230"/>
            <a:ext cx="515382" cy="327736"/>
          </a:xfrm>
          <a:prstGeom prst="rect">
            <a:avLst/>
          </a:prstGeom>
          <a:ln>
            <a:noFill/>
          </a:ln>
          <a:effectLst>
            <a:outerShdw blurRad="292100" dist="139700" dir="2700000" algn="tl" rotWithShape="0">
              <a:srgbClr val="333333">
                <a:alpha val="65000"/>
              </a:srgbClr>
            </a:outerShdw>
          </a:effectLst>
        </p:spPr>
      </p:pic>
      <p:pic>
        <p:nvPicPr>
          <p:cNvPr id="381" name="Picture 26">
            <a:extLst>
              <a:ext uri="{FF2B5EF4-FFF2-40B4-BE49-F238E27FC236}">
                <a16:creationId xmlns:a16="http://schemas.microsoft.com/office/drawing/2014/main" id="{A3C59995-737B-39DD-A9E3-49E99CE7AEDE}"/>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50" y="2229471"/>
            <a:ext cx="545770" cy="340064"/>
          </a:xfrm>
          <a:prstGeom prst="rect">
            <a:avLst/>
          </a:prstGeom>
          <a:ln>
            <a:noFill/>
          </a:ln>
          <a:effectLst>
            <a:outerShdw blurRad="292100" dist="139700" dir="2700000" algn="tl" rotWithShape="0">
              <a:srgbClr val="333333">
                <a:alpha val="65000"/>
              </a:srgbClr>
            </a:outerShdw>
          </a:effectLst>
        </p:spPr>
      </p:pic>
      <p:pic>
        <p:nvPicPr>
          <p:cNvPr id="382" name="Picture 43">
            <a:extLst>
              <a:ext uri="{FF2B5EF4-FFF2-40B4-BE49-F238E27FC236}">
                <a16:creationId xmlns:a16="http://schemas.microsoft.com/office/drawing/2014/main" id="{5C9D7CAF-6359-08D8-4580-693139C0E5DE}"/>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30" y="2229833"/>
            <a:ext cx="835232" cy="708070"/>
          </a:xfrm>
          <a:prstGeom prst="rect">
            <a:avLst/>
          </a:prstGeom>
          <a:ln>
            <a:noFill/>
          </a:ln>
          <a:effectLst>
            <a:outerShdw blurRad="292100" dist="139700" dir="2700000" algn="tl" rotWithShape="0">
              <a:srgbClr val="333333">
                <a:alpha val="65000"/>
              </a:srgbClr>
            </a:outerShdw>
          </a:effectLst>
        </p:spPr>
      </p:pic>
      <p:pic>
        <p:nvPicPr>
          <p:cNvPr id="383" name="Picture 67">
            <a:extLst>
              <a:ext uri="{FF2B5EF4-FFF2-40B4-BE49-F238E27FC236}">
                <a16:creationId xmlns:a16="http://schemas.microsoft.com/office/drawing/2014/main" id="{F3A1A38B-1475-9394-81F6-915C129C2A53}"/>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6" y="2127019"/>
            <a:ext cx="515382" cy="427406"/>
          </a:xfrm>
          <a:prstGeom prst="rect">
            <a:avLst/>
          </a:prstGeom>
          <a:ln>
            <a:noFill/>
          </a:ln>
          <a:effectLst>
            <a:outerShdw blurRad="292100" dist="139700" dir="2700000" algn="tl" rotWithShape="0">
              <a:srgbClr val="333333">
                <a:alpha val="65000"/>
              </a:srgbClr>
            </a:outerShdw>
          </a:effectLst>
        </p:spPr>
      </p:pic>
      <p:pic>
        <p:nvPicPr>
          <p:cNvPr id="384" name="Picture 76">
            <a:extLst>
              <a:ext uri="{FF2B5EF4-FFF2-40B4-BE49-F238E27FC236}">
                <a16:creationId xmlns:a16="http://schemas.microsoft.com/office/drawing/2014/main" id="{06987C56-07D7-2812-D216-8A08B5F76504}"/>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3" y="2115700"/>
            <a:ext cx="745430" cy="458927"/>
          </a:xfrm>
          <a:prstGeom prst="rect">
            <a:avLst/>
          </a:prstGeom>
          <a:ln>
            <a:noFill/>
          </a:ln>
          <a:effectLst>
            <a:outerShdw blurRad="292100" dist="139700" dir="2700000" algn="tl" rotWithShape="0">
              <a:srgbClr val="333333">
                <a:alpha val="65000"/>
              </a:srgbClr>
            </a:outerShdw>
          </a:effectLst>
        </p:spPr>
      </p:pic>
      <p:pic>
        <p:nvPicPr>
          <p:cNvPr id="385" name="Picture 65">
            <a:extLst>
              <a:ext uri="{FF2B5EF4-FFF2-40B4-BE49-F238E27FC236}">
                <a16:creationId xmlns:a16="http://schemas.microsoft.com/office/drawing/2014/main" id="{B96D41A4-ACB8-D22C-CB46-3F26C8F2B477}"/>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8" y="1866849"/>
            <a:ext cx="648542" cy="599310"/>
          </a:xfrm>
          <a:prstGeom prst="rect">
            <a:avLst/>
          </a:prstGeom>
          <a:ln>
            <a:noFill/>
          </a:ln>
          <a:effectLst>
            <a:outerShdw blurRad="292100" dist="139700" dir="2700000" algn="tl" rotWithShape="0">
              <a:srgbClr val="333333">
                <a:alpha val="65000"/>
              </a:srgbClr>
            </a:outerShdw>
          </a:effectLst>
        </p:spPr>
      </p:pic>
      <p:pic>
        <p:nvPicPr>
          <p:cNvPr id="386" name="Picture 45">
            <a:extLst>
              <a:ext uri="{FF2B5EF4-FFF2-40B4-BE49-F238E27FC236}">
                <a16:creationId xmlns:a16="http://schemas.microsoft.com/office/drawing/2014/main" id="{39DE15D3-62E9-CE72-6307-8DB63C5CDB18}"/>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8" y="2236196"/>
            <a:ext cx="867866" cy="639752"/>
          </a:xfrm>
          <a:prstGeom prst="rect">
            <a:avLst/>
          </a:prstGeom>
          <a:ln>
            <a:noFill/>
          </a:ln>
          <a:effectLst>
            <a:outerShdw blurRad="292100" dist="139700" dir="2700000" algn="tl" rotWithShape="0">
              <a:srgbClr val="333333">
                <a:alpha val="65000"/>
              </a:srgbClr>
            </a:outerShdw>
          </a:effectLst>
        </p:spPr>
      </p:pic>
      <p:pic>
        <p:nvPicPr>
          <p:cNvPr id="387" name="Picture 55">
            <a:extLst>
              <a:ext uri="{FF2B5EF4-FFF2-40B4-BE49-F238E27FC236}">
                <a16:creationId xmlns:a16="http://schemas.microsoft.com/office/drawing/2014/main" id="{65866A08-5CDE-A071-5DA3-E0CFCDF533E4}"/>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5" y="1367162"/>
            <a:ext cx="1777410" cy="788703"/>
          </a:xfrm>
          <a:prstGeom prst="rect">
            <a:avLst/>
          </a:prstGeom>
          <a:ln>
            <a:noFill/>
          </a:ln>
          <a:effectLst>
            <a:outerShdw blurRad="292100" dist="139700" dir="2700000" algn="tl" rotWithShape="0">
              <a:srgbClr val="333333">
                <a:alpha val="65000"/>
              </a:srgbClr>
            </a:outerShdw>
          </a:effectLst>
        </p:spPr>
      </p:pic>
      <p:pic>
        <p:nvPicPr>
          <p:cNvPr id="388" name="Picture 41">
            <a:extLst>
              <a:ext uri="{FF2B5EF4-FFF2-40B4-BE49-F238E27FC236}">
                <a16:creationId xmlns:a16="http://schemas.microsoft.com/office/drawing/2014/main" id="{2C39C98C-C3A7-C6FB-206E-FD6DCA9F804B}"/>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4" y="1371674"/>
            <a:ext cx="821524" cy="446415"/>
          </a:xfrm>
          <a:prstGeom prst="rect">
            <a:avLst/>
          </a:prstGeom>
          <a:ln>
            <a:noFill/>
          </a:ln>
          <a:effectLst>
            <a:outerShdw blurRad="292100" dist="139700" dir="2700000" algn="tl" rotWithShape="0">
              <a:srgbClr val="333333">
                <a:alpha val="65000"/>
              </a:srgbClr>
            </a:outerShdw>
          </a:effectLst>
        </p:spPr>
      </p:pic>
      <p:pic>
        <p:nvPicPr>
          <p:cNvPr id="389" name="Picture 51">
            <a:extLst>
              <a:ext uri="{FF2B5EF4-FFF2-40B4-BE49-F238E27FC236}">
                <a16:creationId xmlns:a16="http://schemas.microsoft.com/office/drawing/2014/main" id="{B47A8BF1-413C-4B2A-1A6A-B2EAF5BDB109}"/>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1" y="1355412"/>
            <a:ext cx="1153458" cy="721223"/>
          </a:xfrm>
          <a:prstGeom prst="rect">
            <a:avLst/>
          </a:prstGeom>
          <a:ln>
            <a:noFill/>
          </a:ln>
          <a:effectLst>
            <a:outerShdw blurRad="292100" dist="139700" dir="2700000" algn="tl" rotWithShape="0">
              <a:srgbClr val="333333">
                <a:alpha val="65000"/>
              </a:srgbClr>
            </a:outerShdw>
          </a:effectLst>
        </p:spPr>
      </p:pic>
      <p:pic>
        <p:nvPicPr>
          <p:cNvPr id="390" name="Picture 59">
            <a:extLst>
              <a:ext uri="{FF2B5EF4-FFF2-40B4-BE49-F238E27FC236}">
                <a16:creationId xmlns:a16="http://schemas.microsoft.com/office/drawing/2014/main" id="{20AB3DEB-A8B1-8624-56E7-18EC3046A8AD}"/>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a:stretch/>
        </p:blipFill>
        <p:spPr>
          <a:xfrm>
            <a:off x="8026107" y="3578921"/>
            <a:ext cx="965556" cy="756442"/>
          </a:xfrm>
          <a:prstGeom prst="rect">
            <a:avLst/>
          </a:prstGeom>
          <a:ln>
            <a:noFill/>
          </a:ln>
          <a:effectLst>
            <a:outerShdw blurRad="292100" dist="139700" dir="2700000" algn="tl" rotWithShape="0">
              <a:srgbClr val="333333">
                <a:alpha val="65000"/>
              </a:srgbClr>
            </a:outerShdw>
          </a:effectLst>
        </p:spPr>
      </p:pic>
      <p:pic>
        <p:nvPicPr>
          <p:cNvPr id="391" name="Picture 61">
            <a:extLst>
              <a:ext uri="{FF2B5EF4-FFF2-40B4-BE49-F238E27FC236}">
                <a16:creationId xmlns:a16="http://schemas.microsoft.com/office/drawing/2014/main" id="{FEDD8449-5724-2F1D-0EF5-736B69F60547}"/>
              </a:ext>
            </a:extLst>
          </p:cNvPr>
          <p:cNvPicPr>
            <a:picLocks noChangeAspect="1"/>
          </p:cNvPicPr>
          <p:nvPr/>
        </p:nvPicPr>
        <p:blipFill rotWithShape="1">
          <a:blip r:embed="rId35" cstate="hqprint">
            <a:extLst>
              <a:ext uri="{28A0092B-C50C-407E-A947-70E740481C1C}">
                <a14:useLocalDpi xmlns:a14="http://schemas.microsoft.com/office/drawing/2010/main"/>
              </a:ext>
            </a:extLst>
          </a:blip>
          <a:srcRect/>
          <a:stretch/>
        </p:blipFill>
        <p:spPr>
          <a:xfrm>
            <a:off x="6096626" y="3625350"/>
            <a:ext cx="876805" cy="590720"/>
          </a:xfrm>
          <a:prstGeom prst="rect">
            <a:avLst/>
          </a:prstGeom>
          <a:ln>
            <a:noFill/>
          </a:ln>
          <a:effectLst>
            <a:outerShdw blurRad="292100" dist="139700" dir="2700000" algn="tl" rotWithShape="0">
              <a:srgbClr val="333333">
                <a:alpha val="65000"/>
              </a:srgbClr>
            </a:outerShdw>
          </a:effectLst>
        </p:spPr>
      </p:pic>
      <p:pic>
        <p:nvPicPr>
          <p:cNvPr id="392" name="Picture 63">
            <a:extLst>
              <a:ext uri="{FF2B5EF4-FFF2-40B4-BE49-F238E27FC236}">
                <a16:creationId xmlns:a16="http://schemas.microsoft.com/office/drawing/2014/main" id="{33EDA735-1067-FDAC-F820-1B20D6899A58}"/>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4097655" y="3099741"/>
            <a:ext cx="569554" cy="463827"/>
          </a:xfrm>
          <a:prstGeom prst="rect">
            <a:avLst/>
          </a:prstGeom>
          <a:ln>
            <a:noFill/>
          </a:ln>
          <a:effectLst>
            <a:outerShdw blurRad="292100" dist="139700" dir="2700000" algn="tl" rotWithShape="0">
              <a:srgbClr val="333333">
                <a:alpha val="65000"/>
              </a:srgbClr>
            </a:outerShdw>
          </a:effectLst>
        </p:spPr>
      </p:pic>
      <p:pic>
        <p:nvPicPr>
          <p:cNvPr id="393" name="Picture 68">
            <a:extLst>
              <a:ext uri="{FF2B5EF4-FFF2-40B4-BE49-F238E27FC236}">
                <a16:creationId xmlns:a16="http://schemas.microsoft.com/office/drawing/2014/main" id="{779FDEB4-34DB-36C4-9F9C-141DD86F08F9}"/>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7008784" y="3584220"/>
            <a:ext cx="981970" cy="654647"/>
          </a:xfrm>
          <a:prstGeom prst="rect">
            <a:avLst/>
          </a:prstGeom>
          <a:ln>
            <a:noFill/>
          </a:ln>
          <a:effectLst>
            <a:outerShdw blurRad="292100" dist="139700" dir="2700000" algn="tl" rotWithShape="0">
              <a:srgbClr val="333333">
                <a:alpha val="65000"/>
              </a:srgbClr>
            </a:outerShdw>
          </a:effectLst>
        </p:spPr>
      </p:pic>
      <p:pic>
        <p:nvPicPr>
          <p:cNvPr id="394" name="Picture 74">
            <a:extLst>
              <a:ext uri="{FF2B5EF4-FFF2-40B4-BE49-F238E27FC236}">
                <a16:creationId xmlns:a16="http://schemas.microsoft.com/office/drawing/2014/main" id="{6C632AB8-3A2B-6C66-5A82-EAF5292C0941}"/>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5410923" y="3217019"/>
            <a:ext cx="376237" cy="356105"/>
          </a:xfrm>
          <a:prstGeom prst="rect">
            <a:avLst/>
          </a:prstGeom>
          <a:ln>
            <a:noFill/>
          </a:ln>
          <a:effectLst>
            <a:outerShdw blurRad="292100" dist="139700" dir="2700000" algn="tl" rotWithShape="0">
              <a:srgbClr val="333333">
                <a:alpha val="65000"/>
              </a:srgbClr>
            </a:outerShdw>
          </a:effectLst>
        </p:spPr>
      </p:pic>
      <p:pic>
        <p:nvPicPr>
          <p:cNvPr id="395" name="Picture 75">
            <a:extLst>
              <a:ext uri="{FF2B5EF4-FFF2-40B4-BE49-F238E27FC236}">
                <a16:creationId xmlns:a16="http://schemas.microsoft.com/office/drawing/2014/main" id="{B8DE3961-7ADF-BD99-0042-DF300B2FE873}"/>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5805203" y="3197642"/>
            <a:ext cx="426940" cy="373231"/>
          </a:xfrm>
          <a:prstGeom prst="rect">
            <a:avLst/>
          </a:prstGeom>
          <a:ln>
            <a:noFill/>
          </a:ln>
          <a:effectLst>
            <a:outerShdw blurRad="292100" dist="139700" dir="2700000" algn="tl" rotWithShape="0">
              <a:srgbClr val="333333">
                <a:alpha val="65000"/>
              </a:srgbClr>
            </a:outerShdw>
          </a:effectLst>
        </p:spPr>
      </p:pic>
      <p:pic>
        <p:nvPicPr>
          <p:cNvPr id="396" name="Picture 77">
            <a:extLst>
              <a:ext uri="{FF2B5EF4-FFF2-40B4-BE49-F238E27FC236}">
                <a16:creationId xmlns:a16="http://schemas.microsoft.com/office/drawing/2014/main" id="{2231F88F-6C70-6F5D-A6DD-93E5515296B5}"/>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4706168" y="3050772"/>
            <a:ext cx="670986" cy="503240"/>
          </a:xfrm>
          <a:prstGeom prst="rect">
            <a:avLst/>
          </a:prstGeom>
          <a:ln>
            <a:noFill/>
          </a:ln>
          <a:effectLst>
            <a:outerShdw blurRad="292100" dist="139700" dir="2700000" algn="tl" rotWithShape="0">
              <a:srgbClr val="333333">
                <a:alpha val="65000"/>
              </a:srgbClr>
            </a:outerShdw>
          </a:effectLst>
        </p:spPr>
      </p:pic>
      <p:pic>
        <p:nvPicPr>
          <p:cNvPr id="397" name="Picture 31">
            <a:extLst>
              <a:ext uri="{FF2B5EF4-FFF2-40B4-BE49-F238E27FC236}">
                <a16:creationId xmlns:a16="http://schemas.microsoft.com/office/drawing/2014/main" id="{A7147926-E542-DF2F-13CD-5061B620C92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6365250" y="3162523"/>
            <a:ext cx="339554" cy="490009"/>
          </a:xfrm>
          <a:prstGeom prst="rect">
            <a:avLst/>
          </a:prstGeom>
          <a:ln>
            <a:noFill/>
          </a:ln>
          <a:effectLst>
            <a:outerShdw blurRad="292100" dist="139700" dir="2700000" algn="tl" rotWithShape="0">
              <a:srgbClr val="333333">
                <a:alpha val="65000"/>
              </a:srgbClr>
            </a:outerShdw>
          </a:effectLst>
        </p:spPr>
      </p:pic>
      <p:pic>
        <p:nvPicPr>
          <p:cNvPr id="398" name="Picture 47">
            <a:extLst>
              <a:ext uri="{FF2B5EF4-FFF2-40B4-BE49-F238E27FC236}">
                <a16:creationId xmlns:a16="http://schemas.microsoft.com/office/drawing/2014/main" id="{B23E34FE-BA09-E863-7D65-C873FE07994D}"/>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842569" y="3193212"/>
            <a:ext cx="549850" cy="357403"/>
          </a:xfrm>
          <a:prstGeom prst="rect">
            <a:avLst/>
          </a:prstGeom>
          <a:ln>
            <a:noFill/>
          </a:ln>
          <a:effectLst>
            <a:outerShdw blurRad="292100" dist="139700" dir="2700000" algn="tl" rotWithShape="0">
              <a:srgbClr val="333333">
                <a:alpha val="65000"/>
              </a:srgbClr>
            </a:outerShdw>
          </a:effectLst>
        </p:spPr>
      </p:pic>
      <p:pic>
        <p:nvPicPr>
          <p:cNvPr id="399" name="Picture 8">
            <a:extLst>
              <a:ext uri="{FF2B5EF4-FFF2-40B4-BE49-F238E27FC236}">
                <a16:creationId xmlns:a16="http://schemas.microsoft.com/office/drawing/2014/main" id="{D1829223-A362-7BB3-D6F2-E975DF4F5AD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459957" y="2969425"/>
            <a:ext cx="716080" cy="573619"/>
          </a:xfrm>
          <a:prstGeom prst="rect">
            <a:avLst/>
          </a:prstGeom>
          <a:ln>
            <a:noFill/>
          </a:ln>
          <a:effectLst>
            <a:outerShdw blurRad="292100" dist="139700" dir="2700000" algn="tl" rotWithShape="0">
              <a:srgbClr val="333333">
                <a:alpha val="65000"/>
              </a:srgbClr>
            </a:outerShdw>
          </a:effectLst>
        </p:spPr>
      </p:pic>
      <p:pic>
        <p:nvPicPr>
          <p:cNvPr id="400" name="Picture 5">
            <a:extLst>
              <a:ext uri="{FF2B5EF4-FFF2-40B4-BE49-F238E27FC236}">
                <a16:creationId xmlns:a16="http://schemas.microsoft.com/office/drawing/2014/main" id="{30D54509-A6B9-A746-D86A-99F7EB598BF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1" y="2897884"/>
            <a:ext cx="637772" cy="650520"/>
          </a:xfrm>
          <a:prstGeom prst="rect">
            <a:avLst/>
          </a:prstGeom>
          <a:ln>
            <a:noFill/>
          </a:ln>
          <a:effectLst>
            <a:outerShdw blurRad="292100" dist="139700" dir="2700000" algn="tl" rotWithShape="0">
              <a:srgbClr val="333333">
                <a:alpha val="65000"/>
              </a:srgbClr>
            </a:outerShdw>
          </a:effectLst>
        </p:spPr>
      </p:pic>
      <p:pic>
        <p:nvPicPr>
          <p:cNvPr id="401" name="Picture 22">
            <a:extLst>
              <a:ext uri="{FF2B5EF4-FFF2-40B4-BE49-F238E27FC236}">
                <a16:creationId xmlns:a16="http://schemas.microsoft.com/office/drawing/2014/main" id="{0A8DB400-984E-CE62-49CA-F120AA95131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5" y="2593968"/>
            <a:ext cx="694776" cy="427406"/>
          </a:xfrm>
          <a:prstGeom prst="rect">
            <a:avLst/>
          </a:prstGeom>
          <a:ln>
            <a:noFill/>
          </a:ln>
          <a:effectLst>
            <a:outerShdw blurRad="292100" dist="139700" dir="2700000" algn="tl" rotWithShape="0">
              <a:srgbClr val="333333">
                <a:alpha val="65000"/>
              </a:srgbClr>
            </a:outerShdw>
          </a:effectLst>
        </p:spPr>
      </p:pic>
      <p:pic>
        <p:nvPicPr>
          <p:cNvPr id="402" name="Picture 49">
            <a:extLst>
              <a:ext uri="{FF2B5EF4-FFF2-40B4-BE49-F238E27FC236}">
                <a16:creationId xmlns:a16="http://schemas.microsoft.com/office/drawing/2014/main" id="{FE12C8CA-2E33-3C8E-9F7F-5AE935E73E4C}"/>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5" y="2593495"/>
            <a:ext cx="501636" cy="413472"/>
          </a:xfrm>
          <a:prstGeom prst="rect">
            <a:avLst/>
          </a:prstGeom>
          <a:ln>
            <a:noFill/>
          </a:ln>
          <a:effectLst>
            <a:outerShdw blurRad="292100" dist="139700" dir="2700000" algn="tl" rotWithShape="0">
              <a:srgbClr val="333333">
                <a:alpha val="65000"/>
              </a:srgbClr>
            </a:outerShdw>
          </a:effectLst>
        </p:spPr>
      </p:pic>
      <p:pic>
        <p:nvPicPr>
          <p:cNvPr id="403" name="Picture 78">
            <a:extLst>
              <a:ext uri="{FF2B5EF4-FFF2-40B4-BE49-F238E27FC236}">
                <a16:creationId xmlns:a16="http://schemas.microsoft.com/office/drawing/2014/main" id="{C102D4F2-6302-2436-250F-6E8249627193}"/>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5" y="2607097"/>
            <a:ext cx="814371" cy="558989"/>
          </a:xfrm>
          <a:prstGeom prst="rect">
            <a:avLst/>
          </a:prstGeom>
          <a:ln>
            <a:noFill/>
          </a:ln>
          <a:effectLst>
            <a:outerShdw blurRad="292100" dist="139700" dir="2700000" algn="tl" rotWithShape="0">
              <a:srgbClr val="333333">
                <a:alpha val="65000"/>
              </a:srgbClr>
            </a:outerShdw>
          </a:effectLst>
        </p:spPr>
      </p:pic>
      <p:pic>
        <p:nvPicPr>
          <p:cNvPr id="404" name="Picture 58">
            <a:extLst>
              <a:ext uri="{FF2B5EF4-FFF2-40B4-BE49-F238E27FC236}">
                <a16:creationId xmlns:a16="http://schemas.microsoft.com/office/drawing/2014/main" id="{BD6B7DFE-03A5-B57A-651A-82274DBAA864}"/>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8" y="2593495"/>
            <a:ext cx="437536" cy="488614"/>
          </a:xfrm>
          <a:prstGeom prst="rect">
            <a:avLst/>
          </a:prstGeom>
          <a:ln>
            <a:noFill/>
          </a:ln>
          <a:effectLst>
            <a:outerShdw blurRad="292100" dist="139700" dir="2700000" algn="tl" rotWithShape="0">
              <a:srgbClr val="333333">
                <a:alpha val="65000"/>
              </a:srgbClr>
            </a:outerShdw>
          </a:effectLst>
        </p:spPr>
      </p:pic>
      <p:pic>
        <p:nvPicPr>
          <p:cNvPr id="405" name="Picture 39">
            <a:extLst>
              <a:ext uri="{FF2B5EF4-FFF2-40B4-BE49-F238E27FC236}">
                <a16:creationId xmlns:a16="http://schemas.microsoft.com/office/drawing/2014/main" id="{1E1D8586-6A15-4C97-10AD-0E53E46717BA}"/>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9" y="2489804"/>
            <a:ext cx="823736" cy="649706"/>
          </a:xfrm>
          <a:prstGeom prst="rect">
            <a:avLst/>
          </a:prstGeom>
          <a:ln>
            <a:noFill/>
          </a:ln>
          <a:effectLst>
            <a:outerShdw blurRad="292100" dist="139700" dir="2700000" algn="tl" rotWithShape="0">
              <a:srgbClr val="333333">
                <a:alpha val="65000"/>
              </a:srgbClr>
            </a:outerShdw>
          </a:effectLst>
        </p:spPr>
      </p:pic>
      <p:pic>
        <p:nvPicPr>
          <p:cNvPr id="406" name="Picture 6">
            <a:extLst>
              <a:ext uri="{FF2B5EF4-FFF2-40B4-BE49-F238E27FC236}">
                <a16:creationId xmlns:a16="http://schemas.microsoft.com/office/drawing/2014/main" id="{B99FC301-8D0D-B7D3-A6B9-EDF4D71659D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1" y="2226229"/>
            <a:ext cx="515382" cy="327736"/>
          </a:xfrm>
          <a:prstGeom prst="rect">
            <a:avLst/>
          </a:prstGeom>
          <a:ln>
            <a:noFill/>
          </a:ln>
          <a:effectLst>
            <a:outerShdw blurRad="292100" dist="139700" dir="2700000" algn="tl" rotWithShape="0">
              <a:srgbClr val="333333">
                <a:alpha val="65000"/>
              </a:srgbClr>
            </a:outerShdw>
          </a:effectLst>
        </p:spPr>
      </p:pic>
      <p:pic>
        <p:nvPicPr>
          <p:cNvPr id="407" name="Picture 26">
            <a:extLst>
              <a:ext uri="{FF2B5EF4-FFF2-40B4-BE49-F238E27FC236}">
                <a16:creationId xmlns:a16="http://schemas.microsoft.com/office/drawing/2014/main" id="{9393DD6F-81B4-6EC5-9506-44CB8A0E6043}"/>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50" y="2229470"/>
            <a:ext cx="545770" cy="340064"/>
          </a:xfrm>
          <a:prstGeom prst="rect">
            <a:avLst/>
          </a:prstGeom>
          <a:ln>
            <a:noFill/>
          </a:ln>
          <a:effectLst>
            <a:outerShdw blurRad="292100" dist="139700" dir="2700000" algn="tl" rotWithShape="0">
              <a:srgbClr val="333333">
                <a:alpha val="65000"/>
              </a:srgbClr>
            </a:outerShdw>
          </a:effectLst>
        </p:spPr>
      </p:pic>
      <p:pic>
        <p:nvPicPr>
          <p:cNvPr id="408" name="Picture 43">
            <a:extLst>
              <a:ext uri="{FF2B5EF4-FFF2-40B4-BE49-F238E27FC236}">
                <a16:creationId xmlns:a16="http://schemas.microsoft.com/office/drawing/2014/main" id="{A7C525A9-26B0-5425-8B1B-664A0430C39D}"/>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30" y="2229832"/>
            <a:ext cx="835232" cy="708070"/>
          </a:xfrm>
          <a:prstGeom prst="rect">
            <a:avLst/>
          </a:prstGeom>
          <a:ln>
            <a:noFill/>
          </a:ln>
          <a:effectLst>
            <a:outerShdw blurRad="292100" dist="139700" dir="2700000" algn="tl" rotWithShape="0">
              <a:srgbClr val="333333">
                <a:alpha val="65000"/>
              </a:srgbClr>
            </a:outerShdw>
          </a:effectLst>
        </p:spPr>
      </p:pic>
      <p:pic>
        <p:nvPicPr>
          <p:cNvPr id="409" name="Picture 67">
            <a:extLst>
              <a:ext uri="{FF2B5EF4-FFF2-40B4-BE49-F238E27FC236}">
                <a16:creationId xmlns:a16="http://schemas.microsoft.com/office/drawing/2014/main" id="{BD5B0392-EF02-BB4B-C6CF-48F777A1D00E}"/>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6" y="2127018"/>
            <a:ext cx="515382" cy="427406"/>
          </a:xfrm>
          <a:prstGeom prst="rect">
            <a:avLst/>
          </a:prstGeom>
          <a:ln>
            <a:noFill/>
          </a:ln>
          <a:effectLst>
            <a:outerShdw blurRad="292100" dist="139700" dir="2700000" algn="tl" rotWithShape="0">
              <a:srgbClr val="333333">
                <a:alpha val="65000"/>
              </a:srgbClr>
            </a:outerShdw>
          </a:effectLst>
        </p:spPr>
      </p:pic>
      <p:pic>
        <p:nvPicPr>
          <p:cNvPr id="410" name="Picture 76">
            <a:extLst>
              <a:ext uri="{FF2B5EF4-FFF2-40B4-BE49-F238E27FC236}">
                <a16:creationId xmlns:a16="http://schemas.microsoft.com/office/drawing/2014/main" id="{7CC13D9A-1755-1D22-0D8D-E02CDA5481BC}"/>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3" y="2115699"/>
            <a:ext cx="745430" cy="458927"/>
          </a:xfrm>
          <a:prstGeom prst="rect">
            <a:avLst/>
          </a:prstGeom>
          <a:ln>
            <a:noFill/>
          </a:ln>
          <a:effectLst>
            <a:outerShdw blurRad="292100" dist="139700" dir="2700000" algn="tl" rotWithShape="0">
              <a:srgbClr val="333333">
                <a:alpha val="65000"/>
              </a:srgbClr>
            </a:outerShdw>
          </a:effectLst>
        </p:spPr>
      </p:pic>
      <p:pic>
        <p:nvPicPr>
          <p:cNvPr id="411" name="Picture 65">
            <a:extLst>
              <a:ext uri="{FF2B5EF4-FFF2-40B4-BE49-F238E27FC236}">
                <a16:creationId xmlns:a16="http://schemas.microsoft.com/office/drawing/2014/main" id="{1B82BBEC-2DB3-1C3A-2CD7-73EF73585A84}"/>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8" y="1866848"/>
            <a:ext cx="648542" cy="599310"/>
          </a:xfrm>
          <a:prstGeom prst="rect">
            <a:avLst/>
          </a:prstGeom>
          <a:ln>
            <a:noFill/>
          </a:ln>
          <a:effectLst>
            <a:outerShdw blurRad="292100" dist="139700" dir="2700000" algn="tl" rotWithShape="0">
              <a:srgbClr val="333333">
                <a:alpha val="65000"/>
              </a:srgbClr>
            </a:outerShdw>
          </a:effectLst>
        </p:spPr>
      </p:pic>
      <p:pic>
        <p:nvPicPr>
          <p:cNvPr id="412" name="Picture 45">
            <a:extLst>
              <a:ext uri="{FF2B5EF4-FFF2-40B4-BE49-F238E27FC236}">
                <a16:creationId xmlns:a16="http://schemas.microsoft.com/office/drawing/2014/main" id="{01D30053-4781-320C-7665-C002D1F181F6}"/>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8" y="2236195"/>
            <a:ext cx="867866" cy="639752"/>
          </a:xfrm>
          <a:prstGeom prst="rect">
            <a:avLst/>
          </a:prstGeom>
          <a:ln>
            <a:noFill/>
          </a:ln>
          <a:effectLst>
            <a:outerShdw blurRad="292100" dist="139700" dir="2700000" algn="tl" rotWithShape="0">
              <a:srgbClr val="333333">
                <a:alpha val="65000"/>
              </a:srgbClr>
            </a:outerShdw>
          </a:effectLst>
        </p:spPr>
      </p:pic>
      <p:pic>
        <p:nvPicPr>
          <p:cNvPr id="413" name="Picture 55">
            <a:extLst>
              <a:ext uri="{FF2B5EF4-FFF2-40B4-BE49-F238E27FC236}">
                <a16:creationId xmlns:a16="http://schemas.microsoft.com/office/drawing/2014/main" id="{5F345379-5E0D-68F8-1AF5-3AE04835294D}"/>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5" y="1367161"/>
            <a:ext cx="1777410" cy="788703"/>
          </a:xfrm>
          <a:prstGeom prst="rect">
            <a:avLst/>
          </a:prstGeom>
          <a:ln>
            <a:noFill/>
          </a:ln>
          <a:effectLst>
            <a:outerShdw blurRad="292100" dist="139700" dir="2700000" algn="tl" rotWithShape="0">
              <a:srgbClr val="333333">
                <a:alpha val="65000"/>
              </a:srgbClr>
            </a:outerShdw>
          </a:effectLst>
        </p:spPr>
      </p:pic>
      <p:pic>
        <p:nvPicPr>
          <p:cNvPr id="414" name="Picture 41">
            <a:extLst>
              <a:ext uri="{FF2B5EF4-FFF2-40B4-BE49-F238E27FC236}">
                <a16:creationId xmlns:a16="http://schemas.microsoft.com/office/drawing/2014/main" id="{B657E3E0-5772-AAEE-75FA-267B1007CFFD}"/>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4" y="1371673"/>
            <a:ext cx="821524" cy="446415"/>
          </a:xfrm>
          <a:prstGeom prst="rect">
            <a:avLst/>
          </a:prstGeom>
          <a:ln>
            <a:noFill/>
          </a:ln>
          <a:effectLst>
            <a:outerShdw blurRad="292100" dist="139700" dir="2700000" algn="tl" rotWithShape="0">
              <a:srgbClr val="333333">
                <a:alpha val="65000"/>
              </a:srgbClr>
            </a:outerShdw>
          </a:effectLst>
        </p:spPr>
      </p:pic>
      <p:pic>
        <p:nvPicPr>
          <p:cNvPr id="415" name="Picture 51">
            <a:extLst>
              <a:ext uri="{FF2B5EF4-FFF2-40B4-BE49-F238E27FC236}">
                <a16:creationId xmlns:a16="http://schemas.microsoft.com/office/drawing/2014/main" id="{9CEBB470-D85E-15C9-571B-AC52730EE748}"/>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1" y="1355411"/>
            <a:ext cx="1153458" cy="721223"/>
          </a:xfrm>
          <a:prstGeom prst="rect">
            <a:avLst/>
          </a:prstGeom>
          <a:ln>
            <a:noFill/>
          </a:ln>
          <a:effectLst>
            <a:outerShdw blurRad="292100" dist="139700" dir="2700000" algn="tl" rotWithShape="0">
              <a:srgbClr val="333333">
                <a:alpha val="65000"/>
              </a:srgbClr>
            </a:outerShdw>
          </a:effectLst>
        </p:spPr>
      </p:pic>
      <p:pic>
        <p:nvPicPr>
          <p:cNvPr id="416" name="Picture 4">
            <a:extLst>
              <a:ext uri="{FF2B5EF4-FFF2-40B4-BE49-F238E27FC236}">
                <a16:creationId xmlns:a16="http://schemas.microsoft.com/office/drawing/2014/main" id="{739D420C-6359-EBFC-3813-4E2244672266}"/>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4322617" y="3591831"/>
            <a:ext cx="1111618" cy="643430"/>
          </a:xfrm>
          <a:prstGeom prst="rect">
            <a:avLst/>
          </a:prstGeom>
          <a:ln>
            <a:noFill/>
          </a:ln>
          <a:effectLst>
            <a:outerShdw blurRad="292100" dist="139700" dir="2700000" algn="tl" rotWithShape="0">
              <a:srgbClr val="333333">
                <a:alpha val="65000"/>
              </a:srgbClr>
            </a:outerShdw>
          </a:effectLst>
        </p:spPr>
      </p:pic>
      <p:pic>
        <p:nvPicPr>
          <p:cNvPr id="417" name="Picture 59">
            <a:extLst>
              <a:ext uri="{FF2B5EF4-FFF2-40B4-BE49-F238E27FC236}">
                <a16:creationId xmlns:a16="http://schemas.microsoft.com/office/drawing/2014/main" id="{A1D5C57A-7317-E524-BAC2-BB23AAE3361B}"/>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a:stretch/>
        </p:blipFill>
        <p:spPr>
          <a:xfrm>
            <a:off x="8026107" y="3580361"/>
            <a:ext cx="965556" cy="756442"/>
          </a:xfrm>
          <a:prstGeom prst="rect">
            <a:avLst/>
          </a:prstGeom>
          <a:ln>
            <a:noFill/>
          </a:ln>
          <a:effectLst>
            <a:outerShdw blurRad="292100" dist="139700" dir="2700000" algn="tl" rotWithShape="0">
              <a:srgbClr val="333333">
                <a:alpha val="65000"/>
              </a:srgbClr>
            </a:outerShdw>
          </a:effectLst>
        </p:spPr>
      </p:pic>
      <p:pic>
        <p:nvPicPr>
          <p:cNvPr id="418" name="Picture 61">
            <a:extLst>
              <a:ext uri="{FF2B5EF4-FFF2-40B4-BE49-F238E27FC236}">
                <a16:creationId xmlns:a16="http://schemas.microsoft.com/office/drawing/2014/main" id="{8982A26B-6A87-E8F7-32E2-17018C401EB7}"/>
              </a:ext>
            </a:extLst>
          </p:cNvPr>
          <p:cNvPicPr>
            <a:picLocks noChangeAspect="1"/>
          </p:cNvPicPr>
          <p:nvPr/>
        </p:nvPicPr>
        <p:blipFill rotWithShape="1">
          <a:blip r:embed="rId35" cstate="hqprint">
            <a:extLst>
              <a:ext uri="{28A0092B-C50C-407E-A947-70E740481C1C}">
                <a14:useLocalDpi xmlns:a14="http://schemas.microsoft.com/office/drawing/2010/main"/>
              </a:ext>
            </a:extLst>
          </a:blip>
          <a:srcRect/>
          <a:stretch/>
        </p:blipFill>
        <p:spPr>
          <a:xfrm>
            <a:off x="6096626" y="3626790"/>
            <a:ext cx="876805" cy="590720"/>
          </a:xfrm>
          <a:prstGeom prst="rect">
            <a:avLst/>
          </a:prstGeom>
          <a:ln>
            <a:noFill/>
          </a:ln>
          <a:effectLst>
            <a:outerShdw blurRad="292100" dist="139700" dir="2700000" algn="tl" rotWithShape="0">
              <a:srgbClr val="333333">
                <a:alpha val="65000"/>
              </a:srgbClr>
            </a:outerShdw>
          </a:effectLst>
        </p:spPr>
      </p:pic>
      <p:pic>
        <p:nvPicPr>
          <p:cNvPr id="419" name="Picture 63">
            <a:extLst>
              <a:ext uri="{FF2B5EF4-FFF2-40B4-BE49-F238E27FC236}">
                <a16:creationId xmlns:a16="http://schemas.microsoft.com/office/drawing/2014/main" id="{237B6D49-C01B-A57A-BF26-6BED08463F86}"/>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4097655" y="3101181"/>
            <a:ext cx="569554" cy="463827"/>
          </a:xfrm>
          <a:prstGeom prst="rect">
            <a:avLst/>
          </a:prstGeom>
          <a:ln>
            <a:noFill/>
          </a:ln>
          <a:effectLst>
            <a:outerShdw blurRad="292100" dist="139700" dir="2700000" algn="tl" rotWithShape="0">
              <a:srgbClr val="333333">
                <a:alpha val="65000"/>
              </a:srgbClr>
            </a:outerShdw>
          </a:effectLst>
        </p:spPr>
      </p:pic>
      <p:pic>
        <p:nvPicPr>
          <p:cNvPr id="420" name="Picture 68">
            <a:extLst>
              <a:ext uri="{FF2B5EF4-FFF2-40B4-BE49-F238E27FC236}">
                <a16:creationId xmlns:a16="http://schemas.microsoft.com/office/drawing/2014/main" id="{10BE1D93-3EAA-FB73-36F8-2D122362A4E4}"/>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7008784" y="3585660"/>
            <a:ext cx="981970" cy="654647"/>
          </a:xfrm>
          <a:prstGeom prst="rect">
            <a:avLst/>
          </a:prstGeom>
          <a:ln>
            <a:noFill/>
          </a:ln>
          <a:effectLst>
            <a:outerShdw blurRad="292100" dist="139700" dir="2700000" algn="tl" rotWithShape="0">
              <a:srgbClr val="333333">
                <a:alpha val="65000"/>
              </a:srgbClr>
            </a:outerShdw>
          </a:effectLst>
        </p:spPr>
      </p:pic>
      <p:pic>
        <p:nvPicPr>
          <p:cNvPr id="421" name="Picture 75">
            <a:extLst>
              <a:ext uri="{FF2B5EF4-FFF2-40B4-BE49-F238E27FC236}">
                <a16:creationId xmlns:a16="http://schemas.microsoft.com/office/drawing/2014/main" id="{5843B24D-83C0-7D8E-7184-F1F8201A9F59}"/>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5805203" y="3199082"/>
            <a:ext cx="426940" cy="373231"/>
          </a:xfrm>
          <a:prstGeom prst="rect">
            <a:avLst/>
          </a:prstGeom>
          <a:ln>
            <a:noFill/>
          </a:ln>
          <a:effectLst>
            <a:outerShdw blurRad="292100" dist="139700" dir="2700000" algn="tl" rotWithShape="0">
              <a:srgbClr val="333333">
                <a:alpha val="65000"/>
              </a:srgbClr>
            </a:outerShdw>
          </a:effectLst>
        </p:spPr>
      </p:pic>
      <p:pic>
        <p:nvPicPr>
          <p:cNvPr id="422" name="Picture 77">
            <a:extLst>
              <a:ext uri="{FF2B5EF4-FFF2-40B4-BE49-F238E27FC236}">
                <a16:creationId xmlns:a16="http://schemas.microsoft.com/office/drawing/2014/main" id="{A6E58D09-B17F-BEF8-9CE6-005DF494C697}"/>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4706168" y="3052212"/>
            <a:ext cx="670986" cy="503240"/>
          </a:xfrm>
          <a:prstGeom prst="rect">
            <a:avLst/>
          </a:prstGeom>
          <a:ln>
            <a:noFill/>
          </a:ln>
          <a:effectLst>
            <a:outerShdw blurRad="292100" dist="139700" dir="2700000" algn="tl" rotWithShape="0">
              <a:srgbClr val="333333">
                <a:alpha val="65000"/>
              </a:srgbClr>
            </a:outerShdw>
          </a:effectLst>
        </p:spPr>
      </p:pic>
      <p:pic>
        <p:nvPicPr>
          <p:cNvPr id="423" name="Picture 31">
            <a:extLst>
              <a:ext uri="{FF2B5EF4-FFF2-40B4-BE49-F238E27FC236}">
                <a16:creationId xmlns:a16="http://schemas.microsoft.com/office/drawing/2014/main" id="{BC05538D-0AEF-2899-A1BB-26C1A948E9A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6365250" y="3163963"/>
            <a:ext cx="339554" cy="490009"/>
          </a:xfrm>
          <a:prstGeom prst="rect">
            <a:avLst/>
          </a:prstGeom>
          <a:ln>
            <a:noFill/>
          </a:ln>
          <a:effectLst>
            <a:outerShdw blurRad="292100" dist="139700" dir="2700000" algn="tl" rotWithShape="0">
              <a:srgbClr val="333333">
                <a:alpha val="65000"/>
              </a:srgbClr>
            </a:outerShdw>
          </a:effectLst>
        </p:spPr>
      </p:pic>
      <p:pic>
        <p:nvPicPr>
          <p:cNvPr id="424" name="Picture 47">
            <a:extLst>
              <a:ext uri="{FF2B5EF4-FFF2-40B4-BE49-F238E27FC236}">
                <a16:creationId xmlns:a16="http://schemas.microsoft.com/office/drawing/2014/main" id="{584DF251-4789-67F2-503F-0D982EBC8A4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842569" y="3194652"/>
            <a:ext cx="549850" cy="357403"/>
          </a:xfrm>
          <a:prstGeom prst="rect">
            <a:avLst/>
          </a:prstGeom>
          <a:ln>
            <a:noFill/>
          </a:ln>
          <a:effectLst>
            <a:outerShdw blurRad="292100" dist="139700" dir="2700000" algn="tl" rotWithShape="0">
              <a:srgbClr val="333333">
                <a:alpha val="65000"/>
              </a:srgbClr>
            </a:outerShdw>
          </a:effectLst>
        </p:spPr>
      </p:pic>
      <p:pic>
        <p:nvPicPr>
          <p:cNvPr id="425" name="Picture 8">
            <a:extLst>
              <a:ext uri="{FF2B5EF4-FFF2-40B4-BE49-F238E27FC236}">
                <a16:creationId xmlns:a16="http://schemas.microsoft.com/office/drawing/2014/main" id="{F91E9349-41BD-6B97-EB15-21E8FB8837C1}"/>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459957" y="2970865"/>
            <a:ext cx="716080" cy="573619"/>
          </a:xfrm>
          <a:prstGeom prst="rect">
            <a:avLst/>
          </a:prstGeom>
          <a:ln>
            <a:noFill/>
          </a:ln>
          <a:effectLst>
            <a:outerShdw blurRad="292100" dist="139700" dir="2700000" algn="tl" rotWithShape="0">
              <a:srgbClr val="333333">
                <a:alpha val="65000"/>
              </a:srgbClr>
            </a:outerShdw>
          </a:effectLst>
        </p:spPr>
      </p:pic>
      <p:pic>
        <p:nvPicPr>
          <p:cNvPr id="426" name="Picture 5">
            <a:extLst>
              <a:ext uri="{FF2B5EF4-FFF2-40B4-BE49-F238E27FC236}">
                <a16:creationId xmlns:a16="http://schemas.microsoft.com/office/drawing/2014/main" id="{D418E591-E28F-D88D-5831-2E6948F676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1" y="2899324"/>
            <a:ext cx="637772" cy="650520"/>
          </a:xfrm>
          <a:prstGeom prst="rect">
            <a:avLst/>
          </a:prstGeom>
          <a:ln>
            <a:noFill/>
          </a:ln>
          <a:effectLst>
            <a:outerShdw blurRad="292100" dist="139700" dir="2700000" algn="tl" rotWithShape="0">
              <a:srgbClr val="333333">
                <a:alpha val="65000"/>
              </a:srgbClr>
            </a:outerShdw>
          </a:effectLst>
        </p:spPr>
      </p:pic>
      <p:pic>
        <p:nvPicPr>
          <p:cNvPr id="427" name="Picture 22">
            <a:extLst>
              <a:ext uri="{FF2B5EF4-FFF2-40B4-BE49-F238E27FC236}">
                <a16:creationId xmlns:a16="http://schemas.microsoft.com/office/drawing/2014/main" id="{5DAD0FE0-2599-EC61-502B-D3F6D1F908D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5" y="2595408"/>
            <a:ext cx="694776" cy="427406"/>
          </a:xfrm>
          <a:prstGeom prst="rect">
            <a:avLst/>
          </a:prstGeom>
          <a:ln>
            <a:noFill/>
          </a:ln>
          <a:effectLst>
            <a:outerShdw blurRad="292100" dist="139700" dir="2700000" algn="tl" rotWithShape="0">
              <a:srgbClr val="333333">
                <a:alpha val="65000"/>
              </a:srgbClr>
            </a:outerShdw>
          </a:effectLst>
        </p:spPr>
      </p:pic>
      <p:pic>
        <p:nvPicPr>
          <p:cNvPr id="428" name="Picture 49">
            <a:extLst>
              <a:ext uri="{FF2B5EF4-FFF2-40B4-BE49-F238E27FC236}">
                <a16:creationId xmlns:a16="http://schemas.microsoft.com/office/drawing/2014/main" id="{FBD827F6-870A-5687-185F-763BDEA93A8D}"/>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5" y="2594935"/>
            <a:ext cx="501636" cy="413472"/>
          </a:xfrm>
          <a:prstGeom prst="rect">
            <a:avLst/>
          </a:prstGeom>
          <a:ln>
            <a:noFill/>
          </a:ln>
          <a:effectLst>
            <a:outerShdw blurRad="292100" dist="139700" dir="2700000" algn="tl" rotWithShape="0">
              <a:srgbClr val="333333">
                <a:alpha val="65000"/>
              </a:srgbClr>
            </a:outerShdw>
          </a:effectLst>
        </p:spPr>
      </p:pic>
      <p:pic>
        <p:nvPicPr>
          <p:cNvPr id="429" name="Picture 78">
            <a:extLst>
              <a:ext uri="{FF2B5EF4-FFF2-40B4-BE49-F238E27FC236}">
                <a16:creationId xmlns:a16="http://schemas.microsoft.com/office/drawing/2014/main" id="{81858F77-5571-583E-7ECF-800ED72B5877}"/>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5" y="2608537"/>
            <a:ext cx="814371" cy="558989"/>
          </a:xfrm>
          <a:prstGeom prst="rect">
            <a:avLst/>
          </a:prstGeom>
          <a:ln>
            <a:noFill/>
          </a:ln>
          <a:effectLst>
            <a:outerShdw blurRad="292100" dist="139700" dir="2700000" algn="tl" rotWithShape="0">
              <a:srgbClr val="333333">
                <a:alpha val="65000"/>
              </a:srgbClr>
            </a:outerShdw>
          </a:effectLst>
        </p:spPr>
      </p:pic>
      <p:pic>
        <p:nvPicPr>
          <p:cNvPr id="430" name="Picture 58">
            <a:extLst>
              <a:ext uri="{FF2B5EF4-FFF2-40B4-BE49-F238E27FC236}">
                <a16:creationId xmlns:a16="http://schemas.microsoft.com/office/drawing/2014/main" id="{5AE9C760-C58C-C93A-D672-E8FEED712F7A}"/>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8" y="2594935"/>
            <a:ext cx="437536" cy="488614"/>
          </a:xfrm>
          <a:prstGeom prst="rect">
            <a:avLst/>
          </a:prstGeom>
          <a:ln>
            <a:noFill/>
          </a:ln>
          <a:effectLst>
            <a:outerShdw blurRad="292100" dist="139700" dir="2700000" algn="tl" rotWithShape="0">
              <a:srgbClr val="333333">
                <a:alpha val="65000"/>
              </a:srgbClr>
            </a:outerShdw>
          </a:effectLst>
        </p:spPr>
      </p:pic>
      <p:pic>
        <p:nvPicPr>
          <p:cNvPr id="431" name="Picture 39">
            <a:extLst>
              <a:ext uri="{FF2B5EF4-FFF2-40B4-BE49-F238E27FC236}">
                <a16:creationId xmlns:a16="http://schemas.microsoft.com/office/drawing/2014/main" id="{ECC9502E-E104-7D5F-47EB-0B01A9614E52}"/>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9" y="2491244"/>
            <a:ext cx="823736" cy="649706"/>
          </a:xfrm>
          <a:prstGeom prst="rect">
            <a:avLst/>
          </a:prstGeom>
          <a:ln>
            <a:noFill/>
          </a:ln>
          <a:effectLst>
            <a:outerShdw blurRad="292100" dist="139700" dir="2700000" algn="tl" rotWithShape="0">
              <a:srgbClr val="333333">
                <a:alpha val="65000"/>
              </a:srgbClr>
            </a:outerShdw>
          </a:effectLst>
        </p:spPr>
      </p:pic>
      <p:pic>
        <p:nvPicPr>
          <p:cNvPr id="432" name="Picture 6">
            <a:extLst>
              <a:ext uri="{FF2B5EF4-FFF2-40B4-BE49-F238E27FC236}">
                <a16:creationId xmlns:a16="http://schemas.microsoft.com/office/drawing/2014/main" id="{423A4959-D464-2A67-4B13-FDC042ADF3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1" y="2227669"/>
            <a:ext cx="515382" cy="327736"/>
          </a:xfrm>
          <a:prstGeom prst="rect">
            <a:avLst/>
          </a:prstGeom>
          <a:ln>
            <a:noFill/>
          </a:ln>
          <a:effectLst>
            <a:outerShdw blurRad="292100" dist="139700" dir="2700000" algn="tl" rotWithShape="0">
              <a:srgbClr val="333333">
                <a:alpha val="65000"/>
              </a:srgbClr>
            </a:outerShdw>
          </a:effectLst>
        </p:spPr>
      </p:pic>
      <p:pic>
        <p:nvPicPr>
          <p:cNvPr id="433" name="Picture 26">
            <a:extLst>
              <a:ext uri="{FF2B5EF4-FFF2-40B4-BE49-F238E27FC236}">
                <a16:creationId xmlns:a16="http://schemas.microsoft.com/office/drawing/2014/main" id="{92699423-8470-F42E-8323-B9655EC92876}"/>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50" y="2230910"/>
            <a:ext cx="545770" cy="340064"/>
          </a:xfrm>
          <a:prstGeom prst="rect">
            <a:avLst/>
          </a:prstGeom>
          <a:ln>
            <a:noFill/>
          </a:ln>
          <a:effectLst>
            <a:outerShdw blurRad="292100" dist="139700" dir="2700000" algn="tl" rotWithShape="0">
              <a:srgbClr val="333333">
                <a:alpha val="65000"/>
              </a:srgbClr>
            </a:outerShdw>
          </a:effectLst>
        </p:spPr>
      </p:pic>
      <p:pic>
        <p:nvPicPr>
          <p:cNvPr id="434" name="Picture 43">
            <a:extLst>
              <a:ext uri="{FF2B5EF4-FFF2-40B4-BE49-F238E27FC236}">
                <a16:creationId xmlns:a16="http://schemas.microsoft.com/office/drawing/2014/main" id="{BB71CDD1-1D3F-5FE3-D527-272B01625E43}"/>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30" y="2231272"/>
            <a:ext cx="835232" cy="708070"/>
          </a:xfrm>
          <a:prstGeom prst="rect">
            <a:avLst/>
          </a:prstGeom>
          <a:ln>
            <a:noFill/>
          </a:ln>
          <a:effectLst>
            <a:outerShdw blurRad="292100" dist="139700" dir="2700000" algn="tl" rotWithShape="0">
              <a:srgbClr val="333333">
                <a:alpha val="65000"/>
              </a:srgbClr>
            </a:outerShdw>
          </a:effectLst>
        </p:spPr>
      </p:pic>
      <p:pic>
        <p:nvPicPr>
          <p:cNvPr id="435" name="Picture 67">
            <a:extLst>
              <a:ext uri="{FF2B5EF4-FFF2-40B4-BE49-F238E27FC236}">
                <a16:creationId xmlns:a16="http://schemas.microsoft.com/office/drawing/2014/main" id="{D532161D-6B82-6104-16F3-907597820F32}"/>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6" y="2128458"/>
            <a:ext cx="515382" cy="427406"/>
          </a:xfrm>
          <a:prstGeom prst="rect">
            <a:avLst/>
          </a:prstGeom>
          <a:ln>
            <a:noFill/>
          </a:ln>
          <a:effectLst>
            <a:outerShdw blurRad="292100" dist="139700" dir="2700000" algn="tl" rotWithShape="0">
              <a:srgbClr val="333333">
                <a:alpha val="65000"/>
              </a:srgbClr>
            </a:outerShdw>
          </a:effectLst>
        </p:spPr>
      </p:pic>
      <p:pic>
        <p:nvPicPr>
          <p:cNvPr id="436" name="Picture 76">
            <a:extLst>
              <a:ext uri="{FF2B5EF4-FFF2-40B4-BE49-F238E27FC236}">
                <a16:creationId xmlns:a16="http://schemas.microsoft.com/office/drawing/2014/main" id="{072B53B5-EC2D-D485-1A31-015859C2A07F}"/>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3" y="2117139"/>
            <a:ext cx="745430" cy="458927"/>
          </a:xfrm>
          <a:prstGeom prst="rect">
            <a:avLst/>
          </a:prstGeom>
          <a:ln>
            <a:noFill/>
          </a:ln>
          <a:effectLst>
            <a:outerShdw blurRad="292100" dist="139700" dir="2700000" algn="tl" rotWithShape="0">
              <a:srgbClr val="333333">
                <a:alpha val="65000"/>
              </a:srgbClr>
            </a:outerShdw>
          </a:effectLst>
        </p:spPr>
      </p:pic>
      <p:pic>
        <p:nvPicPr>
          <p:cNvPr id="437" name="Picture 65">
            <a:extLst>
              <a:ext uri="{FF2B5EF4-FFF2-40B4-BE49-F238E27FC236}">
                <a16:creationId xmlns:a16="http://schemas.microsoft.com/office/drawing/2014/main" id="{9451148A-C38A-A007-FEF5-D1BA1B343215}"/>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8" y="1868288"/>
            <a:ext cx="648542" cy="599310"/>
          </a:xfrm>
          <a:prstGeom prst="rect">
            <a:avLst/>
          </a:prstGeom>
          <a:ln>
            <a:noFill/>
          </a:ln>
          <a:effectLst>
            <a:outerShdw blurRad="292100" dist="139700" dir="2700000" algn="tl" rotWithShape="0">
              <a:srgbClr val="333333">
                <a:alpha val="65000"/>
              </a:srgbClr>
            </a:outerShdw>
          </a:effectLst>
        </p:spPr>
      </p:pic>
      <p:pic>
        <p:nvPicPr>
          <p:cNvPr id="438" name="Picture 45">
            <a:extLst>
              <a:ext uri="{FF2B5EF4-FFF2-40B4-BE49-F238E27FC236}">
                <a16:creationId xmlns:a16="http://schemas.microsoft.com/office/drawing/2014/main" id="{276B5143-3C82-19CE-25EA-14328ACDAB0D}"/>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8" y="2237635"/>
            <a:ext cx="867866" cy="639752"/>
          </a:xfrm>
          <a:prstGeom prst="rect">
            <a:avLst/>
          </a:prstGeom>
          <a:ln>
            <a:noFill/>
          </a:ln>
          <a:effectLst>
            <a:outerShdw blurRad="292100" dist="139700" dir="2700000" algn="tl" rotWithShape="0">
              <a:srgbClr val="333333">
                <a:alpha val="65000"/>
              </a:srgbClr>
            </a:outerShdw>
          </a:effectLst>
        </p:spPr>
      </p:pic>
      <p:pic>
        <p:nvPicPr>
          <p:cNvPr id="439" name="Picture 55">
            <a:extLst>
              <a:ext uri="{FF2B5EF4-FFF2-40B4-BE49-F238E27FC236}">
                <a16:creationId xmlns:a16="http://schemas.microsoft.com/office/drawing/2014/main" id="{AF2C654A-E1E8-8692-446E-328C61D2AEFD}"/>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5" y="1368601"/>
            <a:ext cx="1777410" cy="788703"/>
          </a:xfrm>
          <a:prstGeom prst="rect">
            <a:avLst/>
          </a:prstGeom>
          <a:ln>
            <a:noFill/>
          </a:ln>
          <a:effectLst>
            <a:outerShdw blurRad="292100" dist="139700" dir="2700000" algn="tl" rotWithShape="0">
              <a:srgbClr val="333333">
                <a:alpha val="65000"/>
              </a:srgbClr>
            </a:outerShdw>
          </a:effectLst>
        </p:spPr>
      </p:pic>
      <p:pic>
        <p:nvPicPr>
          <p:cNvPr id="440" name="Picture 41">
            <a:extLst>
              <a:ext uri="{FF2B5EF4-FFF2-40B4-BE49-F238E27FC236}">
                <a16:creationId xmlns:a16="http://schemas.microsoft.com/office/drawing/2014/main" id="{329F8303-5FD4-B43C-4C29-3B00D5FABBF3}"/>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4" y="1373113"/>
            <a:ext cx="821524" cy="446415"/>
          </a:xfrm>
          <a:prstGeom prst="rect">
            <a:avLst/>
          </a:prstGeom>
          <a:ln>
            <a:noFill/>
          </a:ln>
          <a:effectLst>
            <a:outerShdw blurRad="292100" dist="139700" dir="2700000" algn="tl" rotWithShape="0">
              <a:srgbClr val="333333">
                <a:alpha val="65000"/>
              </a:srgbClr>
            </a:outerShdw>
          </a:effectLst>
        </p:spPr>
      </p:pic>
      <p:pic>
        <p:nvPicPr>
          <p:cNvPr id="441" name="Picture 51">
            <a:extLst>
              <a:ext uri="{FF2B5EF4-FFF2-40B4-BE49-F238E27FC236}">
                <a16:creationId xmlns:a16="http://schemas.microsoft.com/office/drawing/2014/main" id="{F2A4FCA0-7C9A-9BF3-7FD1-2EFB6082487A}"/>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1" y="1356851"/>
            <a:ext cx="1153458" cy="721223"/>
          </a:xfrm>
          <a:prstGeom prst="rect">
            <a:avLst/>
          </a:prstGeom>
          <a:ln>
            <a:noFill/>
          </a:ln>
          <a:effectLst>
            <a:outerShdw blurRad="292100" dist="139700" dir="2700000" algn="tl" rotWithShape="0">
              <a:srgbClr val="333333">
                <a:alpha val="65000"/>
              </a:srgbClr>
            </a:outerShdw>
          </a:effectLst>
        </p:spPr>
      </p:pic>
      <p:pic>
        <p:nvPicPr>
          <p:cNvPr id="442" name="Picture 13">
            <a:extLst>
              <a:ext uri="{FF2B5EF4-FFF2-40B4-BE49-F238E27FC236}">
                <a16:creationId xmlns:a16="http://schemas.microsoft.com/office/drawing/2014/main" id="{A516544E-C3F4-3950-C065-E6157BDB593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850324" y="3621193"/>
            <a:ext cx="433042" cy="382239"/>
          </a:xfrm>
          <a:prstGeom prst="rect">
            <a:avLst/>
          </a:prstGeom>
          <a:ln>
            <a:noFill/>
          </a:ln>
          <a:effectLst>
            <a:outerShdw blurRad="292100" dist="139700" dir="2700000" algn="tl" rotWithShape="0">
              <a:srgbClr val="333333">
                <a:alpha val="65000"/>
              </a:srgbClr>
            </a:outerShdw>
          </a:effectLst>
        </p:spPr>
      </p:pic>
      <p:pic>
        <p:nvPicPr>
          <p:cNvPr id="443" name="Picture 54">
            <a:extLst>
              <a:ext uri="{FF2B5EF4-FFF2-40B4-BE49-F238E27FC236}">
                <a16:creationId xmlns:a16="http://schemas.microsoft.com/office/drawing/2014/main" id="{00AC2061-3FC3-3246-D64E-4F7F0C786BE5}"/>
              </a:ext>
            </a:extLst>
          </p:cNvPr>
          <p:cNvPicPr>
            <a:picLocks noChangeAspect="1"/>
          </p:cNvPicPr>
          <p:nvPr/>
        </p:nvPicPr>
        <p:blipFill rotWithShape="1">
          <a:blip r:embed="rId30" cstate="hqprint">
            <a:extLst>
              <a:ext uri="{28A0092B-C50C-407E-A947-70E740481C1C}">
                <a14:useLocalDpi xmlns:a14="http://schemas.microsoft.com/office/drawing/2010/main"/>
              </a:ext>
            </a:extLst>
          </a:blip>
          <a:srcRect/>
          <a:stretch/>
        </p:blipFill>
        <p:spPr>
          <a:xfrm>
            <a:off x="4322616" y="4273817"/>
            <a:ext cx="830441" cy="621616"/>
          </a:xfrm>
          <a:prstGeom prst="rect">
            <a:avLst/>
          </a:prstGeom>
          <a:ln>
            <a:noFill/>
          </a:ln>
          <a:effectLst>
            <a:outerShdw blurRad="292100" dist="139700" dir="2700000" algn="tl" rotWithShape="0">
              <a:srgbClr val="333333">
                <a:alpha val="65000"/>
              </a:srgbClr>
            </a:outerShdw>
          </a:effectLst>
        </p:spPr>
      </p:pic>
      <p:pic>
        <p:nvPicPr>
          <p:cNvPr id="444" name="Picture 69">
            <a:extLst>
              <a:ext uri="{FF2B5EF4-FFF2-40B4-BE49-F238E27FC236}">
                <a16:creationId xmlns:a16="http://schemas.microsoft.com/office/drawing/2014/main" id="{0CA5295F-EA67-C70A-AEF4-96666E0E1AD8}"/>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5462622" y="3628012"/>
            <a:ext cx="575831" cy="592324"/>
          </a:xfrm>
          <a:prstGeom prst="rect">
            <a:avLst/>
          </a:prstGeom>
          <a:ln>
            <a:noFill/>
          </a:ln>
          <a:effectLst>
            <a:outerShdw blurRad="292100" dist="139700" dir="2700000" algn="tl" rotWithShape="0">
              <a:srgbClr val="333333">
                <a:alpha val="65000"/>
              </a:srgbClr>
            </a:outerShdw>
          </a:effectLst>
        </p:spPr>
      </p:pic>
      <p:pic>
        <p:nvPicPr>
          <p:cNvPr id="445" name="Picture 71">
            <a:extLst>
              <a:ext uri="{FF2B5EF4-FFF2-40B4-BE49-F238E27FC236}">
                <a16:creationId xmlns:a16="http://schemas.microsoft.com/office/drawing/2014/main" id="{68E3128B-569F-83DC-F7AB-7850AC9D8D3F}"/>
              </a:ext>
            </a:extLst>
          </p:cNvPr>
          <p:cNvPicPr>
            <a:picLocks noChangeAspect="1"/>
          </p:cNvPicPr>
          <p:nvPr/>
        </p:nvPicPr>
        <p:blipFill>
          <a:blip r:embed="rId42" cstate="hqprint">
            <a:extLst>
              <a:ext uri="{28A0092B-C50C-407E-A947-70E740481C1C}">
                <a14:useLocalDpi xmlns:a14="http://schemas.microsoft.com/office/drawing/2010/main"/>
              </a:ext>
            </a:extLst>
          </a:blip>
          <a:stretch>
            <a:fillRect/>
          </a:stretch>
        </p:blipFill>
        <p:spPr>
          <a:xfrm>
            <a:off x="8136078" y="4362783"/>
            <a:ext cx="856628" cy="856628"/>
          </a:xfrm>
          <a:prstGeom prst="rect">
            <a:avLst/>
          </a:prstGeom>
          <a:ln>
            <a:noFill/>
          </a:ln>
          <a:effectLst>
            <a:outerShdw blurRad="292100" dist="139700" dir="2700000" algn="tl" rotWithShape="0">
              <a:srgbClr val="333333">
                <a:alpha val="65000"/>
              </a:srgbClr>
            </a:outerShdw>
          </a:effectLst>
        </p:spPr>
      </p:pic>
      <p:pic>
        <p:nvPicPr>
          <p:cNvPr id="446" name="Picture 72">
            <a:extLst>
              <a:ext uri="{FF2B5EF4-FFF2-40B4-BE49-F238E27FC236}">
                <a16:creationId xmlns:a16="http://schemas.microsoft.com/office/drawing/2014/main" id="{D8DEF3C2-4E63-5178-4910-6E325DF96D68}"/>
              </a:ext>
            </a:extLst>
          </p:cNvPr>
          <p:cNvPicPr>
            <a:picLocks noChangeAspect="1"/>
          </p:cNvPicPr>
          <p:nvPr/>
        </p:nvPicPr>
        <p:blipFill rotWithShape="1">
          <a:blip r:embed="rId43" cstate="hqprint">
            <a:extLst>
              <a:ext uri="{28A0092B-C50C-407E-A947-70E740481C1C}">
                <a14:useLocalDpi xmlns:a14="http://schemas.microsoft.com/office/drawing/2010/main"/>
              </a:ext>
            </a:extLst>
          </a:blip>
          <a:srcRect/>
          <a:stretch/>
        </p:blipFill>
        <p:spPr>
          <a:xfrm>
            <a:off x="3281660" y="4037070"/>
            <a:ext cx="1018977" cy="745344"/>
          </a:xfrm>
          <a:prstGeom prst="rect">
            <a:avLst/>
          </a:prstGeom>
          <a:ln>
            <a:noFill/>
          </a:ln>
          <a:effectLst>
            <a:outerShdw blurRad="292100" dist="139700" dir="2700000" algn="tl" rotWithShape="0">
              <a:srgbClr val="333333">
                <a:alpha val="65000"/>
              </a:srgbClr>
            </a:outerShdw>
          </a:effectLst>
        </p:spPr>
      </p:pic>
      <p:pic>
        <p:nvPicPr>
          <p:cNvPr id="447" name="Picture 79">
            <a:extLst>
              <a:ext uri="{FF2B5EF4-FFF2-40B4-BE49-F238E27FC236}">
                <a16:creationId xmlns:a16="http://schemas.microsoft.com/office/drawing/2014/main" id="{F38CB003-3CDC-6F32-C307-112CFA3959E2}"/>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5194590" y="4245759"/>
            <a:ext cx="1611063" cy="982113"/>
          </a:xfrm>
          <a:prstGeom prst="rect">
            <a:avLst/>
          </a:prstGeom>
          <a:ln>
            <a:noFill/>
          </a:ln>
          <a:effectLst>
            <a:outerShdw blurRad="292100" dist="139700" dir="2700000" algn="tl" rotWithShape="0">
              <a:srgbClr val="333333">
                <a:alpha val="65000"/>
              </a:srgbClr>
            </a:outerShdw>
          </a:effectLst>
        </p:spPr>
      </p:pic>
      <p:pic>
        <p:nvPicPr>
          <p:cNvPr id="448" name="Picture 86">
            <a:extLst>
              <a:ext uri="{FF2B5EF4-FFF2-40B4-BE49-F238E27FC236}">
                <a16:creationId xmlns:a16="http://schemas.microsoft.com/office/drawing/2014/main" id="{450B85E5-505E-A2F9-71F7-5EE85543C9BE}"/>
              </a:ext>
            </a:extLst>
          </p:cNvPr>
          <p:cNvPicPr>
            <a:picLocks noChangeAspect="1"/>
          </p:cNvPicPr>
          <p:nvPr/>
        </p:nvPicPr>
        <p:blipFill rotWithShape="1">
          <a:blip r:embed="rId50" cstate="hqprint">
            <a:extLst>
              <a:ext uri="{28A0092B-C50C-407E-A947-70E740481C1C}">
                <a14:useLocalDpi xmlns:a14="http://schemas.microsoft.com/office/drawing/2010/main"/>
              </a:ext>
            </a:extLst>
          </a:blip>
          <a:srcRect/>
          <a:stretch/>
        </p:blipFill>
        <p:spPr>
          <a:xfrm>
            <a:off x="6827792" y="4388195"/>
            <a:ext cx="1264329" cy="841968"/>
          </a:xfrm>
          <a:prstGeom prst="rect">
            <a:avLst/>
          </a:prstGeom>
          <a:ln>
            <a:noFill/>
          </a:ln>
          <a:effectLst>
            <a:outerShdw blurRad="292100" dist="139700" dir="2700000" algn="tl" rotWithShape="0">
              <a:srgbClr val="333333">
                <a:alpha val="65000"/>
              </a:srgbClr>
            </a:outerShdw>
          </a:effectLst>
        </p:spPr>
      </p:pic>
      <p:pic>
        <p:nvPicPr>
          <p:cNvPr id="449" name="Picture 4">
            <a:extLst>
              <a:ext uri="{FF2B5EF4-FFF2-40B4-BE49-F238E27FC236}">
                <a16:creationId xmlns:a16="http://schemas.microsoft.com/office/drawing/2014/main" id="{6916234A-9624-AC8B-C7B3-44430A5778F7}"/>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4322617" y="3587674"/>
            <a:ext cx="1111618" cy="643430"/>
          </a:xfrm>
          <a:prstGeom prst="rect">
            <a:avLst/>
          </a:prstGeom>
          <a:ln>
            <a:noFill/>
          </a:ln>
          <a:effectLst>
            <a:outerShdw blurRad="292100" dist="139700" dir="2700000" algn="tl" rotWithShape="0">
              <a:srgbClr val="333333">
                <a:alpha val="65000"/>
              </a:srgbClr>
            </a:outerShdw>
          </a:effectLst>
        </p:spPr>
      </p:pic>
      <p:pic>
        <p:nvPicPr>
          <p:cNvPr id="450" name="Picture 59">
            <a:extLst>
              <a:ext uri="{FF2B5EF4-FFF2-40B4-BE49-F238E27FC236}">
                <a16:creationId xmlns:a16="http://schemas.microsoft.com/office/drawing/2014/main" id="{8F032EBA-5518-2729-9F34-E4CDC67FE64E}"/>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a:stretch/>
        </p:blipFill>
        <p:spPr>
          <a:xfrm>
            <a:off x="8026107" y="3576204"/>
            <a:ext cx="965556" cy="756442"/>
          </a:xfrm>
          <a:prstGeom prst="rect">
            <a:avLst/>
          </a:prstGeom>
          <a:ln>
            <a:noFill/>
          </a:ln>
          <a:effectLst>
            <a:outerShdw blurRad="292100" dist="139700" dir="2700000" algn="tl" rotWithShape="0">
              <a:srgbClr val="333333">
                <a:alpha val="65000"/>
              </a:srgbClr>
            </a:outerShdw>
          </a:effectLst>
        </p:spPr>
      </p:pic>
      <p:pic>
        <p:nvPicPr>
          <p:cNvPr id="451" name="Picture 61">
            <a:extLst>
              <a:ext uri="{FF2B5EF4-FFF2-40B4-BE49-F238E27FC236}">
                <a16:creationId xmlns:a16="http://schemas.microsoft.com/office/drawing/2014/main" id="{A007A261-4EF7-0E22-CE3B-F3B3956BFC2C}"/>
              </a:ext>
            </a:extLst>
          </p:cNvPr>
          <p:cNvPicPr>
            <a:picLocks noChangeAspect="1"/>
          </p:cNvPicPr>
          <p:nvPr/>
        </p:nvPicPr>
        <p:blipFill rotWithShape="1">
          <a:blip r:embed="rId35" cstate="hqprint">
            <a:extLst>
              <a:ext uri="{28A0092B-C50C-407E-A947-70E740481C1C}">
                <a14:useLocalDpi xmlns:a14="http://schemas.microsoft.com/office/drawing/2010/main"/>
              </a:ext>
            </a:extLst>
          </a:blip>
          <a:srcRect/>
          <a:stretch/>
        </p:blipFill>
        <p:spPr>
          <a:xfrm>
            <a:off x="6096626" y="3622633"/>
            <a:ext cx="876805" cy="590720"/>
          </a:xfrm>
          <a:prstGeom prst="rect">
            <a:avLst/>
          </a:prstGeom>
          <a:ln>
            <a:noFill/>
          </a:ln>
          <a:effectLst>
            <a:outerShdw blurRad="292100" dist="139700" dir="2700000" algn="tl" rotWithShape="0">
              <a:srgbClr val="333333">
                <a:alpha val="65000"/>
              </a:srgbClr>
            </a:outerShdw>
          </a:effectLst>
        </p:spPr>
      </p:pic>
      <p:pic>
        <p:nvPicPr>
          <p:cNvPr id="452" name="Picture 63">
            <a:extLst>
              <a:ext uri="{FF2B5EF4-FFF2-40B4-BE49-F238E27FC236}">
                <a16:creationId xmlns:a16="http://schemas.microsoft.com/office/drawing/2014/main" id="{187F374F-DA2E-D3C2-1532-07199824782C}"/>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4097655" y="3097024"/>
            <a:ext cx="569554" cy="463827"/>
          </a:xfrm>
          <a:prstGeom prst="rect">
            <a:avLst/>
          </a:prstGeom>
          <a:ln>
            <a:noFill/>
          </a:ln>
          <a:effectLst>
            <a:outerShdw blurRad="292100" dist="139700" dir="2700000" algn="tl" rotWithShape="0">
              <a:srgbClr val="333333">
                <a:alpha val="65000"/>
              </a:srgbClr>
            </a:outerShdw>
          </a:effectLst>
        </p:spPr>
      </p:pic>
      <p:pic>
        <p:nvPicPr>
          <p:cNvPr id="453" name="Picture 68">
            <a:extLst>
              <a:ext uri="{FF2B5EF4-FFF2-40B4-BE49-F238E27FC236}">
                <a16:creationId xmlns:a16="http://schemas.microsoft.com/office/drawing/2014/main" id="{0EC63A71-5051-6D2E-A407-2CA7A59DF0AE}"/>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7008784" y="3581503"/>
            <a:ext cx="981970" cy="654647"/>
          </a:xfrm>
          <a:prstGeom prst="rect">
            <a:avLst/>
          </a:prstGeom>
          <a:ln>
            <a:noFill/>
          </a:ln>
          <a:effectLst>
            <a:outerShdw blurRad="292100" dist="139700" dir="2700000" algn="tl" rotWithShape="0">
              <a:srgbClr val="333333">
                <a:alpha val="65000"/>
              </a:srgbClr>
            </a:outerShdw>
          </a:effectLst>
        </p:spPr>
      </p:pic>
      <p:pic>
        <p:nvPicPr>
          <p:cNvPr id="454" name="Picture 75">
            <a:extLst>
              <a:ext uri="{FF2B5EF4-FFF2-40B4-BE49-F238E27FC236}">
                <a16:creationId xmlns:a16="http://schemas.microsoft.com/office/drawing/2014/main" id="{E03B1CCF-D574-BBF7-42EE-72EE8AB710E9}"/>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5805203" y="3194925"/>
            <a:ext cx="426940" cy="373231"/>
          </a:xfrm>
          <a:prstGeom prst="rect">
            <a:avLst/>
          </a:prstGeom>
          <a:ln>
            <a:noFill/>
          </a:ln>
          <a:effectLst>
            <a:outerShdw blurRad="292100" dist="139700" dir="2700000" algn="tl" rotWithShape="0">
              <a:srgbClr val="333333">
                <a:alpha val="65000"/>
              </a:srgbClr>
            </a:outerShdw>
          </a:effectLst>
        </p:spPr>
      </p:pic>
      <p:pic>
        <p:nvPicPr>
          <p:cNvPr id="455" name="Picture 77">
            <a:extLst>
              <a:ext uri="{FF2B5EF4-FFF2-40B4-BE49-F238E27FC236}">
                <a16:creationId xmlns:a16="http://schemas.microsoft.com/office/drawing/2014/main" id="{39A438C4-2AA6-B13F-8BE4-B417FC05D61E}"/>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4706168" y="3048055"/>
            <a:ext cx="670986" cy="503240"/>
          </a:xfrm>
          <a:prstGeom prst="rect">
            <a:avLst/>
          </a:prstGeom>
          <a:ln>
            <a:noFill/>
          </a:ln>
          <a:effectLst>
            <a:outerShdw blurRad="292100" dist="139700" dir="2700000" algn="tl" rotWithShape="0">
              <a:srgbClr val="333333">
                <a:alpha val="65000"/>
              </a:srgbClr>
            </a:outerShdw>
          </a:effectLst>
        </p:spPr>
      </p:pic>
      <p:pic>
        <p:nvPicPr>
          <p:cNvPr id="456" name="Picture 31">
            <a:extLst>
              <a:ext uri="{FF2B5EF4-FFF2-40B4-BE49-F238E27FC236}">
                <a16:creationId xmlns:a16="http://schemas.microsoft.com/office/drawing/2014/main" id="{B4EEB92D-9569-53F4-C11B-8EC7C902859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6365250" y="3159806"/>
            <a:ext cx="339554" cy="490009"/>
          </a:xfrm>
          <a:prstGeom prst="rect">
            <a:avLst/>
          </a:prstGeom>
          <a:ln>
            <a:noFill/>
          </a:ln>
          <a:effectLst>
            <a:outerShdw blurRad="292100" dist="139700" dir="2700000" algn="tl" rotWithShape="0">
              <a:srgbClr val="333333">
                <a:alpha val="65000"/>
              </a:srgbClr>
            </a:outerShdw>
          </a:effectLst>
        </p:spPr>
      </p:pic>
      <p:pic>
        <p:nvPicPr>
          <p:cNvPr id="457" name="Picture 47">
            <a:extLst>
              <a:ext uri="{FF2B5EF4-FFF2-40B4-BE49-F238E27FC236}">
                <a16:creationId xmlns:a16="http://schemas.microsoft.com/office/drawing/2014/main" id="{58806C24-1EB0-4011-9AEB-4B49E7D6CADD}"/>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842569" y="3190495"/>
            <a:ext cx="549850" cy="357403"/>
          </a:xfrm>
          <a:prstGeom prst="rect">
            <a:avLst/>
          </a:prstGeom>
          <a:ln>
            <a:noFill/>
          </a:ln>
          <a:effectLst>
            <a:outerShdw blurRad="292100" dist="139700" dir="2700000" algn="tl" rotWithShape="0">
              <a:srgbClr val="333333">
                <a:alpha val="65000"/>
              </a:srgbClr>
            </a:outerShdw>
          </a:effectLst>
        </p:spPr>
      </p:pic>
      <p:pic>
        <p:nvPicPr>
          <p:cNvPr id="458" name="Picture 8">
            <a:extLst>
              <a:ext uri="{FF2B5EF4-FFF2-40B4-BE49-F238E27FC236}">
                <a16:creationId xmlns:a16="http://schemas.microsoft.com/office/drawing/2014/main" id="{62758467-8A8C-A866-214C-AE0785811D07}"/>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459957" y="2966708"/>
            <a:ext cx="716080" cy="573619"/>
          </a:xfrm>
          <a:prstGeom prst="rect">
            <a:avLst/>
          </a:prstGeom>
          <a:ln>
            <a:noFill/>
          </a:ln>
          <a:effectLst>
            <a:outerShdw blurRad="292100" dist="139700" dir="2700000" algn="tl" rotWithShape="0">
              <a:srgbClr val="333333">
                <a:alpha val="65000"/>
              </a:srgbClr>
            </a:outerShdw>
          </a:effectLst>
        </p:spPr>
      </p:pic>
      <p:pic>
        <p:nvPicPr>
          <p:cNvPr id="459" name="Picture 5">
            <a:extLst>
              <a:ext uri="{FF2B5EF4-FFF2-40B4-BE49-F238E27FC236}">
                <a16:creationId xmlns:a16="http://schemas.microsoft.com/office/drawing/2014/main" id="{CF1ED8BC-E1D7-A6E2-60A3-3D5C3D88E87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1" y="2895167"/>
            <a:ext cx="637772" cy="650520"/>
          </a:xfrm>
          <a:prstGeom prst="rect">
            <a:avLst/>
          </a:prstGeom>
          <a:ln>
            <a:noFill/>
          </a:ln>
          <a:effectLst>
            <a:outerShdw blurRad="292100" dist="139700" dir="2700000" algn="tl" rotWithShape="0">
              <a:srgbClr val="333333">
                <a:alpha val="65000"/>
              </a:srgbClr>
            </a:outerShdw>
          </a:effectLst>
        </p:spPr>
      </p:pic>
      <p:pic>
        <p:nvPicPr>
          <p:cNvPr id="460" name="Picture 22">
            <a:extLst>
              <a:ext uri="{FF2B5EF4-FFF2-40B4-BE49-F238E27FC236}">
                <a16:creationId xmlns:a16="http://schemas.microsoft.com/office/drawing/2014/main" id="{E7674823-CB82-8EAE-9908-2F4C77E068B2}"/>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5" y="2591251"/>
            <a:ext cx="694776" cy="427406"/>
          </a:xfrm>
          <a:prstGeom prst="rect">
            <a:avLst/>
          </a:prstGeom>
          <a:ln>
            <a:noFill/>
          </a:ln>
          <a:effectLst>
            <a:outerShdw blurRad="292100" dist="139700" dir="2700000" algn="tl" rotWithShape="0">
              <a:srgbClr val="333333">
                <a:alpha val="65000"/>
              </a:srgbClr>
            </a:outerShdw>
          </a:effectLst>
        </p:spPr>
      </p:pic>
      <p:pic>
        <p:nvPicPr>
          <p:cNvPr id="461" name="Picture 49">
            <a:extLst>
              <a:ext uri="{FF2B5EF4-FFF2-40B4-BE49-F238E27FC236}">
                <a16:creationId xmlns:a16="http://schemas.microsoft.com/office/drawing/2014/main" id="{78F6BC84-1AF7-21E1-233D-69C6EFD73B19}"/>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5" y="2590778"/>
            <a:ext cx="501636" cy="413472"/>
          </a:xfrm>
          <a:prstGeom prst="rect">
            <a:avLst/>
          </a:prstGeom>
          <a:ln>
            <a:noFill/>
          </a:ln>
          <a:effectLst>
            <a:outerShdw blurRad="292100" dist="139700" dir="2700000" algn="tl" rotWithShape="0">
              <a:srgbClr val="333333">
                <a:alpha val="65000"/>
              </a:srgbClr>
            </a:outerShdw>
          </a:effectLst>
        </p:spPr>
      </p:pic>
      <p:pic>
        <p:nvPicPr>
          <p:cNvPr id="462" name="Picture 78">
            <a:extLst>
              <a:ext uri="{FF2B5EF4-FFF2-40B4-BE49-F238E27FC236}">
                <a16:creationId xmlns:a16="http://schemas.microsoft.com/office/drawing/2014/main" id="{B193B017-C930-DBB1-6834-2730AB597D3B}"/>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5" y="2604380"/>
            <a:ext cx="814371" cy="558989"/>
          </a:xfrm>
          <a:prstGeom prst="rect">
            <a:avLst/>
          </a:prstGeom>
          <a:ln>
            <a:noFill/>
          </a:ln>
          <a:effectLst>
            <a:outerShdw blurRad="292100" dist="139700" dir="2700000" algn="tl" rotWithShape="0">
              <a:srgbClr val="333333">
                <a:alpha val="65000"/>
              </a:srgbClr>
            </a:outerShdw>
          </a:effectLst>
        </p:spPr>
      </p:pic>
      <p:pic>
        <p:nvPicPr>
          <p:cNvPr id="463" name="Picture 58">
            <a:extLst>
              <a:ext uri="{FF2B5EF4-FFF2-40B4-BE49-F238E27FC236}">
                <a16:creationId xmlns:a16="http://schemas.microsoft.com/office/drawing/2014/main" id="{03EC8BDB-535B-FF39-9F61-830D38420135}"/>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8" y="2590778"/>
            <a:ext cx="437536" cy="488614"/>
          </a:xfrm>
          <a:prstGeom prst="rect">
            <a:avLst/>
          </a:prstGeom>
          <a:ln>
            <a:noFill/>
          </a:ln>
          <a:effectLst>
            <a:outerShdw blurRad="292100" dist="139700" dir="2700000" algn="tl" rotWithShape="0">
              <a:srgbClr val="333333">
                <a:alpha val="65000"/>
              </a:srgbClr>
            </a:outerShdw>
          </a:effectLst>
        </p:spPr>
      </p:pic>
      <p:pic>
        <p:nvPicPr>
          <p:cNvPr id="464" name="Picture 39">
            <a:extLst>
              <a:ext uri="{FF2B5EF4-FFF2-40B4-BE49-F238E27FC236}">
                <a16:creationId xmlns:a16="http://schemas.microsoft.com/office/drawing/2014/main" id="{36520EEC-8E18-A479-70DE-160CB59DD793}"/>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9" y="2487087"/>
            <a:ext cx="823736" cy="649706"/>
          </a:xfrm>
          <a:prstGeom prst="rect">
            <a:avLst/>
          </a:prstGeom>
          <a:ln>
            <a:noFill/>
          </a:ln>
          <a:effectLst>
            <a:outerShdw blurRad="292100" dist="139700" dir="2700000" algn="tl" rotWithShape="0">
              <a:srgbClr val="333333">
                <a:alpha val="65000"/>
              </a:srgbClr>
            </a:outerShdw>
          </a:effectLst>
        </p:spPr>
      </p:pic>
      <p:pic>
        <p:nvPicPr>
          <p:cNvPr id="465" name="Picture 6">
            <a:extLst>
              <a:ext uri="{FF2B5EF4-FFF2-40B4-BE49-F238E27FC236}">
                <a16:creationId xmlns:a16="http://schemas.microsoft.com/office/drawing/2014/main" id="{BBD65008-4A21-C2A8-B11E-1ED81992C0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1" y="2223512"/>
            <a:ext cx="515382" cy="327736"/>
          </a:xfrm>
          <a:prstGeom prst="rect">
            <a:avLst/>
          </a:prstGeom>
          <a:ln>
            <a:noFill/>
          </a:ln>
          <a:effectLst>
            <a:outerShdw blurRad="292100" dist="139700" dir="2700000" algn="tl" rotWithShape="0">
              <a:srgbClr val="333333">
                <a:alpha val="65000"/>
              </a:srgbClr>
            </a:outerShdw>
          </a:effectLst>
        </p:spPr>
      </p:pic>
      <p:pic>
        <p:nvPicPr>
          <p:cNvPr id="466" name="Picture 26">
            <a:extLst>
              <a:ext uri="{FF2B5EF4-FFF2-40B4-BE49-F238E27FC236}">
                <a16:creationId xmlns:a16="http://schemas.microsoft.com/office/drawing/2014/main" id="{B5F9A3BD-ED08-3784-13FF-DDDA52131614}"/>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50" y="2226753"/>
            <a:ext cx="545770" cy="340064"/>
          </a:xfrm>
          <a:prstGeom prst="rect">
            <a:avLst/>
          </a:prstGeom>
          <a:ln>
            <a:noFill/>
          </a:ln>
          <a:effectLst>
            <a:outerShdw blurRad="292100" dist="139700" dir="2700000" algn="tl" rotWithShape="0">
              <a:srgbClr val="333333">
                <a:alpha val="65000"/>
              </a:srgbClr>
            </a:outerShdw>
          </a:effectLst>
        </p:spPr>
      </p:pic>
      <p:pic>
        <p:nvPicPr>
          <p:cNvPr id="467" name="Picture 43">
            <a:extLst>
              <a:ext uri="{FF2B5EF4-FFF2-40B4-BE49-F238E27FC236}">
                <a16:creationId xmlns:a16="http://schemas.microsoft.com/office/drawing/2014/main" id="{DC0E06AB-849D-D657-4847-F4FF35BFA806}"/>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30" y="2227115"/>
            <a:ext cx="835232" cy="708070"/>
          </a:xfrm>
          <a:prstGeom prst="rect">
            <a:avLst/>
          </a:prstGeom>
          <a:ln>
            <a:noFill/>
          </a:ln>
          <a:effectLst>
            <a:outerShdw blurRad="292100" dist="139700" dir="2700000" algn="tl" rotWithShape="0">
              <a:srgbClr val="333333">
                <a:alpha val="65000"/>
              </a:srgbClr>
            </a:outerShdw>
          </a:effectLst>
        </p:spPr>
      </p:pic>
      <p:pic>
        <p:nvPicPr>
          <p:cNvPr id="468" name="Picture 67">
            <a:extLst>
              <a:ext uri="{FF2B5EF4-FFF2-40B4-BE49-F238E27FC236}">
                <a16:creationId xmlns:a16="http://schemas.microsoft.com/office/drawing/2014/main" id="{661ED9CC-88B0-39A6-2C2A-6CD722B328A8}"/>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6" y="2124301"/>
            <a:ext cx="515382" cy="427406"/>
          </a:xfrm>
          <a:prstGeom prst="rect">
            <a:avLst/>
          </a:prstGeom>
          <a:ln>
            <a:noFill/>
          </a:ln>
          <a:effectLst>
            <a:outerShdw blurRad="292100" dist="139700" dir="2700000" algn="tl" rotWithShape="0">
              <a:srgbClr val="333333">
                <a:alpha val="65000"/>
              </a:srgbClr>
            </a:outerShdw>
          </a:effectLst>
        </p:spPr>
      </p:pic>
      <p:pic>
        <p:nvPicPr>
          <p:cNvPr id="469" name="Picture 76">
            <a:extLst>
              <a:ext uri="{FF2B5EF4-FFF2-40B4-BE49-F238E27FC236}">
                <a16:creationId xmlns:a16="http://schemas.microsoft.com/office/drawing/2014/main" id="{47CF0B7E-4F64-2138-19B2-FDEBB666D50A}"/>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3" y="2112982"/>
            <a:ext cx="745430" cy="458927"/>
          </a:xfrm>
          <a:prstGeom prst="rect">
            <a:avLst/>
          </a:prstGeom>
          <a:ln>
            <a:noFill/>
          </a:ln>
          <a:effectLst>
            <a:outerShdw blurRad="292100" dist="139700" dir="2700000" algn="tl" rotWithShape="0">
              <a:srgbClr val="333333">
                <a:alpha val="65000"/>
              </a:srgbClr>
            </a:outerShdw>
          </a:effectLst>
        </p:spPr>
      </p:pic>
      <p:pic>
        <p:nvPicPr>
          <p:cNvPr id="470" name="Picture 65">
            <a:extLst>
              <a:ext uri="{FF2B5EF4-FFF2-40B4-BE49-F238E27FC236}">
                <a16:creationId xmlns:a16="http://schemas.microsoft.com/office/drawing/2014/main" id="{F2242141-8E25-CD1C-83EA-DEC6149E1175}"/>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8" y="1864131"/>
            <a:ext cx="648542" cy="599310"/>
          </a:xfrm>
          <a:prstGeom prst="rect">
            <a:avLst/>
          </a:prstGeom>
          <a:ln>
            <a:noFill/>
          </a:ln>
          <a:effectLst>
            <a:outerShdw blurRad="292100" dist="139700" dir="2700000" algn="tl" rotWithShape="0">
              <a:srgbClr val="333333">
                <a:alpha val="65000"/>
              </a:srgbClr>
            </a:outerShdw>
          </a:effectLst>
        </p:spPr>
      </p:pic>
      <p:pic>
        <p:nvPicPr>
          <p:cNvPr id="471" name="Picture 45">
            <a:extLst>
              <a:ext uri="{FF2B5EF4-FFF2-40B4-BE49-F238E27FC236}">
                <a16:creationId xmlns:a16="http://schemas.microsoft.com/office/drawing/2014/main" id="{F88C9767-F043-12DE-B47D-578E55A757D8}"/>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8" y="2233478"/>
            <a:ext cx="867866" cy="639752"/>
          </a:xfrm>
          <a:prstGeom prst="rect">
            <a:avLst/>
          </a:prstGeom>
          <a:ln>
            <a:noFill/>
          </a:ln>
          <a:effectLst>
            <a:outerShdw blurRad="292100" dist="139700" dir="2700000" algn="tl" rotWithShape="0">
              <a:srgbClr val="333333">
                <a:alpha val="65000"/>
              </a:srgbClr>
            </a:outerShdw>
          </a:effectLst>
        </p:spPr>
      </p:pic>
      <p:pic>
        <p:nvPicPr>
          <p:cNvPr id="472" name="Picture 55">
            <a:extLst>
              <a:ext uri="{FF2B5EF4-FFF2-40B4-BE49-F238E27FC236}">
                <a16:creationId xmlns:a16="http://schemas.microsoft.com/office/drawing/2014/main" id="{5ED7A738-9E63-F204-E04A-FA80C5E632C6}"/>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5" y="1364444"/>
            <a:ext cx="1777410" cy="788703"/>
          </a:xfrm>
          <a:prstGeom prst="rect">
            <a:avLst/>
          </a:prstGeom>
          <a:ln>
            <a:noFill/>
          </a:ln>
          <a:effectLst>
            <a:outerShdw blurRad="292100" dist="139700" dir="2700000" algn="tl" rotWithShape="0">
              <a:srgbClr val="333333">
                <a:alpha val="65000"/>
              </a:srgbClr>
            </a:outerShdw>
          </a:effectLst>
        </p:spPr>
      </p:pic>
      <p:pic>
        <p:nvPicPr>
          <p:cNvPr id="473" name="Picture 41">
            <a:extLst>
              <a:ext uri="{FF2B5EF4-FFF2-40B4-BE49-F238E27FC236}">
                <a16:creationId xmlns:a16="http://schemas.microsoft.com/office/drawing/2014/main" id="{69CD8BFE-EF20-FAF5-20A3-B7CED35B0F7A}"/>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4" y="1368956"/>
            <a:ext cx="821524" cy="446415"/>
          </a:xfrm>
          <a:prstGeom prst="rect">
            <a:avLst/>
          </a:prstGeom>
          <a:ln>
            <a:noFill/>
          </a:ln>
          <a:effectLst>
            <a:outerShdw blurRad="292100" dist="139700" dir="2700000" algn="tl" rotWithShape="0">
              <a:srgbClr val="333333">
                <a:alpha val="65000"/>
              </a:srgbClr>
            </a:outerShdw>
          </a:effectLst>
        </p:spPr>
      </p:pic>
      <p:pic>
        <p:nvPicPr>
          <p:cNvPr id="474" name="Picture 51">
            <a:extLst>
              <a:ext uri="{FF2B5EF4-FFF2-40B4-BE49-F238E27FC236}">
                <a16:creationId xmlns:a16="http://schemas.microsoft.com/office/drawing/2014/main" id="{F45D6FAF-35DF-06A1-443B-CDCDDB3C0225}"/>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1" y="1352694"/>
            <a:ext cx="1153458" cy="721223"/>
          </a:xfrm>
          <a:prstGeom prst="rect">
            <a:avLst/>
          </a:prstGeom>
          <a:ln>
            <a:noFill/>
          </a:ln>
          <a:effectLst>
            <a:outerShdw blurRad="292100" dist="139700" dir="2700000" algn="tl" rotWithShape="0">
              <a:srgbClr val="333333">
                <a:alpha val="65000"/>
              </a:srgbClr>
            </a:outerShdw>
          </a:effectLst>
        </p:spPr>
      </p:pic>
      <p:pic>
        <p:nvPicPr>
          <p:cNvPr id="475" name="Picture 9">
            <a:extLst>
              <a:ext uri="{FF2B5EF4-FFF2-40B4-BE49-F238E27FC236}">
                <a16:creationId xmlns:a16="http://schemas.microsoft.com/office/drawing/2014/main" id="{9248EC12-832C-0909-94A5-9C01F80BDEA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1011" y="4616804"/>
            <a:ext cx="351315" cy="336779"/>
          </a:xfrm>
          <a:prstGeom prst="rect">
            <a:avLst/>
          </a:prstGeom>
          <a:ln>
            <a:noFill/>
          </a:ln>
          <a:effectLst>
            <a:outerShdw blurRad="292100" dist="139700" dir="2700000" algn="tl" rotWithShape="0">
              <a:srgbClr val="333333">
                <a:alpha val="65000"/>
              </a:srgbClr>
            </a:outerShdw>
          </a:effectLst>
        </p:spPr>
      </p:pic>
      <p:pic>
        <p:nvPicPr>
          <p:cNvPr id="476" name="Picture 11">
            <a:extLst>
              <a:ext uri="{FF2B5EF4-FFF2-40B4-BE49-F238E27FC236}">
                <a16:creationId xmlns:a16="http://schemas.microsoft.com/office/drawing/2014/main" id="{853CDDA5-3561-7783-06F4-10681250864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34482" y="5248726"/>
            <a:ext cx="553129" cy="527218"/>
          </a:xfrm>
          <a:prstGeom prst="rect">
            <a:avLst/>
          </a:prstGeom>
          <a:ln>
            <a:noFill/>
          </a:ln>
          <a:effectLst>
            <a:outerShdw blurRad="292100" dist="139700" dir="2700000" algn="tl" rotWithShape="0">
              <a:srgbClr val="333333">
                <a:alpha val="65000"/>
              </a:srgbClr>
            </a:outerShdw>
          </a:effectLst>
        </p:spPr>
      </p:pic>
      <p:pic>
        <p:nvPicPr>
          <p:cNvPr id="477" name="Picture 18">
            <a:extLst>
              <a:ext uri="{FF2B5EF4-FFF2-40B4-BE49-F238E27FC236}">
                <a16:creationId xmlns:a16="http://schemas.microsoft.com/office/drawing/2014/main" id="{C5698B79-E0B3-A543-894F-32146231EC6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93037" y="4251458"/>
            <a:ext cx="456478" cy="303498"/>
          </a:xfrm>
          <a:prstGeom prst="rect">
            <a:avLst/>
          </a:prstGeom>
          <a:ln>
            <a:noFill/>
          </a:ln>
          <a:effectLst>
            <a:outerShdw blurRad="292100" dist="139700" dir="2700000" algn="tl" rotWithShape="0">
              <a:srgbClr val="333333">
                <a:alpha val="65000"/>
              </a:srgbClr>
            </a:outerShdw>
          </a:effectLst>
        </p:spPr>
      </p:pic>
      <p:pic>
        <p:nvPicPr>
          <p:cNvPr id="478" name="Picture 28">
            <a:extLst>
              <a:ext uri="{FF2B5EF4-FFF2-40B4-BE49-F238E27FC236}">
                <a16:creationId xmlns:a16="http://schemas.microsoft.com/office/drawing/2014/main" id="{4361AE32-C293-0C5E-B3B3-D84BFDA85B3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5400000">
            <a:off x="7615830" y="5158487"/>
            <a:ext cx="529076" cy="734673"/>
          </a:xfrm>
          <a:prstGeom prst="rect">
            <a:avLst/>
          </a:prstGeom>
          <a:ln>
            <a:noFill/>
          </a:ln>
          <a:effectLst>
            <a:outerShdw blurRad="292100" dist="139700" dir="2700000" algn="tl" rotWithShape="0">
              <a:srgbClr val="333333">
                <a:alpha val="65000"/>
              </a:srgbClr>
            </a:outerShdw>
          </a:effectLst>
        </p:spPr>
      </p:pic>
      <p:pic>
        <p:nvPicPr>
          <p:cNvPr id="479" name="Picture 37">
            <a:extLst>
              <a:ext uri="{FF2B5EF4-FFF2-40B4-BE49-F238E27FC236}">
                <a16:creationId xmlns:a16="http://schemas.microsoft.com/office/drawing/2014/main" id="{BA52565C-7036-CFD4-F7C6-7AB5D7AE0AD0}"/>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877779" y="4177162"/>
            <a:ext cx="378765" cy="646616"/>
          </a:xfrm>
          <a:prstGeom prst="rect">
            <a:avLst/>
          </a:prstGeom>
          <a:ln>
            <a:noFill/>
          </a:ln>
          <a:effectLst>
            <a:outerShdw blurRad="292100" dist="139700" dir="2700000" algn="tl" rotWithShape="0">
              <a:srgbClr val="333333">
                <a:alpha val="65000"/>
              </a:srgbClr>
            </a:outerShdw>
          </a:effectLst>
        </p:spPr>
      </p:pic>
      <p:pic>
        <p:nvPicPr>
          <p:cNvPr id="480" name="Picture 20">
            <a:extLst>
              <a:ext uri="{FF2B5EF4-FFF2-40B4-BE49-F238E27FC236}">
                <a16:creationId xmlns:a16="http://schemas.microsoft.com/office/drawing/2014/main" id="{99F1E563-6633-DEB5-1636-9AF88FBD5AE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512352" y="5527305"/>
            <a:ext cx="420996" cy="227394"/>
          </a:xfrm>
          <a:prstGeom prst="rect">
            <a:avLst/>
          </a:prstGeom>
          <a:ln>
            <a:noFill/>
          </a:ln>
          <a:effectLst>
            <a:outerShdw blurRad="292100" dist="139700" dir="2700000" algn="tl" rotWithShape="0">
              <a:srgbClr val="333333">
                <a:alpha val="65000"/>
              </a:srgbClr>
            </a:outerShdw>
          </a:effectLst>
        </p:spPr>
      </p:pic>
      <p:pic>
        <p:nvPicPr>
          <p:cNvPr id="481" name="Picture 52">
            <a:extLst>
              <a:ext uri="{FF2B5EF4-FFF2-40B4-BE49-F238E27FC236}">
                <a16:creationId xmlns:a16="http://schemas.microsoft.com/office/drawing/2014/main" id="{F07EC723-41A0-3846-6824-81AF0D8624E3}"/>
              </a:ext>
            </a:extLst>
          </p:cNvPr>
          <p:cNvPicPr>
            <a:picLocks noChangeAspect="1"/>
          </p:cNvPicPr>
          <p:nvPr/>
        </p:nvPicPr>
        <p:blipFill rotWithShape="1">
          <a:blip r:embed="rId29" cstate="hqprint">
            <a:extLst>
              <a:ext uri="{28A0092B-C50C-407E-A947-70E740481C1C}">
                <a14:useLocalDpi xmlns:a14="http://schemas.microsoft.com/office/drawing/2010/main"/>
              </a:ext>
            </a:extLst>
          </a:blip>
          <a:srcRect/>
          <a:stretch/>
        </p:blipFill>
        <p:spPr>
          <a:xfrm>
            <a:off x="1922541" y="5527305"/>
            <a:ext cx="565385" cy="504165"/>
          </a:xfrm>
          <a:prstGeom prst="rect">
            <a:avLst/>
          </a:prstGeom>
          <a:ln>
            <a:noFill/>
          </a:ln>
          <a:effectLst>
            <a:outerShdw blurRad="292100" dist="139700" dir="2700000" algn="tl" rotWithShape="0">
              <a:srgbClr val="333333">
                <a:alpha val="65000"/>
              </a:srgbClr>
            </a:outerShdw>
          </a:effectLst>
        </p:spPr>
      </p:pic>
      <p:pic>
        <p:nvPicPr>
          <p:cNvPr id="482" name="Picture 56">
            <a:extLst>
              <a:ext uri="{FF2B5EF4-FFF2-40B4-BE49-F238E27FC236}">
                <a16:creationId xmlns:a16="http://schemas.microsoft.com/office/drawing/2014/main" id="{8791283A-B247-18AA-A35D-96A37AC8A278}"/>
              </a:ext>
            </a:extLst>
          </p:cNvPr>
          <p:cNvPicPr>
            <a:picLocks noChangeAspect="1"/>
          </p:cNvPicPr>
          <p:nvPr/>
        </p:nvPicPr>
        <p:blipFill rotWithShape="1">
          <a:blip r:embed="rId31" cstate="hqprint">
            <a:extLst>
              <a:ext uri="{28A0092B-C50C-407E-A947-70E740481C1C}">
                <a14:useLocalDpi xmlns:a14="http://schemas.microsoft.com/office/drawing/2010/main"/>
              </a:ext>
            </a:extLst>
          </a:blip>
          <a:srcRect/>
          <a:stretch/>
        </p:blipFill>
        <p:spPr>
          <a:xfrm>
            <a:off x="1716791" y="4979402"/>
            <a:ext cx="339336" cy="502493"/>
          </a:xfrm>
          <a:prstGeom prst="rect">
            <a:avLst/>
          </a:prstGeom>
          <a:ln>
            <a:noFill/>
          </a:ln>
          <a:effectLst>
            <a:outerShdw blurRad="292100" dist="139700" dir="2700000" algn="tl" rotWithShape="0">
              <a:srgbClr val="333333">
                <a:alpha val="65000"/>
              </a:srgbClr>
            </a:outerShdw>
          </a:effectLst>
        </p:spPr>
      </p:pic>
      <p:pic>
        <p:nvPicPr>
          <p:cNvPr id="483" name="Picture 64">
            <a:extLst>
              <a:ext uri="{FF2B5EF4-FFF2-40B4-BE49-F238E27FC236}">
                <a16:creationId xmlns:a16="http://schemas.microsoft.com/office/drawing/2014/main" id="{315E81A4-189F-222B-15A2-88F5A50261E9}"/>
              </a:ext>
            </a:extLst>
          </p:cNvPr>
          <p:cNvPicPr>
            <a:picLocks noChangeAspect="1"/>
          </p:cNvPicPr>
          <p:nvPr/>
        </p:nvPicPr>
        <p:blipFill rotWithShape="1">
          <a:blip r:embed="rId37" cstate="hqprint">
            <a:extLst>
              <a:ext uri="{28A0092B-C50C-407E-A947-70E740481C1C}">
                <a14:useLocalDpi xmlns:a14="http://schemas.microsoft.com/office/drawing/2010/main"/>
              </a:ext>
            </a:extLst>
          </a:blip>
          <a:srcRect/>
          <a:stretch/>
        </p:blipFill>
        <p:spPr>
          <a:xfrm>
            <a:off x="2097332" y="4595281"/>
            <a:ext cx="744309" cy="907286"/>
          </a:xfrm>
          <a:prstGeom prst="rect">
            <a:avLst/>
          </a:prstGeom>
          <a:ln>
            <a:noFill/>
          </a:ln>
          <a:effectLst>
            <a:outerShdw blurRad="292100" dist="139700" dir="2700000" algn="tl" rotWithShape="0">
              <a:srgbClr val="333333">
                <a:alpha val="65000"/>
              </a:srgbClr>
            </a:outerShdw>
          </a:effectLst>
        </p:spPr>
      </p:pic>
      <p:pic>
        <p:nvPicPr>
          <p:cNvPr id="484" name="Picture 66">
            <a:extLst>
              <a:ext uri="{FF2B5EF4-FFF2-40B4-BE49-F238E27FC236}">
                <a16:creationId xmlns:a16="http://schemas.microsoft.com/office/drawing/2014/main" id="{F27D86F6-C6D3-2B66-F591-313B92B22945}"/>
              </a:ext>
            </a:extLst>
          </p:cNvPr>
          <p:cNvPicPr>
            <a:picLocks noChangeAspect="1"/>
          </p:cNvPicPr>
          <p:nvPr/>
        </p:nvPicPr>
        <p:blipFill rotWithShape="1">
          <a:blip r:embed="rId39" cstate="hqprint">
            <a:extLst>
              <a:ext uri="{28A0092B-C50C-407E-A947-70E740481C1C}">
                <a14:useLocalDpi xmlns:a14="http://schemas.microsoft.com/office/drawing/2010/main"/>
              </a:ext>
            </a:extLst>
          </a:blip>
          <a:srcRect/>
          <a:stretch/>
        </p:blipFill>
        <p:spPr>
          <a:xfrm>
            <a:off x="4302608" y="4911289"/>
            <a:ext cx="856628" cy="849410"/>
          </a:xfrm>
          <a:prstGeom prst="rect">
            <a:avLst/>
          </a:prstGeom>
          <a:ln>
            <a:noFill/>
          </a:ln>
          <a:effectLst>
            <a:outerShdw blurRad="292100" dist="139700" dir="2700000" algn="tl" rotWithShape="0">
              <a:srgbClr val="333333">
                <a:alpha val="65000"/>
              </a:srgbClr>
            </a:outerShdw>
          </a:effectLst>
        </p:spPr>
      </p:pic>
      <p:pic>
        <p:nvPicPr>
          <p:cNvPr id="485" name="Picture 84">
            <a:extLst>
              <a:ext uri="{FF2B5EF4-FFF2-40B4-BE49-F238E27FC236}">
                <a16:creationId xmlns:a16="http://schemas.microsoft.com/office/drawing/2014/main" id="{B4842E23-A429-2479-0E22-388C14D0A88B}"/>
              </a:ext>
            </a:extLst>
          </p:cNvPr>
          <p:cNvPicPr>
            <a:picLocks noChangeAspect="1"/>
          </p:cNvPicPr>
          <p:nvPr/>
        </p:nvPicPr>
        <p:blipFill rotWithShape="1">
          <a:blip r:embed="rId48" cstate="hqprint">
            <a:extLst>
              <a:ext uri="{28A0092B-C50C-407E-A947-70E740481C1C}">
                <a14:useLocalDpi xmlns:a14="http://schemas.microsoft.com/office/drawing/2010/main"/>
              </a:ext>
            </a:extLst>
          </a:blip>
          <a:srcRect/>
          <a:stretch/>
        </p:blipFill>
        <p:spPr>
          <a:xfrm>
            <a:off x="2537253" y="5787315"/>
            <a:ext cx="656271" cy="889928"/>
          </a:xfrm>
          <a:prstGeom prst="rect">
            <a:avLst/>
          </a:prstGeom>
          <a:ln>
            <a:noFill/>
          </a:ln>
          <a:effectLst>
            <a:outerShdw blurRad="292100" dist="139700" dir="2700000" algn="tl" rotWithShape="0">
              <a:srgbClr val="333333">
                <a:alpha val="65000"/>
              </a:srgbClr>
            </a:outerShdw>
          </a:effectLst>
        </p:spPr>
      </p:pic>
      <p:pic>
        <p:nvPicPr>
          <p:cNvPr id="486" name="Picture 85">
            <a:extLst>
              <a:ext uri="{FF2B5EF4-FFF2-40B4-BE49-F238E27FC236}">
                <a16:creationId xmlns:a16="http://schemas.microsoft.com/office/drawing/2014/main" id="{FBE9D728-12FF-5D6D-9315-C211BD68A08A}"/>
              </a:ext>
            </a:extLst>
          </p:cNvPr>
          <p:cNvPicPr>
            <a:picLocks noChangeAspect="1"/>
          </p:cNvPicPr>
          <p:nvPr/>
        </p:nvPicPr>
        <p:blipFill rotWithShape="1">
          <a:blip r:embed="rId49" cstate="hqprint">
            <a:extLst>
              <a:ext uri="{28A0092B-C50C-407E-A947-70E740481C1C}">
                <a14:useLocalDpi xmlns:a14="http://schemas.microsoft.com/office/drawing/2010/main"/>
              </a:ext>
            </a:extLst>
          </a:blip>
          <a:srcRect/>
          <a:stretch/>
        </p:blipFill>
        <p:spPr>
          <a:xfrm>
            <a:off x="3634409" y="4850547"/>
            <a:ext cx="620031" cy="898751"/>
          </a:xfrm>
          <a:prstGeom prst="rect">
            <a:avLst/>
          </a:prstGeom>
          <a:ln>
            <a:noFill/>
          </a:ln>
          <a:effectLst>
            <a:outerShdw blurRad="292100" dist="139700" dir="2700000" algn="tl" rotWithShape="0">
              <a:srgbClr val="333333">
                <a:alpha val="65000"/>
              </a:srgbClr>
            </a:outerShdw>
          </a:effectLst>
        </p:spPr>
      </p:pic>
      <p:pic>
        <p:nvPicPr>
          <p:cNvPr id="487" name="Picture 87">
            <a:extLst>
              <a:ext uri="{FF2B5EF4-FFF2-40B4-BE49-F238E27FC236}">
                <a16:creationId xmlns:a16="http://schemas.microsoft.com/office/drawing/2014/main" id="{69FD7C4B-3E56-50C2-7DB6-ED733078C50E}"/>
              </a:ext>
            </a:extLst>
          </p:cNvPr>
          <p:cNvPicPr>
            <a:picLocks noChangeAspect="1"/>
          </p:cNvPicPr>
          <p:nvPr/>
        </p:nvPicPr>
        <p:blipFill>
          <a:blip r:embed="rId51" cstate="hqprint">
            <a:extLst>
              <a:ext uri="{28A0092B-C50C-407E-A947-70E740481C1C}">
                <a14:useLocalDpi xmlns:a14="http://schemas.microsoft.com/office/drawing/2010/main"/>
              </a:ext>
            </a:extLst>
          </a:blip>
          <a:stretch>
            <a:fillRect/>
          </a:stretch>
        </p:blipFill>
        <p:spPr>
          <a:xfrm>
            <a:off x="1105936" y="4619185"/>
            <a:ext cx="571118" cy="859477"/>
          </a:xfrm>
          <a:prstGeom prst="rect">
            <a:avLst/>
          </a:prstGeom>
          <a:ln>
            <a:noFill/>
          </a:ln>
          <a:effectLst>
            <a:outerShdw blurRad="292100" dist="139700" dir="2700000" algn="tl" rotWithShape="0">
              <a:srgbClr val="333333">
                <a:alpha val="65000"/>
              </a:srgbClr>
            </a:outerShdw>
          </a:effectLst>
        </p:spPr>
      </p:pic>
      <p:pic>
        <p:nvPicPr>
          <p:cNvPr id="488" name="Picture 88">
            <a:extLst>
              <a:ext uri="{FF2B5EF4-FFF2-40B4-BE49-F238E27FC236}">
                <a16:creationId xmlns:a16="http://schemas.microsoft.com/office/drawing/2014/main" id="{2DC43956-E554-C0EE-5112-CF20392EFD4D}"/>
              </a:ext>
            </a:extLst>
          </p:cNvPr>
          <p:cNvPicPr>
            <a:picLocks noChangeAspect="1"/>
          </p:cNvPicPr>
          <p:nvPr/>
        </p:nvPicPr>
        <p:blipFill rotWithShape="1">
          <a:blip r:embed="rId52" cstate="hqprint">
            <a:extLst>
              <a:ext uri="{28A0092B-C50C-407E-A947-70E740481C1C}">
                <a14:useLocalDpi xmlns:a14="http://schemas.microsoft.com/office/drawing/2010/main"/>
              </a:ext>
            </a:extLst>
          </a:blip>
          <a:srcRect/>
          <a:stretch/>
        </p:blipFill>
        <p:spPr>
          <a:xfrm>
            <a:off x="5297499" y="5837711"/>
            <a:ext cx="936984" cy="845164"/>
          </a:xfrm>
          <a:prstGeom prst="rect">
            <a:avLst/>
          </a:prstGeom>
          <a:ln>
            <a:noFill/>
          </a:ln>
          <a:effectLst>
            <a:outerShdw blurRad="292100" dist="139700" dir="2700000" algn="tl" rotWithShape="0">
              <a:srgbClr val="333333">
                <a:alpha val="65000"/>
              </a:srgbClr>
            </a:outerShdw>
          </a:effectLst>
        </p:spPr>
      </p:pic>
      <p:pic>
        <p:nvPicPr>
          <p:cNvPr id="489" name="Picture 90">
            <a:extLst>
              <a:ext uri="{FF2B5EF4-FFF2-40B4-BE49-F238E27FC236}">
                <a16:creationId xmlns:a16="http://schemas.microsoft.com/office/drawing/2014/main" id="{782AC111-4695-5260-0A97-CEAE3DA5DB40}"/>
              </a:ext>
            </a:extLst>
          </p:cNvPr>
          <p:cNvPicPr>
            <a:picLocks noChangeAspect="1"/>
          </p:cNvPicPr>
          <p:nvPr/>
        </p:nvPicPr>
        <p:blipFill rotWithShape="1">
          <a:blip r:embed="rId53" cstate="hqprint">
            <a:extLst>
              <a:ext uri="{28A0092B-C50C-407E-A947-70E740481C1C}">
                <a14:useLocalDpi xmlns:a14="http://schemas.microsoft.com/office/drawing/2010/main"/>
              </a:ext>
            </a:extLst>
          </a:blip>
          <a:srcRect/>
          <a:stretch/>
        </p:blipFill>
        <p:spPr>
          <a:xfrm>
            <a:off x="2967813" y="4862367"/>
            <a:ext cx="641590" cy="866099"/>
          </a:xfrm>
          <a:prstGeom prst="rect">
            <a:avLst/>
          </a:prstGeom>
          <a:ln>
            <a:noFill/>
          </a:ln>
          <a:effectLst>
            <a:outerShdw blurRad="292100" dist="139700" dir="2700000" algn="tl" rotWithShape="0">
              <a:srgbClr val="333333">
                <a:alpha val="65000"/>
              </a:srgbClr>
            </a:outerShdw>
          </a:effectLst>
        </p:spPr>
      </p:pic>
      <p:pic>
        <p:nvPicPr>
          <p:cNvPr id="490" name="Picture 91">
            <a:extLst>
              <a:ext uri="{FF2B5EF4-FFF2-40B4-BE49-F238E27FC236}">
                <a16:creationId xmlns:a16="http://schemas.microsoft.com/office/drawing/2014/main" id="{006DCFED-ECB6-D014-DD53-DE2AE662B4FC}"/>
              </a:ext>
            </a:extLst>
          </p:cNvPr>
          <p:cNvPicPr>
            <a:picLocks noChangeAspect="1"/>
          </p:cNvPicPr>
          <p:nvPr/>
        </p:nvPicPr>
        <p:blipFill rotWithShape="1">
          <a:blip r:embed="rId54" cstate="hqprint">
            <a:extLst>
              <a:ext uri="{28A0092B-C50C-407E-A947-70E740481C1C}">
                <a14:useLocalDpi xmlns:a14="http://schemas.microsoft.com/office/drawing/2010/main"/>
              </a:ext>
            </a:extLst>
          </a:blip>
          <a:srcRect/>
          <a:stretch/>
        </p:blipFill>
        <p:spPr>
          <a:xfrm>
            <a:off x="5994688" y="5255651"/>
            <a:ext cx="903407" cy="509440"/>
          </a:xfrm>
          <a:prstGeom prst="rect">
            <a:avLst/>
          </a:prstGeom>
          <a:ln>
            <a:noFill/>
          </a:ln>
          <a:effectLst>
            <a:outerShdw blurRad="292100" dist="139700" dir="2700000" algn="tl" rotWithShape="0">
              <a:srgbClr val="333333">
                <a:alpha val="65000"/>
              </a:srgbClr>
            </a:outerShdw>
          </a:effectLst>
        </p:spPr>
      </p:pic>
      <p:pic>
        <p:nvPicPr>
          <p:cNvPr id="491" name="Picture 92">
            <a:extLst>
              <a:ext uri="{FF2B5EF4-FFF2-40B4-BE49-F238E27FC236}">
                <a16:creationId xmlns:a16="http://schemas.microsoft.com/office/drawing/2014/main" id="{E4B2F4E2-2965-5962-5169-85E3CD770E51}"/>
              </a:ext>
            </a:extLst>
          </p:cNvPr>
          <p:cNvPicPr>
            <a:picLocks noChangeAspect="1"/>
          </p:cNvPicPr>
          <p:nvPr/>
        </p:nvPicPr>
        <p:blipFill rotWithShape="1">
          <a:blip r:embed="rId55" cstate="hqprint">
            <a:extLst>
              <a:ext uri="{28A0092B-C50C-407E-A947-70E740481C1C}">
                <a14:useLocalDpi xmlns:a14="http://schemas.microsoft.com/office/drawing/2010/main"/>
              </a:ext>
            </a:extLst>
          </a:blip>
          <a:srcRect/>
          <a:stretch/>
        </p:blipFill>
        <p:spPr>
          <a:xfrm>
            <a:off x="6286326" y="5839120"/>
            <a:ext cx="768272" cy="832991"/>
          </a:xfrm>
          <a:prstGeom prst="rect">
            <a:avLst/>
          </a:prstGeom>
          <a:ln>
            <a:noFill/>
          </a:ln>
          <a:effectLst>
            <a:outerShdw blurRad="292100" dist="139700" dir="2700000" algn="tl" rotWithShape="0">
              <a:srgbClr val="333333">
                <a:alpha val="65000"/>
              </a:srgbClr>
            </a:outerShdw>
          </a:effectLst>
        </p:spPr>
      </p:pic>
      <p:pic>
        <p:nvPicPr>
          <p:cNvPr id="492" name="Picture 93">
            <a:extLst>
              <a:ext uri="{FF2B5EF4-FFF2-40B4-BE49-F238E27FC236}">
                <a16:creationId xmlns:a16="http://schemas.microsoft.com/office/drawing/2014/main" id="{5D157A27-54BC-BC56-7B35-E8A505AFA408}"/>
              </a:ext>
            </a:extLst>
          </p:cNvPr>
          <p:cNvPicPr>
            <a:picLocks noChangeAspect="1"/>
          </p:cNvPicPr>
          <p:nvPr/>
        </p:nvPicPr>
        <p:blipFill>
          <a:blip r:embed="rId56" cstate="hqprint">
            <a:extLst>
              <a:ext uri="{28A0092B-C50C-407E-A947-70E740481C1C}">
                <a14:useLocalDpi xmlns:a14="http://schemas.microsoft.com/office/drawing/2010/main"/>
              </a:ext>
            </a:extLst>
          </a:blip>
          <a:stretch>
            <a:fillRect/>
          </a:stretch>
        </p:blipFill>
        <p:spPr>
          <a:xfrm>
            <a:off x="5197270" y="5256071"/>
            <a:ext cx="761491" cy="507660"/>
          </a:xfrm>
          <a:prstGeom prst="rect">
            <a:avLst/>
          </a:prstGeom>
          <a:ln>
            <a:noFill/>
          </a:ln>
          <a:effectLst>
            <a:outerShdw blurRad="292100" dist="139700" dir="2700000" algn="tl" rotWithShape="0">
              <a:srgbClr val="333333">
                <a:alpha val="65000"/>
              </a:srgbClr>
            </a:outerShdw>
          </a:effectLst>
        </p:spPr>
      </p:pic>
      <p:pic>
        <p:nvPicPr>
          <p:cNvPr id="493" name="Picture 94">
            <a:extLst>
              <a:ext uri="{FF2B5EF4-FFF2-40B4-BE49-F238E27FC236}">
                <a16:creationId xmlns:a16="http://schemas.microsoft.com/office/drawing/2014/main" id="{B01A822B-7561-14A4-0FB6-933143E72D89}"/>
              </a:ext>
            </a:extLst>
          </p:cNvPr>
          <p:cNvPicPr>
            <a:picLocks noChangeAspect="1"/>
          </p:cNvPicPr>
          <p:nvPr/>
        </p:nvPicPr>
        <p:blipFill rotWithShape="1">
          <a:blip r:embed="rId57" cstate="hqprint">
            <a:extLst>
              <a:ext uri="{28A0092B-C50C-407E-A947-70E740481C1C}">
                <a14:useLocalDpi xmlns:a14="http://schemas.microsoft.com/office/drawing/2010/main"/>
              </a:ext>
            </a:extLst>
          </a:blip>
          <a:srcRect/>
          <a:stretch/>
        </p:blipFill>
        <p:spPr>
          <a:xfrm>
            <a:off x="3931929" y="5815743"/>
            <a:ext cx="693116" cy="865164"/>
          </a:xfrm>
          <a:prstGeom prst="rect">
            <a:avLst/>
          </a:prstGeom>
          <a:ln>
            <a:noFill/>
          </a:ln>
          <a:effectLst>
            <a:outerShdw blurRad="292100" dist="139700" dir="2700000" algn="tl" rotWithShape="0">
              <a:srgbClr val="333333">
                <a:alpha val="65000"/>
              </a:srgbClr>
            </a:outerShdw>
          </a:effectLst>
        </p:spPr>
      </p:pic>
      <p:pic>
        <p:nvPicPr>
          <p:cNvPr id="494" name="Picture 95">
            <a:extLst>
              <a:ext uri="{FF2B5EF4-FFF2-40B4-BE49-F238E27FC236}">
                <a16:creationId xmlns:a16="http://schemas.microsoft.com/office/drawing/2014/main" id="{5A73581F-D3ED-72DB-4763-C00521A7698A}"/>
              </a:ext>
            </a:extLst>
          </p:cNvPr>
          <p:cNvPicPr>
            <a:picLocks noChangeAspect="1"/>
          </p:cNvPicPr>
          <p:nvPr/>
        </p:nvPicPr>
        <p:blipFill rotWithShape="1">
          <a:blip r:embed="rId58" cstate="hqprint">
            <a:extLst>
              <a:ext uri="{28A0092B-C50C-407E-A947-70E740481C1C}">
                <a14:useLocalDpi xmlns:a14="http://schemas.microsoft.com/office/drawing/2010/main"/>
              </a:ext>
            </a:extLst>
          </a:blip>
          <a:srcRect/>
          <a:stretch/>
        </p:blipFill>
        <p:spPr>
          <a:xfrm>
            <a:off x="3215313" y="5791008"/>
            <a:ext cx="697681" cy="885975"/>
          </a:xfrm>
          <a:prstGeom prst="rect">
            <a:avLst/>
          </a:prstGeom>
          <a:ln>
            <a:noFill/>
          </a:ln>
          <a:effectLst>
            <a:outerShdw blurRad="292100" dist="139700" dir="2700000" algn="tl" rotWithShape="0">
              <a:srgbClr val="333333">
                <a:alpha val="65000"/>
              </a:srgbClr>
            </a:outerShdw>
          </a:effectLst>
        </p:spPr>
      </p:pic>
      <p:pic>
        <p:nvPicPr>
          <p:cNvPr id="495" name="Picture 17">
            <a:extLst>
              <a:ext uri="{FF2B5EF4-FFF2-40B4-BE49-F238E27FC236}">
                <a16:creationId xmlns:a16="http://schemas.microsoft.com/office/drawing/2014/main" id="{600D50E9-FCB6-BE3F-B4BD-F75196D5177A}"/>
              </a:ext>
            </a:extLst>
          </p:cNvPr>
          <p:cNvPicPr>
            <a:picLocks noChangeAspect="1"/>
          </p:cNvPicPr>
          <p:nvPr/>
        </p:nvPicPr>
        <p:blipFill rotWithShape="1">
          <a:blip r:embed="rId59" cstate="hqprint">
            <a:extLst>
              <a:ext uri="{28A0092B-C50C-407E-A947-70E740481C1C}">
                <a14:useLocalDpi xmlns:a14="http://schemas.microsoft.com/office/drawing/2010/main"/>
              </a:ext>
            </a:extLst>
          </a:blip>
          <a:srcRect/>
          <a:stretch/>
        </p:blipFill>
        <p:spPr>
          <a:xfrm>
            <a:off x="7094825" y="5819668"/>
            <a:ext cx="553129" cy="857315"/>
          </a:xfrm>
          <a:prstGeom prst="rect">
            <a:avLst/>
          </a:prstGeom>
          <a:ln>
            <a:noFill/>
          </a:ln>
          <a:effectLst>
            <a:outerShdw blurRad="292100" dist="139700" dir="2700000" algn="tl" rotWithShape="0">
              <a:srgbClr val="333333">
                <a:alpha val="65000"/>
              </a:srgbClr>
            </a:outerShdw>
          </a:effectLst>
        </p:spPr>
      </p:pic>
      <p:pic>
        <p:nvPicPr>
          <p:cNvPr id="496" name="Picture 25">
            <a:extLst>
              <a:ext uri="{FF2B5EF4-FFF2-40B4-BE49-F238E27FC236}">
                <a16:creationId xmlns:a16="http://schemas.microsoft.com/office/drawing/2014/main" id="{182F9DFF-8A00-1E30-A4F7-B9C7D6668722}"/>
              </a:ext>
            </a:extLst>
          </p:cNvPr>
          <p:cNvPicPr>
            <a:picLocks noChangeAspect="1"/>
          </p:cNvPicPr>
          <p:nvPr/>
        </p:nvPicPr>
        <p:blipFill>
          <a:blip r:embed="rId60" cstate="hqprint">
            <a:extLst>
              <a:ext uri="{28A0092B-C50C-407E-A947-70E740481C1C}">
                <a14:useLocalDpi xmlns:a14="http://schemas.microsoft.com/office/drawing/2010/main"/>
              </a:ext>
            </a:extLst>
          </a:blip>
          <a:stretch>
            <a:fillRect/>
          </a:stretch>
        </p:blipFill>
        <p:spPr>
          <a:xfrm>
            <a:off x="4639657" y="5826794"/>
            <a:ext cx="643230" cy="857642"/>
          </a:xfrm>
          <a:prstGeom prst="rect">
            <a:avLst/>
          </a:prstGeom>
          <a:ln>
            <a:noFill/>
          </a:ln>
          <a:effectLst>
            <a:outerShdw blurRad="292100" dist="139700" dir="2700000" algn="tl" rotWithShape="0">
              <a:srgbClr val="333333">
                <a:alpha val="65000"/>
              </a:srgbClr>
            </a:outerShdw>
          </a:effectLst>
        </p:spPr>
      </p:pic>
      <p:pic>
        <p:nvPicPr>
          <p:cNvPr id="497" name="Picture 13">
            <a:extLst>
              <a:ext uri="{FF2B5EF4-FFF2-40B4-BE49-F238E27FC236}">
                <a16:creationId xmlns:a16="http://schemas.microsoft.com/office/drawing/2014/main" id="{FDE862D2-2C90-F04D-22A0-C65DC3A0C0C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850323" y="3619812"/>
            <a:ext cx="433042" cy="382239"/>
          </a:xfrm>
          <a:prstGeom prst="rect">
            <a:avLst/>
          </a:prstGeom>
          <a:ln>
            <a:noFill/>
          </a:ln>
          <a:effectLst>
            <a:outerShdw blurRad="292100" dist="139700" dir="2700000" algn="tl" rotWithShape="0">
              <a:srgbClr val="333333">
                <a:alpha val="65000"/>
              </a:srgbClr>
            </a:outerShdw>
          </a:effectLst>
        </p:spPr>
      </p:pic>
      <p:pic>
        <p:nvPicPr>
          <p:cNvPr id="498" name="Picture 54">
            <a:extLst>
              <a:ext uri="{FF2B5EF4-FFF2-40B4-BE49-F238E27FC236}">
                <a16:creationId xmlns:a16="http://schemas.microsoft.com/office/drawing/2014/main" id="{715F0F3A-D2ED-7B8F-776E-5B3F51D1566E}"/>
              </a:ext>
            </a:extLst>
          </p:cNvPr>
          <p:cNvPicPr>
            <a:picLocks noChangeAspect="1"/>
          </p:cNvPicPr>
          <p:nvPr/>
        </p:nvPicPr>
        <p:blipFill rotWithShape="1">
          <a:blip r:embed="rId30" cstate="hqprint">
            <a:extLst>
              <a:ext uri="{28A0092B-C50C-407E-A947-70E740481C1C}">
                <a14:useLocalDpi xmlns:a14="http://schemas.microsoft.com/office/drawing/2010/main"/>
              </a:ext>
            </a:extLst>
          </a:blip>
          <a:srcRect/>
          <a:stretch/>
        </p:blipFill>
        <p:spPr>
          <a:xfrm>
            <a:off x="4322615" y="4272436"/>
            <a:ext cx="830441" cy="621616"/>
          </a:xfrm>
          <a:prstGeom prst="rect">
            <a:avLst/>
          </a:prstGeom>
          <a:ln>
            <a:noFill/>
          </a:ln>
          <a:effectLst>
            <a:outerShdw blurRad="292100" dist="139700" dir="2700000" algn="tl" rotWithShape="0">
              <a:srgbClr val="333333">
                <a:alpha val="65000"/>
              </a:srgbClr>
            </a:outerShdw>
          </a:effectLst>
        </p:spPr>
      </p:pic>
      <p:pic>
        <p:nvPicPr>
          <p:cNvPr id="499" name="Picture 69">
            <a:extLst>
              <a:ext uri="{FF2B5EF4-FFF2-40B4-BE49-F238E27FC236}">
                <a16:creationId xmlns:a16="http://schemas.microsoft.com/office/drawing/2014/main" id="{32D5AC12-3192-EBF8-7039-28ECDFE9EF66}"/>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5462621" y="3626631"/>
            <a:ext cx="575831" cy="592324"/>
          </a:xfrm>
          <a:prstGeom prst="rect">
            <a:avLst/>
          </a:prstGeom>
          <a:ln>
            <a:noFill/>
          </a:ln>
          <a:effectLst>
            <a:outerShdw blurRad="292100" dist="139700" dir="2700000" algn="tl" rotWithShape="0">
              <a:srgbClr val="333333">
                <a:alpha val="65000"/>
              </a:srgbClr>
            </a:outerShdw>
          </a:effectLst>
        </p:spPr>
      </p:pic>
      <p:pic>
        <p:nvPicPr>
          <p:cNvPr id="500" name="Picture 71">
            <a:extLst>
              <a:ext uri="{FF2B5EF4-FFF2-40B4-BE49-F238E27FC236}">
                <a16:creationId xmlns:a16="http://schemas.microsoft.com/office/drawing/2014/main" id="{D0A27F66-8EA5-1D26-D31D-148E562A2286}"/>
              </a:ext>
            </a:extLst>
          </p:cNvPr>
          <p:cNvPicPr>
            <a:picLocks noChangeAspect="1"/>
          </p:cNvPicPr>
          <p:nvPr/>
        </p:nvPicPr>
        <p:blipFill>
          <a:blip r:embed="rId42" cstate="hqprint">
            <a:extLst>
              <a:ext uri="{28A0092B-C50C-407E-A947-70E740481C1C}">
                <a14:useLocalDpi xmlns:a14="http://schemas.microsoft.com/office/drawing/2010/main"/>
              </a:ext>
            </a:extLst>
          </a:blip>
          <a:stretch>
            <a:fillRect/>
          </a:stretch>
        </p:blipFill>
        <p:spPr>
          <a:xfrm>
            <a:off x="8136077" y="4361402"/>
            <a:ext cx="856628" cy="856628"/>
          </a:xfrm>
          <a:prstGeom prst="rect">
            <a:avLst/>
          </a:prstGeom>
          <a:ln>
            <a:noFill/>
          </a:ln>
          <a:effectLst>
            <a:outerShdw blurRad="292100" dist="139700" dir="2700000" algn="tl" rotWithShape="0">
              <a:srgbClr val="333333">
                <a:alpha val="65000"/>
              </a:srgbClr>
            </a:outerShdw>
          </a:effectLst>
        </p:spPr>
      </p:pic>
      <p:pic>
        <p:nvPicPr>
          <p:cNvPr id="501" name="Picture 72">
            <a:extLst>
              <a:ext uri="{FF2B5EF4-FFF2-40B4-BE49-F238E27FC236}">
                <a16:creationId xmlns:a16="http://schemas.microsoft.com/office/drawing/2014/main" id="{3E508582-90B0-2446-746E-7E074841808A}"/>
              </a:ext>
            </a:extLst>
          </p:cNvPr>
          <p:cNvPicPr>
            <a:picLocks noChangeAspect="1"/>
          </p:cNvPicPr>
          <p:nvPr/>
        </p:nvPicPr>
        <p:blipFill rotWithShape="1">
          <a:blip r:embed="rId43" cstate="hqprint">
            <a:extLst>
              <a:ext uri="{28A0092B-C50C-407E-A947-70E740481C1C}">
                <a14:useLocalDpi xmlns:a14="http://schemas.microsoft.com/office/drawing/2010/main"/>
              </a:ext>
            </a:extLst>
          </a:blip>
          <a:srcRect/>
          <a:stretch/>
        </p:blipFill>
        <p:spPr>
          <a:xfrm>
            <a:off x="3281659" y="4035689"/>
            <a:ext cx="1018977" cy="745344"/>
          </a:xfrm>
          <a:prstGeom prst="rect">
            <a:avLst/>
          </a:prstGeom>
          <a:ln>
            <a:noFill/>
          </a:ln>
          <a:effectLst>
            <a:outerShdw blurRad="292100" dist="139700" dir="2700000" algn="tl" rotWithShape="0">
              <a:srgbClr val="333333">
                <a:alpha val="65000"/>
              </a:srgbClr>
            </a:outerShdw>
          </a:effectLst>
        </p:spPr>
      </p:pic>
      <p:pic>
        <p:nvPicPr>
          <p:cNvPr id="502" name="Picture 79">
            <a:extLst>
              <a:ext uri="{FF2B5EF4-FFF2-40B4-BE49-F238E27FC236}">
                <a16:creationId xmlns:a16="http://schemas.microsoft.com/office/drawing/2014/main" id="{FBDEC7D7-446A-49C7-CECD-D704D6749C4D}"/>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5194589" y="4244378"/>
            <a:ext cx="1611063" cy="982113"/>
          </a:xfrm>
          <a:prstGeom prst="rect">
            <a:avLst/>
          </a:prstGeom>
          <a:ln>
            <a:noFill/>
          </a:ln>
          <a:effectLst>
            <a:outerShdw blurRad="292100" dist="139700" dir="2700000" algn="tl" rotWithShape="0">
              <a:srgbClr val="333333">
                <a:alpha val="65000"/>
              </a:srgbClr>
            </a:outerShdw>
          </a:effectLst>
        </p:spPr>
      </p:pic>
      <p:pic>
        <p:nvPicPr>
          <p:cNvPr id="503" name="Picture 86">
            <a:extLst>
              <a:ext uri="{FF2B5EF4-FFF2-40B4-BE49-F238E27FC236}">
                <a16:creationId xmlns:a16="http://schemas.microsoft.com/office/drawing/2014/main" id="{10102E34-8D5B-CA23-D24B-21BBAF2BF23D}"/>
              </a:ext>
            </a:extLst>
          </p:cNvPr>
          <p:cNvPicPr>
            <a:picLocks noChangeAspect="1"/>
          </p:cNvPicPr>
          <p:nvPr/>
        </p:nvPicPr>
        <p:blipFill rotWithShape="1">
          <a:blip r:embed="rId50" cstate="hqprint">
            <a:extLst>
              <a:ext uri="{28A0092B-C50C-407E-A947-70E740481C1C}">
                <a14:useLocalDpi xmlns:a14="http://schemas.microsoft.com/office/drawing/2010/main"/>
              </a:ext>
            </a:extLst>
          </a:blip>
          <a:srcRect/>
          <a:stretch/>
        </p:blipFill>
        <p:spPr>
          <a:xfrm>
            <a:off x="6827791" y="4386814"/>
            <a:ext cx="1264329" cy="841968"/>
          </a:xfrm>
          <a:prstGeom prst="rect">
            <a:avLst/>
          </a:prstGeom>
          <a:ln>
            <a:noFill/>
          </a:ln>
          <a:effectLst>
            <a:outerShdw blurRad="292100" dist="139700" dir="2700000" algn="tl" rotWithShape="0">
              <a:srgbClr val="333333">
                <a:alpha val="65000"/>
              </a:srgbClr>
            </a:outerShdw>
          </a:effectLst>
        </p:spPr>
      </p:pic>
      <p:pic>
        <p:nvPicPr>
          <p:cNvPr id="504" name="Picture 4">
            <a:extLst>
              <a:ext uri="{FF2B5EF4-FFF2-40B4-BE49-F238E27FC236}">
                <a16:creationId xmlns:a16="http://schemas.microsoft.com/office/drawing/2014/main" id="{B01D623A-6BF3-78D6-9328-D2B0219220AD}"/>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4322616" y="3586293"/>
            <a:ext cx="1111618" cy="643430"/>
          </a:xfrm>
          <a:prstGeom prst="rect">
            <a:avLst/>
          </a:prstGeom>
          <a:ln>
            <a:noFill/>
          </a:ln>
          <a:effectLst>
            <a:outerShdw blurRad="292100" dist="139700" dir="2700000" algn="tl" rotWithShape="0">
              <a:srgbClr val="333333">
                <a:alpha val="65000"/>
              </a:srgbClr>
            </a:outerShdw>
          </a:effectLst>
        </p:spPr>
      </p:pic>
      <p:pic>
        <p:nvPicPr>
          <p:cNvPr id="505" name="Picture 59">
            <a:extLst>
              <a:ext uri="{FF2B5EF4-FFF2-40B4-BE49-F238E27FC236}">
                <a16:creationId xmlns:a16="http://schemas.microsoft.com/office/drawing/2014/main" id="{3B615C7E-5D85-723E-7926-3BAA1DECE074}"/>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a:stretch/>
        </p:blipFill>
        <p:spPr>
          <a:xfrm>
            <a:off x="8026106" y="3574823"/>
            <a:ext cx="965556" cy="756442"/>
          </a:xfrm>
          <a:prstGeom prst="rect">
            <a:avLst/>
          </a:prstGeom>
          <a:ln>
            <a:noFill/>
          </a:ln>
          <a:effectLst>
            <a:outerShdw blurRad="292100" dist="139700" dir="2700000" algn="tl" rotWithShape="0">
              <a:srgbClr val="333333">
                <a:alpha val="65000"/>
              </a:srgbClr>
            </a:outerShdw>
          </a:effectLst>
        </p:spPr>
      </p:pic>
      <p:pic>
        <p:nvPicPr>
          <p:cNvPr id="506" name="Picture 61">
            <a:extLst>
              <a:ext uri="{FF2B5EF4-FFF2-40B4-BE49-F238E27FC236}">
                <a16:creationId xmlns:a16="http://schemas.microsoft.com/office/drawing/2014/main" id="{16DDC03E-49EA-E56A-ECB9-CC8CC44204DB}"/>
              </a:ext>
            </a:extLst>
          </p:cNvPr>
          <p:cNvPicPr>
            <a:picLocks noChangeAspect="1"/>
          </p:cNvPicPr>
          <p:nvPr/>
        </p:nvPicPr>
        <p:blipFill rotWithShape="1">
          <a:blip r:embed="rId35" cstate="hqprint">
            <a:extLst>
              <a:ext uri="{28A0092B-C50C-407E-A947-70E740481C1C}">
                <a14:useLocalDpi xmlns:a14="http://schemas.microsoft.com/office/drawing/2010/main"/>
              </a:ext>
            </a:extLst>
          </a:blip>
          <a:srcRect/>
          <a:stretch/>
        </p:blipFill>
        <p:spPr>
          <a:xfrm>
            <a:off x="6096625" y="3621252"/>
            <a:ext cx="876805" cy="590720"/>
          </a:xfrm>
          <a:prstGeom prst="rect">
            <a:avLst/>
          </a:prstGeom>
          <a:ln>
            <a:noFill/>
          </a:ln>
          <a:effectLst>
            <a:outerShdw blurRad="292100" dist="139700" dir="2700000" algn="tl" rotWithShape="0">
              <a:srgbClr val="333333">
                <a:alpha val="65000"/>
              </a:srgbClr>
            </a:outerShdw>
          </a:effectLst>
        </p:spPr>
      </p:pic>
      <p:pic>
        <p:nvPicPr>
          <p:cNvPr id="507" name="Picture 63">
            <a:extLst>
              <a:ext uri="{FF2B5EF4-FFF2-40B4-BE49-F238E27FC236}">
                <a16:creationId xmlns:a16="http://schemas.microsoft.com/office/drawing/2014/main" id="{BF2638F2-FDAD-D73B-DC1C-90255EB2659F}"/>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4097654" y="3095643"/>
            <a:ext cx="569554" cy="463827"/>
          </a:xfrm>
          <a:prstGeom prst="rect">
            <a:avLst/>
          </a:prstGeom>
          <a:ln>
            <a:noFill/>
          </a:ln>
          <a:effectLst>
            <a:outerShdw blurRad="292100" dist="139700" dir="2700000" algn="tl" rotWithShape="0">
              <a:srgbClr val="333333">
                <a:alpha val="65000"/>
              </a:srgbClr>
            </a:outerShdw>
          </a:effectLst>
        </p:spPr>
      </p:pic>
      <p:pic>
        <p:nvPicPr>
          <p:cNvPr id="508" name="Picture 68">
            <a:extLst>
              <a:ext uri="{FF2B5EF4-FFF2-40B4-BE49-F238E27FC236}">
                <a16:creationId xmlns:a16="http://schemas.microsoft.com/office/drawing/2014/main" id="{5A2754E0-F8A5-AA28-3F78-1B436D69CF58}"/>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7008783" y="3580122"/>
            <a:ext cx="981970" cy="654647"/>
          </a:xfrm>
          <a:prstGeom prst="rect">
            <a:avLst/>
          </a:prstGeom>
          <a:ln>
            <a:noFill/>
          </a:ln>
          <a:effectLst>
            <a:outerShdw blurRad="292100" dist="139700" dir="2700000" algn="tl" rotWithShape="0">
              <a:srgbClr val="333333">
                <a:alpha val="65000"/>
              </a:srgbClr>
            </a:outerShdw>
          </a:effectLst>
        </p:spPr>
      </p:pic>
      <p:pic>
        <p:nvPicPr>
          <p:cNvPr id="509" name="Picture 75">
            <a:extLst>
              <a:ext uri="{FF2B5EF4-FFF2-40B4-BE49-F238E27FC236}">
                <a16:creationId xmlns:a16="http://schemas.microsoft.com/office/drawing/2014/main" id="{C5C68BA7-D4A8-6AFC-13A1-52A0C6176338}"/>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5805202" y="3193544"/>
            <a:ext cx="426940" cy="373231"/>
          </a:xfrm>
          <a:prstGeom prst="rect">
            <a:avLst/>
          </a:prstGeom>
          <a:ln>
            <a:noFill/>
          </a:ln>
          <a:effectLst>
            <a:outerShdw blurRad="292100" dist="139700" dir="2700000" algn="tl" rotWithShape="0">
              <a:srgbClr val="333333">
                <a:alpha val="65000"/>
              </a:srgbClr>
            </a:outerShdw>
          </a:effectLst>
        </p:spPr>
      </p:pic>
      <p:pic>
        <p:nvPicPr>
          <p:cNvPr id="510" name="Picture 77">
            <a:extLst>
              <a:ext uri="{FF2B5EF4-FFF2-40B4-BE49-F238E27FC236}">
                <a16:creationId xmlns:a16="http://schemas.microsoft.com/office/drawing/2014/main" id="{6B96A219-D44B-4B37-9DF6-F5A64D013ACA}"/>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4706167" y="3046674"/>
            <a:ext cx="670986" cy="503240"/>
          </a:xfrm>
          <a:prstGeom prst="rect">
            <a:avLst/>
          </a:prstGeom>
          <a:ln>
            <a:noFill/>
          </a:ln>
          <a:effectLst>
            <a:outerShdw blurRad="292100" dist="139700" dir="2700000" algn="tl" rotWithShape="0">
              <a:srgbClr val="333333">
                <a:alpha val="65000"/>
              </a:srgbClr>
            </a:outerShdw>
          </a:effectLst>
        </p:spPr>
      </p:pic>
      <p:pic>
        <p:nvPicPr>
          <p:cNvPr id="511" name="Picture 31">
            <a:extLst>
              <a:ext uri="{FF2B5EF4-FFF2-40B4-BE49-F238E27FC236}">
                <a16:creationId xmlns:a16="http://schemas.microsoft.com/office/drawing/2014/main" id="{E1923C89-B899-A9BA-E830-7067A5AEE7F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6365249" y="3158425"/>
            <a:ext cx="339554" cy="490009"/>
          </a:xfrm>
          <a:prstGeom prst="rect">
            <a:avLst/>
          </a:prstGeom>
          <a:ln>
            <a:noFill/>
          </a:ln>
          <a:effectLst>
            <a:outerShdw blurRad="292100" dist="139700" dir="2700000" algn="tl" rotWithShape="0">
              <a:srgbClr val="333333">
                <a:alpha val="65000"/>
              </a:srgbClr>
            </a:outerShdw>
          </a:effectLst>
        </p:spPr>
      </p:pic>
      <p:pic>
        <p:nvPicPr>
          <p:cNvPr id="512" name="Picture 47">
            <a:extLst>
              <a:ext uri="{FF2B5EF4-FFF2-40B4-BE49-F238E27FC236}">
                <a16:creationId xmlns:a16="http://schemas.microsoft.com/office/drawing/2014/main" id="{2EF769BA-32D1-0A37-7201-4469FB2B6F49}"/>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842568" y="3189114"/>
            <a:ext cx="549850" cy="357403"/>
          </a:xfrm>
          <a:prstGeom prst="rect">
            <a:avLst/>
          </a:prstGeom>
          <a:ln>
            <a:noFill/>
          </a:ln>
          <a:effectLst>
            <a:outerShdw blurRad="292100" dist="139700" dir="2700000" algn="tl" rotWithShape="0">
              <a:srgbClr val="333333">
                <a:alpha val="65000"/>
              </a:srgbClr>
            </a:outerShdw>
          </a:effectLst>
        </p:spPr>
      </p:pic>
      <p:pic>
        <p:nvPicPr>
          <p:cNvPr id="513" name="Picture 8">
            <a:extLst>
              <a:ext uri="{FF2B5EF4-FFF2-40B4-BE49-F238E27FC236}">
                <a16:creationId xmlns:a16="http://schemas.microsoft.com/office/drawing/2014/main" id="{7DE077B2-6097-EBCE-788D-FBAC062F26F0}"/>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459956" y="2965327"/>
            <a:ext cx="716080" cy="573619"/>
          </a:xfrm>
          <a:prstGeom prst="rect">
            <a:avLst/>
          </a:prstGeom>
          <a:ln>
            <a:noFill/>
          </a:ln>
          <a:effectLst>
            <a:outerShdw blurRad="292100" dist="139700" dir="2700000" algn="tl" rotWithShape="0">
              <a:srgbClr val="333333">
                <a:alpha val="65000"/>
              </a:srgbClr>
            </a:outerShdw>
          </a:effectLst>
        </p:spPr>
      </p:pic>
      <p:pic>
        <p:nvPicPr>
          <p:cNvPr id="514" name="Picture 5">
            <a:extLst>
              <a:ext uri="{FF2B5EF4-FFF2-40B4-BE49-F238E27FC236}">
                <a16:creationId xmlns:a16="http://schemas.microsoft.com/office/drawing/2014/main" id="{0199B212-5C64-74EB-6274-9490CE4351D9}"/>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353890" y="2893786"/>
            <a:ext cx="637772" cy="650520"/>
          </a:xfrm>
          <a:prstGeom prst="rect">
            <a:avLst/>
          </a:prstGeom>
          <a:ln>
            <a:noFill/>
          </a:ln>
          <a:effectLst>
            <a:outerShdw blurRad="292100" dist="139700" dir="2700000" algn="tl" rotWithShape="0">
              <a:srgbClr val="333333">
                <a:alpha val="65000"/>
              </a:srgbClr>
            </a:outerShdw>
          </a:effectLst>
        </p:spPr>
      </p:pic>
      <p:pic>
        <p:nvPicPr>
          <p:cNvPr id="515" name="Picture 22">
            <a:extLst>
              <a:ext uri="{FF2B5EF4-FFF2-40B4-BE49-F238E27FC236}">
                <a16:creationId xmlns:a16="http://schemas.microsoft.com/office/drawing/2014/main" id="{72B5EA72-57B4-4253-5411-0B46F800969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94824" y="2589870"/>
            <a:ext cx="694776" cy="427406"/>
          </a:xfrm>
          <a:prstGeom prst="rect">
            <a:avLst/>
          </a:prstGeom>
          <a:ln>
            <a:noFill/>
          </a:ln>
          <a:effectLst>
            <a:outerShdw blurRad="292100" dist="139700" dir="2700000" algn="tl" rotWithShape="0">
              <a:srgbClr val="333333">
                <a:alpha val="65000"/>
              </a:srgbClr>
            </a:outerShdw>
          </a:effectLst>
        </p:spPr>
      </p:pic>
      <p:pic>
        <p:nvPicPr>
          <p:cNvPr id="516" name="Picture 49">
            <a:extLst>
              <a:ext uri="{FF2B5EF4-FFF2-40B4-BE49-F238E27FC236}">
                <a16:creationId xmlns:a16="http://schemas.microsoft.com/office/drawing/2014/main" id="{468CF8B9-5DA7-1818-39F1-7AE3645F259C}"/>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4520374" y="2589397"/>
            <a:ext cx="501636" cy="413472"/>
          </a:xfrm>
          <a:prstGeom prst="rect">
            <a:avLst/>
          </a:prstGeom>
          <a:ln>
            <a:noFill/>
          </a:ln>
          <a:effectLst>
            <a:outerShdw blurRad="292100" dist="139700" dir="2700000" algn="tl" rotWithShape="0">
              <a:srgbClr val="333333">
                <a:alpha val="65000"/>
              </a:srgbClr>
            </a:outerShdw>
          </a:effectLst>
        </p:spPr>
      </p:pic>
      <p:pic>
        <p:nvPicPr>
          <p:cNvPr id="517" name="Picture 78">
            <a:extLst>
              <a:ext uri="{FF2B5EF4-FFF2-40B4-BE49-F238E27FC236}">
                <a16:creationId xmlns:a16="http://schemas.microsoft.com/office/drawing/2014/main" id="{153580E9-25BC-21C9-D612-00EFC37EFF57}"/>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702154" y="2602999"/>
            <a:ext cx="814371" cy="558989"/>
          </a:xfrm>
          <a:prstGeom prst="rect">
            <a:avLst/>
          </a:prstGeom>
          <a:ln>
            <a:noFill/>
          </a:ln>
          <a:effectLst>
            <a:outerShdw blurRad="292100" dist="139700" dir="2700000" algn="tl" rotWithShape="0">
              <a:srgbClr val="333333">
                <a:alpha val="65000"/>
              </a:srgbClr>
            </a:outerShdw>
          </a:effectLst>
        </p:spPr>
      </p:pic>
      <p:pic>
        <p:nvPicPr>
          <p:cNvPr id="518" name="Picture 58">
            <a:extLst>
              <a:ext uri="{FF2B5EF4-FFF2-40B4-BE49-F238E27FC236}">
                <a16:creationId xmlns:a16="http://schemas.microsoft.com/office/drawing/2014/main" id="{69BC535A-8B2B-F5ED-C842-E9F24B975CFE}"/>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4118927" y="2589397"/>
            <a:ext cx="437536" cy="488614"/>
          </a:xfrm>
          <a:prstGeom prst="rect">
            <a:avLst/>
          </a:prstGeom>
          <a:ln>
            <a:noFill/>
          </a:ln>
          <a:effectLst>
            <a:outerShdw blurRad="292100" dist="139700" dir="2700000" algn="tl" rotWithShape="0">
              <a:srgbClr val="333333">
                <a:alpha val="65000"/>
              </a:srgbClr>
            </a:outerShdw>
          </a:effectLst>
        </p:spPr>
      </p:pic>
      <p:pic>
        <p:nvPicPr>
          <p:cNvPr id="519" name="Picture 39">
            <a:extLst>
              <a:ext uri="{FF2B5EF4-FFF2-40B4-BE49-F238E27FC236}">
                <a16:creationId xmlns:a16="http://schemas.microsoft.com/office/drawing/2014/main" id="{A4A4B88C-47AC-E164-B07B-0DAA6AC4EE8C}"/>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6571758" y="2485706"/>
            <a:ext cx="823736" cy="649706"/>
          </a:xfrm>
          <a:prstGeom prst="rect">
            <a:avLst/>
          </a:prstGeom>
          <a:ln>
            <a:noFill/>
          </a:ln>
          <a:effectLst>
            <a:outerShdw blurRad="292100" dist="139700" dir="2700000" algn="tl" rotWithShape="0">
              <a:srgbClr val="333333">
                <a:alpha val="65000"/>
              </a:srgbClr>
            </a:outerShdw>
          </a:effectLst>
        </p:spPr>
      </p:pic>
      <p:pic>
        <p:nvPicPr>
          <p:cNvPr id="520" name="Picture 6">
            <a:extLst>
              <a:ext uri="{FF2B5EF4-FFF2-40B4-BE49-F238E27FC236}">
                <a16:creationId xmlns:a16="http://schemas.microsoft.com/office/drawing/2014/main" id="{C7D5B076-125A-5DCA-137D-A196FDF5E4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85100" y="2222131"/>
            <a:ext cx="515382" cy="327736"/>
          </a:xfrm>
          <a:prstGeom prst="rect">
            <a:avLst/>
          </a:prstGeom>
          <a:ln>
            <a:noFill/>
          </a:ln>
          <a:effectLst>
            <a:outerShdw blurRad="292100" dist="139700" dir="2700000" algn="tl" rotWithShape="0">
              <a:srgbClr val="333333">
                <a:alpha val="65000"/>
              </a:srgbClr>
            </a:outerShdw>
          </a:effectLst>
        </p:spPr>
      </p:pic>
      <p:pic>
        <p:nvPicPr>
          <p:cNvPr id="521" name="Picture 26">
            <a:extLst>
              <a:ext uri="{FF2B5EF4-FFF2-40B4-BE49-F238E27FC236}">
                <a16:creationId xmlns:a16="http://schemas.microsoft.com/office/drawing/2014/main" id="{47011309-E6DE-AC45-482F-3B2C2085FBD5}"/>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801549" y="2225372"/>
            <a:ext cx="545770" cy="340064"/>
          </a:xfrm>
          <a:prstGeom prst="rect">
            <a:avLst/>
          </a:prstGeom>
          <a:ln>
            <a:noFill/>
          </a:ln>
          <a:effectLst>
            <a:outerShdw blurRad="292100" dist="139700" dir="2700000" algn="tl" rotWithShape="0">
              <a:srgbClr val="333333">
                <a:alpha val="65000"/>
              </a:srgbClr>
            </a:outerShdw>
          </a:effectLst>
        </p:spPr>
      </p:pic>
      <p:pic>
        <p:nvPicPr>
          <p:cNvPr id="522" name="Picture 43">
            <a:extLst>
              <a:ext uri="{FF2B5EF4-FFF2-40B4-BE49-F238E27FC236}">
                <a16:creationId xmlns:a16="http://schemas.microsoft.com/office/drawing/2014/main" id="{720B07D2-9041-25C5-483A-77C21E95CE9B}"/>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388829" y="2225734"/>
            <a:ext cx="835232" cy="708070"/>
          </a:xfrm>
          <a:prstGeom prst="rect">
            <a:avLst/>
          </a:prstGeom>
          <a:ln>
            <a:noFill/>
          </a:ln>
          <a:effectLst>
            <a:outerShdw blurRad="292100" dist="139700" dir="2700000" algn="tl" rotWithShape="0">
              <a:srgbClr val="333333">
                <a:alpha val="65000"/>
              </a:srgbClr>
            </a:outerShdw>
          </a:effectLst>
        </p:spPr>
      </p:pic>
      <p:pic>
        <p:nvPicPr>
          <p:cNvPr id="523" name="Picture 67">
            <a:extLst>
              <a:ext uri="{FF2B5EF4-FFF2-40B4-BE49-F238E27FC236}">
                <a16:creationId xmlns:a16="http://schemas.microsoft.com/office/drawing/2014/main" id="{FF3A70DC-2C11-7D7C-53AF-8751B4CA7F3E}"/>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5330615" y="2122920"/>
            <a:ext cx="515382" cy="427406"/>
          </a:xfrm>
          <a:prstGeom prst="rect">
            <a:avLst/>
          </a:prstGeom>
          <a:ln>
            <a:noFill/>
          </a:ln>
          <a:effectLst>
            <a:outerShdw blurRad="292100" dist="139700" dir="2700000" algn="tl" rotWithShape="0">
              <a:srgbClr val="333333">
                <a:alpha val="65000"/>
              </a:srgbClr>
            </a:outerShdw>
          </a:effectLst>
        </p:spPr>
      </p:pic>
      <p:pic>
        <p:nvPicPr>
          <p:cNvPr id="524" name="Picture 76">
            <a:extLst>
              <a:ext uri="{FF2B5EF4-FFF2-40B4-BE49-F238E27FC236}">
                <a16:creationId xmlns:a16="http://schemas.microsoft.com/office/drawing/2014/main" id="{E619E743-CCCD-3F39-53B9-AB5780CC90C1}"/>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846392" y="2111601"/>
            <a:ext cx="745430" cy="458927"/>
          </a:xfrm>
          <a:prstGeom prst="rect">
            <a:avLst/>
          </a:prstGeom>
          <a:ln>
            <a:noFill/>
          </a:ln>
          <a:effectLst>
            <a:outerShdw blurRad="292100" dist="139700" dir="2700000" algn="tl" rotWithShape="0">
              <a:srgbClr val="333333">
                <a:alpha val="65000"/>
              </a:srgbClr>
            </a:outerShdw>
          </a:effectLst>
        </p:spPr>
      </p:pic>
      <p:pic>
        <p:nvPicPr>
          <p:cNvPr id="525" name="Picture 65">
            <a:extLst>
              <a:ext uri="{FF2B5EF4-FFF2-40B4-BE49-F238E27FC236}">
                <a16:creationId xmlns:a16="http://schemas.microsoft.com/office/drawing/2014/main" id="{479CABCB-4438-199E-39D1-C3D9FCA16B26}"/>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6730327" y="1862750"/>
            <a:ext cx="648542" cy="599310"/>
          </a:xfrm>
          <a:prstGeom prst="rect">
            <a:avLst/>
          </a:prstGeom>
          <a:ln>
            <a:noFill/>
          </a:ln>
          <a:effectLst>
            <a:outerShdw blurRad="292100" dist="139700" dir="2700000" algn="tl" rotWithShape="0">
              <a:srgbClr val="333333">
                <a:alpha val="65000"/>
              </a:srgbClr>
            </a:outerShdw>
          </a:effectLst>
        </p:spPr>
      </p:pic>
      <p:pic>
        <p:nvPicPr>
          <p:cNvPr id="526" name="Picture 45">
            <a:extLst>
              <a:ext uri="{FF2B5EF4-FFF2-40B4-BE49-F238E27FC236}">
                <a16:creationId xmlns:a16="http://schemas.microsoft.com/office/drawing/2014/main" id="{A35F4D98-15E6-465F-1997-E430A9D20762}"/>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8166237" y="2232097"/>
            <a:ext cx="867866" cy="639752"/>
          </a:xfrm>
          <a:prstGeom prst="rect">
            <a:avLst/>
          </a:prstGeom>
          <a:ln>
            <a:noFill/>
          </a:ln>
          <a:effectLst>
            <a:outerShdw blurRad="292100" dist="139700" dir="2700000" algn="tl" rotWithShape="0">
              <a:srgbClr val="333333">
                <a:alpha val="65000"/>
              </a:srgbClr>
            </a:outerShdw>
          </a:effectLst>
        </p:spPr>
      </p:pic>
      <p:pic>
        <p:nvPicPr>
          <p:cNvPr id="527" name="Picture 55">
            <a:extLst>
              <a:ext uri="{FF2B5EF4-FFF2-40B4-BE49-F238E27FC236}">
                <a16:creationId xmlns:a16="http://schemas.microsoft.com/office/drawing/2014/main" id="{89164CAD-1557-6C41-0D4D-FDB2E712F024}"/>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08"/>
          <a:stretch/>
        </p:blipFill>
        <p:spPr>
          <a:xfrm>
            <a:off x="7300214" y="1363063"/>
            <a:ext cx="1777410" cy="788703"/>
          </a:xfrm>
          <a:prstGeom prst="rect">
            <a:avLst/>
          </a:prstGeom>
          <a:ln>
            <a:noFill/>
          </a:ln>
          <a:effectLst>
            <a:outerShdw blurRad="292100" dist="139700" dir="2700000" algn="tl" rotWithShape="0">
              <a:srgbClr val="333333">
                <a:alpha val="65000"/>
              </a:srgbClr>
            </a:outerShdw>
          </a:effectLst>
        </p:spPr>
      </p:pic>
      <p:pic>
        <p:nvPicPr>
          <p:cNvPr id="528" name="Picture 41">
            <a:extLst>
              <a:ext uri="{FF2B5EF4-FFF2-40B4-BE49-F238E27FC236}">
                <a16:creationId xmlns:a16="http://schemas.microsoft.com/office/drawing/2014/main" id="{AFE996A8-1D9B-F095-2737-79D1403D0848}"/>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565303" y="1367575"/>
            <a:ext cx="821524" cy="446415"/>
          </a:xfrm>
          <a:prstGeom prst="rect">
            <a:avLst/>
          </a:prstGeom>
          <a:ln>
            <a:noFill/>
          </a:ln>
          <a:effectLst>
            <a:outerShdw blurRad="292100" dist="139700" dir="2700000" algn="tl" rotWithShape="0">
              <a:srgbClr val="333333">
                <a:alpha val="65000"/>
              </a:srgbClr>
            </a:outerShdw>
          </a:effectLst>
        </p:spPr>
      </p:pic>
      <p:pic>
        <p:nvPicPr>
          <p:cNvPr id="529" name="Picture 51">
            <a:extLst>
              <a:ext uri="{FF2B5EF4-FFF2-40B4-BE49-F238E27FC236}">
                <a16:creationId xmlns:a16="http://schemas.microsoft.com/office/drawing/2014/main" id="{7B3126C2-DFAF-E6E7-B849-B5B1610250A9}"/>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426680" y="1351313"/>
            <a:ext cx="1153458" cy="721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769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par>
                                <p:cTn id="8" presetID="10" presetClass="entr" presetSubtype="0" fill="hold" nodeType="withEffect">
                                  <p:stCondLst>
                                    <p:cond delay="0"/>
                                  </p:stCondLst>
                                  <p:childTnLst>
                                    <p:set>
                                      <p:cBhvr>
                                        <p:cTn id="9" dur="1" fill="hold">
                                          <p:stCondLst>
                                            <p:cond delay="0"/>
                                          </p:stCondLst>
                                        </p:cTn>
                                        <p:tgtEl>
                                          <p:spTgt spid="476"/>
                                        </p:tgtEl>
                                        <p:attrNameLst>
                                          <p:attrName>style.visibility</p:attrName>
                                        </p:attrNameLst>
                                      </p:cBhvr>
                                      <p:to>
                                        <p:strVal val="visible"/>
                                      </p:to>
                                    </p:set>
                                    <p:animEffect transition="in" filter="fade">
                                      <p:cBhvr>
                                        <p:cTn id="10" dur="500"/>
                                        <p:tgtEl>
                                          <p:spTgt spid="476"/>
                                        </p:tgtEl>
                                      </p:cBhvr>
                                    </p:animEffect>
                                  </p:childTnLst>
                                </p:cTn>
                              </p:par>
                              <p:par>
                                <p:cTn id="11" presetID="10" presetClass="entr" presetSubtype="0" fill="hold" nodeType="withEffect">
                                  <p:stCondLst>
                                    <p:cond delay="0"/>
                                  </p:stCondLst>
                                  <p:childTnLst>
                                    <p:set>
                                      <p:cBhvr>
                                        <p:cTn id="12" dur="1" fill="hold">
                                          <p:stCondLst>
                                            <p:cond delay="0"/>
                                          </p:stCondLst>
                                        </p:cTn>
                                        <p:tgtEl>
                                          <p:spTgt spid="477"/>
                                        </p:tgtEl>
                                        <p:attrNameLst>
                                          <p:attrName>style.visibility</p:attrName>
                                        </p:attrNameLst>
                                      </p:cBhvr>
                                      <p:to>
                                        <p:strVal val="visible"/>
                                      </p:to>
                                    </p:set>
                                    <p:animEffect transition="in" filter="fade">
                                      <p:cBhvr>
                                        <p:cTn id="13" dur="500"/>
                                        <p:tgtEl>
                                          <p:spTgt spid="477"/>
                                        </p:tgtEl>
                                      </p:cBhvr>
                                    </p:animEffect>
                                  </p:childTnLst>
                                </p:cTn>
                              </p:par>
                              <p:par>
                                <p:cTn id="14" presetID="10" presetClass="entr" presetSubtype="0" fill="hold" nodeType="withEffect">
                                  <p:stCondLst>
                                    <p:cond delay="0"/>
                                  </p:stCondLst>
                                  <p:childTnLst>
                                    <p:set>
                                      <p:cBhvr>
                                        <p:cTn id="15" dur="1" fill="hold">
                                          <p:stCondLst>
                                            <p:cond delay="0"/>
                                          </p:stCondLst>
                                        </p:cTn>
                                        <p:tgtEl>
                                          <p:spTgt spid="478"/>
                                        </p:tgtEl>
                                        <p:attrNameLst>
                                          <p:attrName>style.visibility</p:attrName>
                                        </p:attrNameLst>
                                      </p:cBhvr>
                                      <p:to>
                                        <p:strVal val="visible"/>
                                      </p:to>
                                    </p:set>
                                    <p:animEffect transition="in" filter="fade">
                                      <p:cBhvr>
                                        <p:cTn id="16" dur="500"/>
                                        <p:tgtEl>
                                          <p:spTgt spid="478"/>
                                        </p:tgtEl>
                                      </p:cBhvr>
                                    </p:animEffect>
                                  </p:childTnLst>
                                </p:cTn>
                              </p:par>
                              <p:par>
                                <p:cTn id="17" presetID="10" presetClass="entr" presetSubtype="0" fill="hold" nodeType="withEffect">
                                  <p:stCondLst>
                                    <p:cond delay="0"/>
                                  </p:stCondLst>
                                  <p:childTnLst>
                                    <p:set>
                                      <p:cBhvr>
                                        <p:cTn id="18" dur="1" fill="hold">
                                          <p:stCondLst>
                                            <p:cond delay="0"/>
                                          </p:stCondLst>
                                        </p:cTn>
                                        <p:tgtEl>
                                          <p:spTgt spid="479"/>
                                        </p:tgtEl>
                                        <p:attrNameLst>
                                          <p:attrName>style.visibility</p:attrName>
                                        </p:attrNameLst>
                                      </p:cBhvr>
                                      <p:to>
                                        <p:strVal val="visible"/>
                                      </p:to>
                                    </p:set>
                                    <p:animEffect transition="in" filter="fade">
                                      <p:cBhvr>
                                        <p:cTn id="19" dur="500"/>
                                        <p:tgtEl>
                                          <p:spTgt spid="479"/>
                                        </p:tgtEl>
                                      </p:cBhvr>
                                    </p:animEffect>
                                  </p:childTnLst>
                                </p:cTn>
                              </p:par>
                              <p:par>
                                <p:cTn id="20" presetID="10" presetClass="entr" presetSubtype="0" fill="hold" nodeType="withEffect">
                                  <p:stCondLst>
                                    <p:cond delay="0"/>
                                  </p:stCondLst>
                                  <p:childTnLst>
                                    <p:set>
                                      <p:cBhvr>
                                        <p:cTn id="21" dur="1" fill="hold">
                                          <p:stCondLst>
                                            <p:cond delay="0"/>
                                          </p:stCondLst>
                                        </p:cTn>
                                        <p:tgtEl>
                                          <p:spTgt spid="480"/>
                                        </p:tgtEl>
                                        <p:attrNameLst>
                                          <p:attrName>style.visibility</p:attrName>
                                        </p:attrNameLst>
                                      </p:cBhvr>
                                      <p:to>
                                        <p:strVal val="visible"/>
                                      </p:to>
                                    </p:set>
                                    <p:animEffect transition="in" filter="fade">
                                      <p:cBhvr>
                                        <p:cTn id="22" dur="500"/>
                                        <p:tgtEl>
                                          <p:spTgt spid="480"/>
                                        </p:tgtEl>
                                      </p:cBhvr>
                                    </p:animEffect>
                                  </p:childTnLst>
                                </p:cTn>
                              </p:par>
                              <p:par>
                                <p:cTn id="23" presetID="10" presetClass="entr" presetSubtype="0" fill="hold" nodeType="withEffect">
                                  <p:stCondLst>
                                    <p:cond delay="0"/>
                                  </p:stCondLst>
                                  <p:childTnLst>
                                    <p:set>
                                      <p:cBhvr>
                                        <p:cTn id="24" dur="1" fill="hold">
                                          <p:stCondLst>
                                            <p:cond delay="0"/>
                                          </p:stCondLst>
                                        </p:cTn>
                                        <p:tgtEl>
                                          <p:spTgt spid="481"/>
                                        </p:tgtEl>
                                        <p:attrNameLst>
                                          <p:attrName>style.visibility</p:attrName>
                                        </p:attrNameLst>
                                      </p:cBhvr>
                                      <p:to>
                                        <p:strVal val="visible"/>
                                      </p:to>
                                    </p:set>
                                    <p:animEffect transition="in" filter="fade">
                                      <p:cBhvr>
                                        <p:cTn id="25" dur="500"/>
                                        <p:tgtEl>
                                          <p:spTgt spid="481"/>
                                        </p:tgtEl>
                                      </p:cBhvr>
                                    </p:animEffect>
                                  </p:childTnLst>
                                </p:cTn>
                              </p:par>
                              <p:par>
                                <p:cTn id="26" presetID="10" presetClass="entr" presetSubtype="0" fill="hold" nodeType="withEffect">
                                  <p:stCondLst>
                                    <p:cond delay="0"/>
                                  </p:stCondLst>
                                  <p:childTnLst>
                                    <p:set>
                                      <p:cBhvr>
                                        <p:cTn id="27" dur="1" fill="hold">
                                          <p:stCondLst>
                                            <p:cond delay="0"/>
                                          </p:stCondLst>
                                        </p:cTn>
                                        <p:tgtEl>
                                          <p:spTgt spid="482"/>
                                        </p:tgtEl>
                                        <p:attrNameLst>
                                          <p:attrName>style.visibility</p:attrName>
                                        </p:attrNameLst>
                                      </p:cBhvr>
                                      <p:to>
                                        <p:strVal val="visible"/>
                                      </p:to>
                                    </p:set>
                                    <p:animEffect transition="in" filter="fade">
                                      <p:cBhvr>
                                        <p:cTn id="28" dur="500"/>
                                        <p:tgtEl>
                                          <p:spTgt spid="482"/>
                                        </p:tgtEl>
                                      </p:cBhvr>
                                    </p:animEffect>
                                  </p:childTnLst>
                                </p:cTn>
                              </p:par>
                              <p:par>
                                <p:cTn id="29" presetID="10" presetClass="entr" presetSubtype="0" fill="hold" nodeType="withEffect">
                                  <p:stCondLst>
                                    <p:cond delay="0"/>
                                  </p:stCondLst>
                                  <p:childTnLst>
                                    <p:set>
                                      <p:cBhvr>
                                        <p:cTn id="30" dur="1" fill="hold">
                                          <p:stCondLst>
                                            <p:cond delay="0"/>
                                          </p:stCondLst>
                                        </p:cTn>
                                        <p:tgtEl>
                                          <p:spTgt spid="483"/>
                                        </p:tgtEl>
                                        <p:attrNameLst>
                                          <p:attrName>style.visibility</p:attrName>
                                        </p:attrNameLst>
                                      </p:cBhvr>
                                      <p:to>
                                        <p:strVal val="visible"/>
                                      </p:to>
                                    </p:set>
                                    <p:animEffect transition="in" filter="fade">
                                      <p:cBhvr>
                                        <p:cTn id="31" dur="500"/>
                                        <p:tgtEl>
                                          <p:spTgt spid="483"/>
                                        </p:tgtEl>
                                      </p:cBhvr>
                                    </p:animEffect>
                                  </p:childTnLst>
                                </p:cTn>
                              </p:par>
                              <p:par>
                                <p:cTn id="32" presetID="10" presetClass="entr" presetSubtype="0" fill="hold" nodeType="withEffect">
                                  <p:stCondLst>
                                    <p:cond delay="0"/>
                                  </p:stCondLst>
                                  <p:childTnLst>
                                    <p:set>
                                      <p:cBhvr>
                                        <p:cTn id="33" dur="1" fill="hold">
                                          <p:stCondLst>
                                            <p:cond delay="0"/>
                                          </p:stCondLst>
                                        </p:cTn>
                                        <p:tgtEl>
                                          <p:spTgt spid="484"/>
                                        </p:tgtEl>
                                        <p:attrNameLst>
                                          <p:attrName>style.visibility</p:attrName>
                                        </p:attrNameLst>
                                      </p:cBhvr>
                                      <p:to>
                                        <p:strVal val="visible"/>
                                      </p:to>
                                    </p:set>
                                    <p:animEffect transition="in" filter="fade">
                                      <p:cBhvr>
                                        <p:cTn id="34" dur="500"/>
                                        <p:tgtEl>
                                          <p:spTgt spid="484"/>
                                        </p:tgtEl>
                                      </p:cBhvr>
                                    </p:animEffect>
                                  </p:childTnLst>
                                </p:cTn>
                              </p:par>
                              <p:par>
                                <p:cTn id="35" presetID="10" presetClass="entr" presetSubtype="0" fill="hold" nodeType="withEffect">
                                  <p:stCondLst>
                                    <p:cond delay="0"/>
                                  </p:stCondLst>
                                  <p:childTnLst>
                                    <p:set>
                                      <p:cBhvr>
                                        <p:cTn id="36" dur="1" fill="hold">
                                          <p:stCondLst>
                                            <p:cond delay="0"/>
                                          </p:stCondLst>
                                        </p:cTn>
                                        <p:tgtEl>
                                          <p:spTgt spid="485"/>
                                        </p:tgtEl>
                                        <p:attrNameLst>
                                          <p:attrName>style.visibility</p:attrName>
                                        </p:attrNameLst>
                                      </p:cBhvr>
                                      <p:to>
                                        <p:strVal val="visible"/>
                                      </p:to>
                                    </p:set>
                                    <p:animEffect transition="in" filter="fade">
                                      <p:cBhvr>
                                        <p:cTn id="37" dur="500"/>
                                        <p:tgtEl>
                                          <p:spTgt spid="485"/>
                                        </p:tgtEl>
                                      </p:cBhvr>
                                    </p:animEffect>
                                  </p:childTnLst>
                                </p:cTn>
                              </p:par>
                              <p:par>
                                <p:cTn id="38" presetID="10" presetClass="entr" presetSubtype="0" fill="hold" nodeType="withEffect">
                                  <p:stCondLst>
                                    <p:cond delay="0"/>
                                  </p:stCondLst>
                                  <p:childTnLst>
                                    <p:set>
                                      <p:cBhvr>
                                        <p:cTn id="39" dur="1" fill="hold">
                                          <p:stCondLst>
                                            <p:cond delay="0"/>
                                          </p:stCondLst>
                                        </p:cTn>
                                        <p:tgtEl>
                                          <p:spTgt spid="486"/>
                                        </p:tgtEl>
                                        <p:attrNameLst>
                                          <p:attrName>style.visibility</p:attrName>
                                        </p:attrNameLst>
                                      </p:cBhvr>
                                      <p:to>
                                        <p:strVal val="visible"/>
                                      </p:to>
                                    </p:set>
                                    <p:animEffect transition="in" filter="fade">
                                      <p:cBhvr>
                                        <p:cTn id="40" dur="500"/>
                                        <p:tgtEl>
                                          <p:spTgt spid="486"/>
                                        </p:tgtEl>
                                      </p:cBhvr>
                                    </p:animEffect>
                                  </p:childTnLst>
                                </p:cTn>
                              </p:par>
                              <p:par>
                                <p:cTn id="41" presetID="10" presetClass="entr" presetSubtype="0" fill="hold" nodeType="withEffect">
                                  <p:stCondLst>
                                    <p:cond delay="0"/>
                                  </p:stCondLst>
                                  <p:childTnLst>
                                    <p:set>
                                      <p:cBhvr>
                                        <p:cTn id="42" dur="1" fill="hold">
                                          <p:stCondLst>
                                            <p:cond delay="0"/>
                                          </p:stCondLst>
                                        </p:cTn>
                                        <p:tgtEl>
                                          <p:spTgt spid="487"/>
                                        </p:tgtEl>
                                        <p:attrNameLst>
                                          <p:attrName>style.visibility</p:attrName>
                                        </p:attrNameLst>
                                      </p:cBhvr>
                                      <p:to>
                                        <p:strVal val="visible"/>
                                      </p:to>
                                    </p:set>
                                    <p:animEffect transition="in" filter="fade">
                                      <p:cBhvr>
                                        <p:cTn id="43" dur="500"/>
                                        <p:tgtEl>
                                          <p:spTgt spid="487"/>
                                        </p:tgtEl>
                                      </p:cBhvr>
                                    </p:animEffect>
                                  </p:childTnLst>
                                </p:cTn>
                              </p:par>
                              <p:par>
                                <p:cTn id="44" presetID="10" presetClass="entr" presetSubtype="0" fill="hold" nodeType="withEffect">
                                  <p:stCondLst>
                                    <p:cond delay="0"/>
                                  </p:stCondLst>
                                  <p:childTnLst>
                                    <p:set>
                                      <p:cBhvr>
                                        <p:cTn id="45" dur="1" fill="hold">
                                          <p:stCondLst>
                                            <p:cond delay="0"/>
                                          </p:stCondLst>
                                        </p:cTn>
                                        <p:tgtEl>
                                          <p:spTgt spid="488"/>
                                        </p:tgtEl>
                                        <p:attrNameLst>
                                          <p:attrName>style.visibility</p:attrName>
                                        </p:attrNameLst>
                                      </p:cBhvr>
                                      <p:to>
                                        <p:strVal val="visible"/>
                                      </p:to>
                                    </p:set>
                                    <p:animEffect transition="in" filter="fade">
                                      <p:cBhvr>
                                        <p:cTn id="46" dur="500"/>
                                        <p:tgtEl>
                                          <p:spTgt spid="488"/>
                                        </p:tgtEl>
                                      </p:cBhvr>
                                    </p:animEffect>
                                  </p:childTnLst>
                                </p:cTn>
                              </p:par>
                              <p:par>
                                <p:cTn id="47" presetID="10" presetClass="entr" presetSubtype="0" fill="hold" nodeType="withEffect">
                                  <p:stCondLst>
                                    <p:cond delay="0"/>
                                  </p:stCondLst>
                                  <p:childTnLst>
                                    <p:set>
                                      <p:cBhvr>
                                        <p:cTn id="48" dur="1" fill="hold">
                                          <p:stCondLst>
                                            <p:cond delay="0"/>
                                          </p:stCondLst>
                                        </p:cTn>
                                        <p:tgtEl>
                                          <p:spTgt spid="489"/>
                                        </p:tgtEl>
                                        <p:attrNameLst>
                                          <p:attrName>style.visibility</p:attrName>
                                        </p:attrNameLst>
                                      </p:cBhvr>
                                      <p:to>
                                        <p:strVal val="visible"/>
                                      </p:to>
                                    </p:set>
                                    <p:animEffect transition="in" filter="fade">
                                      <p:cBhvr>
                                        <p:cTn id="49" dur="500"/>
                                        <p:tgtEl>
                                          <p:spTgt spid="489"/>
                                        </p:tgtEl>
                                      </p:cBhvr>
                                    </p:animEffect>
                                  </p:childTnLst>
                                </p:cTn>
                              </p:par>
                              <p:par>
                                <p:cTn id="50" presetID="10" presetClass="entr" presetSubtype="0" fill="hold" nodeType="withEffect">
                                  <p:stCondLst>
                                    <p:cond delay="0"/>
                                  </p:stCondLst>
                                  <p:childTnLst>
                                    <p:set>
                                      <p:cBhvr>
                                        <p:cTn id="51" dur="1" fill="hold">
                                          <p:stCondLst>
                                            <p:cond delay="0"/>
                                          </p:stCondLst>
                                        </p:cTn>
                                        <p:tgtEl>
                                          <p:spTgt spid="490"/>
                                        </p:tgtEl>
                                        <p:attrNameLst>
                                          <p:attrName>style.visibility</p:attrName>
                                        </p:attrNameLst>
                                      </p:cBhvr>
                                      <p:to>
                                        <p:strVal val="visible"/>
                                      </p:to>
                                    </p:set>
                                    <p:animEffect transition="in" filter="fade">
                                      <p:cBhvr>
                                        <p:cTn id="52" dur="500"/>
                                        <p:tgtEl>
                                          <p:spTgt spid="490"/>
                                        </p:tgtEl>
                                      </p:cBhvr>
                                    </p:animEffect>
                                  </p:childTnLst>
                                </p:cTn>
                              </p:par>
                              <p:par>
                                <p:cTn id="53" presetID="10" presetClass="entr" presetSubtype="0" fill="hold" nodeType="withEffect">
                                  <p:stCondLst>
                                    <p:cond delay="0"/>
                                  </p:stCondLst>
                                  <p:childTnLst>
                                    <p:set>
                                      <p:cBhvr>
                                        <p:cTn id="54" dur="1" fill="hold">
                                          <p:stCondLst>
                                            <p:cond delay="0"/>
                                          </p:stCondLst>
                                        </p:cTn>
                                        <p:tgtEl>
                                          <p:spTgt spid="491"/>
                                        </p:tgtEl>
                                        <p:attrNameLst>
                                          <p:attrName>style.visibility</p:attrName>
                                        </p:attrNameLst>
                                      </p:cBhvr>
                                      <p:to>
                                        <p:strVal val="visible"/>
                                      </p:to>
                                    </p:set>
                                    <p:animEffect transition="in" filter="fade">
                                      <p:cBhvr>
                                        <p:cTn id="55" dur="500"/>
                                        <p:tgtEl>
                                          <p:spTgt spid="491"/>
                                        </p:tgtEl>
                                      </p:cBhvr>
                                    </p:animEffect>
                                  </p:childTnLst>
                                </p:cTn>
                              </p:par>
                              <p:par>
                                <p:cTn id="56" presetID="10" presetClass="entr" presetSubtype="0" fill="hold" nodeType="withEffect">
                                  <p:stCondLst>
                                    <p:cond delay="0"/>
                                  </p:stCondLst>
                                  <p:childTnLst>
                                    <p:set>
                                      <p:cBhvr>
                                        <p:cTn id="57" dur="1" fill="hold">
                                          <p:stCondLst>
                                            <p:cond delay="0"/>
                                          </p:stCondLst>
                                        </p:cTn>
                                        <p:tgtEl>
                                          <p:spTgt spid="492"/>
                                        </p:tgtEl>
                                        <p:attrNameLst>
                                          <p:attrName>style.visibility</p:attrName>
                                        </p:attrNameLst>
                                      </p:cBhvr>
                                      <p:to>
                                        <p:strVal val="visible"/>
                                      </p:to>
                                    </p:set>
                                    <p:animEffect transition="in" filter="fade">
                                      <p:cBhvr>
                                        <p:cTn id="58" dur="500"/>
                                        <p:tgtEl>
                                          <p:spTgt spid="492"/>
                                        </p:tgtEl>
                                      </p:cBhvr>
                                    </p:animEffect>
                                  </p:childTnLst>
                                </p:cTn>
                              </p:par>
                              <p:par>
                                <p:cTn id="59" presetID="10" presetClass="entr" presetSubtype="0" fill="hold" nodeType="withEffect">
                                  <p:stCondLst>
                                    <p:cond delay="0"/>
                                  </p:stCondLst>
                                  <p:childTnLst>
                                    <p:set>
                                      <p:cBhvr>
                                        <p:cTn id="60" dur="1" fill="hold">
                                          <p:stCondLst>
                                            <p:cond delay="0"/>
                                          </p:stCondLst>
                                        </p:cTn>
                                        <p:tgtEl>
                                          <p:spTgt spid="493"/>
                                        </p:tgtEl>
                                        <p:attrNameLst>
                                          <p:attrName>style.visibility</p:attrName>
                                        </p:attrNameLst>
                                      </p:cBhvr>
                                      <p:to>
                                        <p:strVal val="visible"/>
                                      </p:to>
                                    </p:set>
                                    <p:animEffect transition="in" filter="fade">
                                      <p:cBhvr>
                                        <p:cTn id="61" dur="500"/>
                                        <p:tgtEl>
                                          <p:spTgt spid="493"/>
                                        </p:tgtEl>
                                      </p:cBhvr>
                                    </p:animEffect>
                                  </p:childTnLst>
                                </p:cTn>
                              </p:par>
                              <p:par>
                                <p:cTn id="62" presetID="10" presetClass="entr" presetSubtype="0" fill="hold" nodeType="withEffect">
                                  <p:stCondLst>
                                    <p:cond delay="0"/>
                                  </p:stCondLst>
                                  <p:childTnLst>
                                    <p:set>
                                      <p:cBhvr>
                                        <p:cTn id="63" dur="1" fill="hold">
                                          <p:stCondLst>
                                            <p:cond delay="0"/>
                                          </p:stCondLst>
                                        </p:cTn>
                                        <p:tgtEl>
                                          <p:spTgt spid="494"/>
                                        </p:tgtEl>
                                        <p:attrNameLst>
                                          <p:attrName>style.visibility</p:attrName>
                                        </p:attrNameLst>
                                      </p:cBhvr>
                                      <p:to>
                                        <p:strVal val="visible"/>
                                      </p:to>
                                    </p:set>
                                    <p:animEffect transition="in" filter="fade">
                                      <p:cBhvr>
                                        <p:cTn id="64" dur="500"/>
                                        <p:tgtEl>
                                          <p:spTgt spid="494"/>
                                        </p:tgtEl>
                                      </p:cBhvr>
                                    </p:animEffect>
                                  </p:childTnLst>
                                </p:cTn>
                              </p:par>
                              <p:par>
                                <p:cTn id="65" presetID="10" presetClass="entr" presetSubtype="0" fill="hold" nodeType="withEffect">
                                  <p:stCondLst>
                                    <p:cond delay="0"/>
                                  </p:stCondLst>
                                  <p:childTnLst>
                                    <p:set>
                                      <p:cBhvr>
                                        <p:cTn id="66" dur="1" fill="hold">
                                          <p:stCondLst>
                                            <p:cond delay="0"/>
                                          </p:stCondLst>
                                        </p:cTn>
                                        <p:tgtEl>
                                          <p:spTgt spid="495"/>
                                        </p:tgtEl>
                                        <p:attrNameLst>
                                          <p:attrName>style.visibility</p:attrName>
                                        </p:attrNameLst>
                                      </p:cBhvr>
                                      <p:to>
                                        <p:strVal val="visible"/>
                                      </p:to>
                                    </p:set>
                                    <p:animEffect transition="in" filter="fade">
                                      <p:cBhvr>
                                        <p:cTn id="67" dur="500"/>
                                        <p:tgtEl>
                                          <p:spTgt spid="495"/>
                                        </p:tgtEl>
                                      </p:cBhvr>
                                    </p:animEffect>
                                  </p:childTnLst>
                                </p:cTn>
                              </p:par>
                              <p:par>
                                <p:cTn id="68" presetID="10" presetClass="entr" presetSubtype="0" fill="hold" nodeType="withEffect">
                                  <p:stCondLst>
                                    <p:cond delay="0"/>
                                  </p:stCondLst>
                                  <p:childTnLst>
                                    <p:set>
                                      <p:cBhvr>
                                        <p:cTn id="69" dur="1" fill="hold">
                                          <p:stCondLst>
                                            <p:cond delay="0"/>
                                          </p:stCondLst>
                                        </p:cTn>
                                        <p:tgtEl>
                                          <p:spTgt spid="496"/>
                                        </p:tgtEl>
                                        <p:attrNameLst>
                                          <p:attrName>style.visibility</p:attrName>
                                        </p:attrNameLst>
                                      </p:cBhvr>
                                      <p:to>
                                        <p:strVal val="visible"/>
                                      </p:to>
                                    </p:set>
                                    <p:animEffect transition="in" filter="fade">
                                      <p:cBhvr>
                                        <p:cTn id="70" dur="500"/>
                                        <p:tgtEl>
                                          <p:spTgt spid="496"/>
                                        </p:tgtEl>
                                      </p:cBhvr>
                                    </p:animEffect>
                                  </p:childTnLst>
                                </p:cTn>
                              </p:par>
                              <p:par>
                                <p:cTn id="71" presetID="10" presetClass="entr" presetSubtype="0" fill="hold" nodeType="withEffect">
                                  <p:stCondLst>
                                    <p:cond delay="0"/>
                                  </p:stCondLst>
                                  <p:childTnLst>
                                    <p:set>
                                      <p:cBhvr>
                                        <p:cTn id="72" dur="1" fill="hold">
                                          <p:stCondLst>
                                            <p:cond delay="0"/>
                                          </p:stCondLst>
                                        </p:cTn>
                                        <p:tgtEl>
                                          <p:spTgt spid="497"/>
                                        </p:tgtEl>
                                        <p:attrNameLst>
                                          <p:attrName>style.visibility</p:attrName>
                                        </p:attrNameLst>
                                      </p:cBhvr>
                                      <p:to>
                                        <p:strVal val="visible"/>
                                      </p:to>
                                    </p:set>
                                    <p:animEffect transition="in" filter="fade">
                                      <p:cBhvr>
                                        <p:cTn id="73" dur="500"/>
                                        <p:tgtEl>
                                          <p:spTgt spid="497"/>
                                        </p:tgtEl>
                                      </p:cBhvr>
                                    </p:animEffect>
                                  </p:childTnLst>
                                </p:cTn>
                              </p:par>
                              <p:par>
                                <p:cTn id="74" presetID="10" presetClass="entr" presetSubtype="0" fill="hold" nodeType="withEffect">
                                  <p:stCondLst>
                                    <p:cond delay="0"/>
                                  </p:stCondLst>
                                  <p:childTnLst>
                                    <p:set>
                                      <p:cBhvr>
                                        <p:cTn id="75" dur="1" fill="hold">
                                          <p:stCondLst>
                                            <p:cond delay="0"/>
                                          </p:stCondLst>
                                        </p:cTn>
                                        <p:tgtEl>
                                          <p:spTgt spid="498"/>
                                        </p:tgtEl>
                                        <p:attrNameLst>
                                          <p:attrName>style.visibility</p:attrName>
                                        </p:attrNameLst>
                                      </p:cBhvr>
                                      <p:to>
                                        <p:strVal val="visible"/>
                                      </p:to>
                                    </p:set>
                                    <p:animEffect transition="in" filter="fade">
                                      <p:cBhvr>
                                        <p:cTn id="76" dur="500"/>
                                        <p:tgtEl>
                                          <p:spTgt spid="498"/>
                                        </p:tgtEl>
                                      </p:cBhvr>
                                    </p:animEffect>
                                  </p:childTnLst>
                                </p:cTn>
                              </p:par>
                              <p:par>
                                <p:cTn id="77" presetID="10" presetClass="entr" presetSubtype="0" fill="hold" nodeType="withEffect">
                                  <p:stCondLst>
                                    <p:cond delay="0"/>
                                  </p:stCondLst>
                                  <p:childTnLst>
                                    <p:set>
                                      <p:cBhvr>
                                        <p:cTn id="78" dur="1" fill="hold">
                                          <p:stCondLst>
                                            <p:cond delay="0"/>
                                          </p:stCondLst>
                                        </p:cTn>
                                        <p:tgtEl>
                                          <p:spTgt spid="499"/>
                                        </p:tgtEl>
                                        <p:attrNameLst>
                                          <p:attrName>style.visibility</p:attrName>
                                        </p:attrNameLst>
                                      </p:cBhvr>
                                      <p:to>
                                        <p:strVal val="visible"/>
                                      </p:to>
                                    </p:set>
                                    <p:animEffect transition="in" filter="fade">
                                      <p:cBhvr>
                                        <p:cTn id="79" dur="500"/>
                                        <p:tgtEl>
                                          <p:spTgt spid="499"/>
                                        </p:tgtEl>
                                      </p:cBhvr>
                                    </p:animEffect>
                                  </p:childTnLst>
                                </p:cTn>
                              </p:par>
                              <p:par>
                                <p:cTn id="80" presetID="10" presetClass="entr" presetSubtype="0" fill="hold" nodeType="withEffect">
                                  <p:stCondLst>
                                    <p:cond delay="0"/>
                                  </p:stCondLst>
                                  <p:childTnLst>
                                    <p:set>
                                      <p:cBhvr>
                                        <p:cTn id="81" dur="1" fill="hold">
                                          <p:stCondLst>
                                            <p:cond delay="0"/>
                                          </p:stCondLst>
                                        </p:cTn>
                                        <p:tgtEl>
                                          <p:spTgt spid="500"/>
                                        </p:tgtEl>
                                        <p:attrNameLst>
                                          <p:attrName>style.visibility</p:attrName>
                                        </p:attrNameLst>
                                      </p:cBhvr>
                                      <p:to>
                                        <p:strVal val="visible"/>
                                      </p:to>
                                    </p:set>
                                    <p:animEffect transition="in" filter="fade">
                                      <p:cBhvr>
                                        <p:cTn id="82" dur="500"/>
                                        <p:tgtEl>
                                          <p:spTgt spid="500"/>
                                        </p:tgtEl>
                                      </p:cBhvr>
                                    </p:animEffect>
                                  </p:childTnLst>
                                </p:cTn>
                              </p:par>
                              <p:par>
                                <p:cTn id="83" presetID="10" presetClass="entr" presetSubtype="0" fill="hold" nodeType="withEffect">
                                  <p:stCondLst>
                                    <p:cond delay="0"/>
                                  </p:stCondLst>
                                  <p:childTnLst>
                                    <p:set>
                                      <p:cBhvr>
                                        <p:cTn id="84" dur="1" fill="hold">
                                          <p:stCondLst>
                                            <p:cond delay="0"/>
                                          </p:stCondLst>
                                        </p:cTn>
                                        <p:tgtEl>
                                          <p:spTgt spid="501"/>
                                        </p:tgtEl>
                                        <p:attrNameLst>
                                          <p:attrName>style.visibility</p:attrName>
                                        </p:attrNameLst>
                                      </p:cBhvr>
                                      <p:to>
                                        <p:strVal val="visible"/>
                                      </p:to>
                                    </p:set>
                                    <p:animEffect transition="in" filter="fade">
                                      <p:cBhvr>
                                        <p:cTn id="85" dur="500"/>
                                        <p:tgtEl>
                                          <p:spTgt spid="501"/>
                                        </p:tgtEl>
                                      </p:cBhvr>
                                    </p:animEffect>
                                  </p:childTnLst>
                                </p:cTn>
                              </p:par>
                              <p:par>
                                <p:cTn id="86" presetID="10" presetClass="entr" presetSubtype="0" fill="hold" nodeType="withEffect">
                                  <p:stCondLst>
                                    <p:cond delay="0"/>
                                  </p:stCondLst>
                                  <p:childTnLst>
                                    <p:set>
                                      <p:cBhvr>
                                        <p:cTn id="87" dur="1" fill="hold">
                                          <p:stCondLst>
                                            <p:cond delay="0"/>
                                          </p:stCondLst>
                                        </p:cTn>
                                        <p:tgtEl>
                                          <p:spTgt spid="502"/>
                                        </p:tgtEl>
                                        <p:attrNameLst>
                                          <p:attrName>style.visibility</p:attrName>
                                        </p:attrNameLst>
                                      </p:cBhvr>
                                      <p:to>
                                        <p:strVal val="visible"/>
                                      </p:to>
                                    </p:set>
                                    <p:animEffect transition="in" filter="fade">
                                      <p:cBhvr>
                                        <p:cTn id="88" dur="500"/>
                                        <p:tgtEl>
                                          <p:spTgt spid="502"/>
                                        </p:tgtEl>
                                      </p:cBhvr>
                                    </p:animEffect>
                                  </p:childTnLst>
                                </p:cTn>
                              </p:par>
                              <p:par>
                                <p:cTn id="89" presetID="10" presetClass="entr" presetSubtype="0" fill="hold" nodeType="withEffect">
                                  <p:stCondLst>
                                    <p:cond delay="0"/>
                                  </p:stCondLst>
                                  <p:childTnLst>
                                    <p:set>
                                      <p:cBhvr>
                                        <p:cTn id="90" dur="1" fill="hold">
                                          <p:stCondLst>
                                            <p:cond delay="0"/>
                                          </p:stCondLst>
                                        </p:cTn>
                                        <p:tgtEl>
                                          <p:spTgt spid="503"/>
                                        </p:tgtEl>
                                        <p:attrNameLst>
                                          <p:attrName>style.visibility</p:attrName>
                                        </p:attrNameLst>
                                      </p:cBhvr>
                                      <p:to>
                                        <p:strVal val="visible"/>
                                      </p:to>
                                    </p:set>
                                    <p:animEffect transition="in" filter="fade">
                                      <p:cBhvr>
                                        <p:cTn id="91" dur="500"/>
                                        <p:tgtEl>
                                          <p:spTgt spid="503"/>
                                        </p:tgtEl>
                                      </p:cBhvr>
                                    </p:animEffect>
                                  </p:childTnLst>
                                </p:cTn>
                              </p:par>
                              <p:par>
                                <p:cTn id="92" presetID="10" presetClass="entr" presetSubtype="0" fill="hold" nodeType="withEffect">
                                  <p:stCondLst>
                                    <p:cond delay="0"/>
                                  </p:stCondLst>
                                  <p:childTnLst>
                                    <p:set>
                                      <p:cBhvr>
                                        <p:cTn id="93" dur="1" fill="hold">
                                          <p:stCondLst>
                                            <p:cond delay="0"/>
                                          </p:stCondLst>
                                        </p:cTn>
                                        <p:tgtEl>
                                          <p:spTgt spid="504"/>
                                        </p:tgtEl>
                                        <p:attrNameLst>
                                          <p:attrName>style.visibility</p:attrName>
                                        </p:attrNameLst>
                                      </p:cBhvr>
                                      <p:to>
                                        <p:strVal val="visible"/>
                                      </p:to>
                                    </p:set>
                                    <p:animEffect transition="in" filter="fade">
                                      <p:cBhvr>
                                        <p:cTn id="94" dur="500"/>
                                        <p:tgtEl>
                                          <p:spTgt spid="504"/>
                                        </p:tgtEl>
                                      </p:cBhvr>
                                    </p:animEffect>
                                  </p:childTnLst>
                                </p:cTn>
                              </p:par>
                              <p:par>
                                <p:cTn id="95" presetID="10" presetClass="entr" presetSubtype="0" fill="hold" nodeType="withEffect">
                                  <p:stCondLst>
                                    <p:cond delay="0"/>
                                  </p:stCondLst>
                                  <p:childTnLst>
                                    <p:set>
                                      <p:cBhvr>
                                        <p:cTn id="96" dur="1" fill="hold">
                                          <p:stCondLst>
                                            <p:cond delay="0"/>
                                          </p:stCondLst>
                                        </p:cTn>
                                        <p:tgtEl>
                                          <p:spTgt spid="505"/>
                                        </p:tgtEl>
                                        <p:attrNameLst>
                                          <p:attrName>style.visibility</p:attrName>
                                        </p:attrNameLst>
                                      </p:cBhvr>
                                      <p:to>
                                        <p:strVal val="visible"/>
                                      </p:to>
                                    </p:set>
                                    <p:animEffect transition="in" filter="fade">
                                      <p:cBhvr>
                                        <p:cTn id="97" dur="500"/>
                                        <p:tgtEl>
                                          <p:spTgt spid="505"/>
                                        </p:tgtEl>
                                      </p:cBhvr>
                                    </p:animEffect>
                                  </p:childTnLst>
                                </p:cTn>
                              </p:par>
                              <p:par>
                                <p:cTn id="98" presetID="10" presetClass="entr" presetSubtype="0" fill="hold" nodeType="withEffect">
                                  <p:stCondLst>
                                    <p:cond delay="0"/>
                                  </p:stCondLst>
                                  <p:childTnLst>
                                    <p:set>
                                      <p:cBhvr>
                                        <p:cTn id="99" dur="1" fill="hold">
                                          <p:stCondLst>
                                            <p:cond delay="0"/>
                                          </p:stCondLst>
                                        </p:cTn>
                                        <p:tgtEl>
                                          <p:spTgt spid="506"/>
                                        </p:tgtEl>
                                        <p:attrNameLst>
                                          <p:attrName>style.visibility</p:attrName>
                                        </p:attrNameLst>
                                      </p:cBhvr>
                                      <p:to>
                                        <p:strVal val="visible"/>
                                      </p:to>
                                    </p:set>
                                    <p:animEffect transition="in" filter="fade">
                                      <p:cBhvr>
                                        <p:cTn id="100" dur="500"/>
                                        <p:tgtEl>
                                          <p:spTgt spid="506"/>
                                        </p:tgtEl>
                                      </p:cBhvr>
                                    </p:animEffect>
                                  </p:childTnLst>
                                </p:cTn>
                              </p:par>
                              <p:par>
                                <p:cTn id="101" presetID="10" presetClass="entr" presetSubtype="0" fill="hold" nodeType="withEffect">
                                  <p:stCondLst>
                                    <p:cond delay="0"/>
                                  </p:stCondLst>
                                  <p:childTnLst>
                                    <p:set>
                                      <p:cBhvr>
                                        <p:cTn id="102" dur="1" fill="hold">
                                          <p:stCondLst>
                                            <p:cond delay="0"/>
                                          </p:stCondLst>
                                        </p:cTn>
                                        <p:tgtEl>
                                          <p:spTgt spid="507"/>
                                        </p:tgtEl>
                                        <p:attrNameLst>
                                          <p:attrName>style.visibility</p:attrName>
                                        </p:attrNameLst>
                                      </p:cBhvr>
                                      <p:to>
                                        <p:strVal val="visible"/>
                                      </p:to>
                                    </p:set>
                                    <p:animEffect transition="in" filter="fade">
                                      <p:cBhvr>
                                        <p:cTn id="103" dur="500"/>
                                        <p:tgtEl>
                                          <p:spTgt spid="507"/>
                                        </p:tgtEl>
                                      </p:cBhvr>
                                    </p:animEffect>
                                  </p:childTnLst>
                                </p:cTn>
                              </p:par>
                              <p:par>
                                <p:cTn id="104" presetID="10" presetClass="entr" presetSubtype="0" fill="hold" nodeType="withEffect">
                                  <p:stCondLst>
                                    <p:cond delay="0"/>
                                  </p:stCondLst>
                                  <p:childTnLst>
                                    <p:set>
                                      <p:cBhvr>
                                        <p:cTn id="105" dur="1" fill="hold">
                                          <p:stCondLst>
                                            <p:cond delay="0"/>
                                          </p:stCondLst>
                                        </p:cTn>
                                        <p:tgtEl>
                                          <p:spTgt spid="508"/>
                                        </p:tgtEl>
                                        <p:attrNameLst>
                                          <p:attrName>style.visibility</p:attrName>
                                        </p:attrNameLst>
                                      </p:cBhvr>
                                      <p:to>
                                        <p:strVal val="visible"/>
                                      </p:to>
                                    </p:set>
                                    <p:animEffect transition="in" filter="fade">
                                      <p:cBhvr>
                                        <p:cTn id="106" dur="500"/>
                                        <p:tgtEl>
                                          <p:spTgt spid="508"/>
                                        </p:tgtEl>
                                      </p:cBhvr>
                                    </p:animEffect>
                                  </p:childTnLst>
                                </p:cTn>
                              </p:par>
                              <p:par>
                                <p:cTn id="107" presetID="10" presetClass="entr" presetSubtype="0" fill="hold" nodeType="withEffect">
                                  <p:stCondLst>
                                    <p:cond delay="0"/>
                                  </p:stCondLst>
                                  <p:childTnLst>
                                    <p:set>
                                      <p:cBhvr>
                                        <p:cTn id="108" dur="1" fill="hold">
                                          <p:stCondLst>
                                            <p:cond delay="0"/>
                                          </p:stCondLst>
                                        </p:cTn>
                                        <p:tgtEl>
                                          <p:spTgt spid="509"/>
                                        </p:tgtEl>
                                        <p:attrNameLst>
                                          <p:attrName>style.visibility</p:attrName>
                                        </p:attrNameLst>
                                      </p:cBhvr>
                                      <p:to>
                                        <p:strVal val="visible"/>
                                      </p:to>
                                    </p:set>
                                    <p:animEffect transition="in" filter="fade">
                                      <p:cBhvr>
                                        <p:cTn id="109" dur="500"/>
                                        <p:tgtEl>
                                          <p:spTgt spid="509"/>
                                        </p:tgtEl>
                                      </p:cBhvr>
                                    </p:animEffect>
                                  </p:childTnLst>
                                </p:cTn>
                              </p:par>
                              <p:par>
                                <p:cTn id="110" presetID="10" presetClass="entr" presetSubtype="0" fill="hold" nodeType="withEffect">
                                  <p:stCondLst>
                                    <p:cond delay="0"/>
                                  </p:stCondLst>
                                  <p:childTnLst>
                                    <p:set>
                                      <p:cBhvr>
                                        <p:cTn id="111" dur="1" fill="hold">
                                          <p:stCondLst>
                                            <p:cond delay="0"/>
                                          </p:stCondLst>
                                        </p:cTn>
                                        <p:tgtEl>
                                          <p:spTgt spid="510"/>
                                        </p:tgtEl>
                                        <p:attrNameLst>
                                          <p:attrName>style.visibility</p:attrName>
                                        </p:attrNameLst>
                                      </p:cBhvr>
                                      <p:to>
                                        <p:strVal val="visible"/>
                                      </p:to>
                                    </p:set>
                                    <p:animEffect transition="in" filter="fade">
                                      <p:cBhvr>
                                        <p:cTn id="112" dur="500"/>
                                        <p:tgtEl>
                                          <p:spTgt spid="510"/>
                                        </p:tgtEl>
                                      </p:cBhvr>
                                    </p:animEffect>
                                  </p:childTnLst>
                                </p:cTn>
                              </p:par>
                              <p:par>
                                <p:cTn id="113" presetID="10" presetClass="entr" presetSubtype="0" fill="hold" nodeType="withEffect">
                                  <p:stCondLst>
                                    <p:cond delay="0"/>
                                  </p:stCondLst>
                                  <p:childTnLst>
                                    <p:set>
                                      <p:cBhvr>
                                        <p:cTn id="114" dur="1" fill="hold">
                                          <p:stCondLst>
                                            <p:cond delay="0"/>
                                          </p:stCondLst>
                                        </p:cTn>
                                        <p:tgtEl>
                                          <p:spTgt spid="511"/>
                                        </p:tgtEl>
                                        <p:attrNameLst>
                                          <p:attrName>style.visibility</p:attrName>
                                        </p:attrNameLst>
                                      </p:cBhvr>
                                      <p:to>
                                        <p:strVal val="visible"/>
                                      </p:to>
                                    </p:set>
                                    <p:animEffect transition="in" filter="fade">
                                      <p:cBhvr>
                                        <p:cTn id="115" dur="500"/>
                                        <p:tgtEl>
                                          <p:spTgt spid="511"/>
                                        </p:tgtEl>
                                      </p:cBhvr>
                                    </p:animEffect>
                                  </p:childTnLst>
                                </p:cTn>
                              </p:par>
                              <p:par>
                                <p:cTn id="116" presetID="10" presetClass="entr" presetSubtype="0" fill="hold" nodeType="withEffect">
                                  <p:stCondLst>
                                    <p:cond delay="0"/>
                                  </p:stCondLst>
                                  <p:childTnLst>
                                    <p:set>
                                      <p:cBhvr>
                                        <p:cTn id="117" dur="1" fill="hold">
                                          <p:stCondLst>
                                            <p:cond delay="0"/>
                                          </p:stCondLst>
                                        </p:cTn>
                                        <p:tgtEl>
                                          <p:spTgt spid="512"/>
                                        </p:tgtEl>
                                        <p:attrNameLst>
                                          <p:attrName>style.visibility</p:attrName>
                                        </p:attrNameLst>
                                      </p:cBhvr>
                                      <p:to>
                                        <p:strVal val="visible"/>
                                      </p:to>
                                    </p:set>
                                    <p:animEffect transition="in" filter="fade">
                                      <p:cBhvr>
                                        <p:cTn id="118" dur="500"/>
                                        <p:tgtEl>
                                          <p:spTgt spid="512"/>
                                        </p:tgtEl>
                                      </p:cBhvr>
                                    </p:animEffect>
                                  </p:childTnLst>
                                </p:cTn>
                              </p:par>
                              <p:par>
                                <p:cTn id="119" presetID="10" presetClass="entr" presetSubtype="0" fill="hold" nodeType="withEffect">
                                  <p:stCondLst>
                                    <p:cond delay="0"/>
                                  </p:stCondLst>
                                  <p:childTnLst>
                                    <p:set>
                                      <p:cBhvr>
                                        <p:cTn id="120" dur="1" fill="hold">
                                          <p:stCondLst>
                                            <p:cond delay="0"/>
                                          </p:stCondLst>
                                        </p:cTn>
                                        <p:tgtEl>
                                          <p:spTgt spid="513"/>
                                        </p:tgtEl>
                                        <p:attrNameLst>
                                          <p:attrName>style.visibility</p:attrName>
                                        </p:attrNameLst>
                                      </p:cBhvr>
                                      <p:to>
                                        <p:strVal val="visible"/>
                                      </p:to>
                                    </p:set>
                                    <p:animEffect transition="in" filter="fade">
                                      <p:cBhvr>
                                        <p:cTn id="121" dur="500"/>
                                        <p:tgtEl>
                                          <p:spTgt spid="513"/>
                                        </p:tgtEl>
                                      </p:cBhvr>
                                    </p:animEffect>
                                  </p:childTnLst>
                                </p:cTn>
                              </p:par>
                              <p:par>
                                <p:cTn id="122" presetID="10" presetClass="entr" presetSubtype="0" fill="hold" nodeType="withEffect">
                                  <p:stCondLst>
                                    <p:cond delay="0"/>
                                  </p:stCondLst>
                                  <p:childTnLst>
                                    <p:set>
                                      <p:cBhvr>
                                        <p:cTn id="123" dur="1" fill="hold">
                                          <p:stCondLst>
                                            <p:cond delay="0"/>
                                          </p:stCondLst>
                                        </p:cTn>
                                        <p:tgtEl>
                                          <p:spTgt spid="514"/>
                                        </p:tgtEl>
                                        <p:attrNameLst>
                                          <p:attrName>style.visibility</p:attrName>
                                        </p:attrNameLst>
                                      </p:cBhvr>
                                      <p:to>
                                        <p:strVal val="visible"/>
                                      </p:to>
                                    </p:set>
                                    <p:animEffect transition="in" filter="fade">
                                      <p:cBhvr>
                                        <p:cTn id="124" dur="500"/>
                                        <p:tgtEl>
                                          <p:spTgt spid="514"/>
                                        </p:tgtEl>
                                      </p:cBhvr>
                                    </p:animEffect>
                                  </p:childTnLst>
                                </p:cTn>
                              </p:par>
                              <p:par>
                                <p:cTn id="125" presetID="10" presetClass="entr" presetSubtype="0" fill="hold" nodeType="withEffect">
                                  <p:stCondLst>
                                    <p:cond delay="0"/>
                                  </p:stCondLst>
                                  <p:childTnLst>
                                    <p:set>
                                      <p:cBhvr>
                                        <p:cTn id="126" dur="1" fill="hold">
                                          <p:stCondLst>
                                            <p:cond delay="0"/>
                                          </p:stCondLst>
                                        </p:cTn>
                                        <p:tgtEl>
                                          <p:spTgt spid="515"/>
                                        </p:tgtEl>
                                        <p:attrNameLst>
                                          <p:attrName>style.visibility</p:attrName>
                                        </p:attrNameLst>
                                      </p:cBhvr>
                                      <p:to>
                                        <p:strVal val="visible"/>
                                      </p:to>
                                    </p:set>
                                    <p:animEffect transition="in" filter="fade">
                                      <p:cBhvr>
                                        <p:cTn id="127" dur="500"/>
                                        <p:tgtEl>
                                          <p:spTgt spid="515"/>
                                        </p:tgtEl>
                                      </p:cBhvr>
                                    </p:animEffect>
                                  </p:childTnLst>
                                </p:cTn>
                              </p:par>
                              <p:par>
                                <p:cTn id="128" presetID="10" presetClass="entr" presetSubtype="0" fill="hold" nodeType="withEffect">
                                  <p:stCondLst>
                                    <p:cond delay="0"/>
                                  </p:stCondLst>
                                  <p:childTnLst>
                                    <p:set>
                                      <p:cBhvr>
                                        <p:cTn id="129" dur="1" fill="hold">
                                          <p:stCondLst>
                                            <p:cond delay="0"/>
                                          </p:stCondLst>
                                        </p:cTn>
                                        <p:tgtEl>
                                          <p:spTgt spid="516"/>
                                        </p:tgtEl>
                                        <p:attrNameLst>
                                          <p:attrName>style.visibility</p:attrName>
                                        </p:attrNameLst>
                                      </p:cBhvr>
                                      <p:to>
                                        <p:strVal val="visible"/>
                                      </p:to>
                                    </p:set>
                                    <p:animEffect transition="in" filter="fade">
                                      <p:cBhvr>
                                        <p:cTn id="130" dur="500"/>
                                        <p:tgtEl>
                                          <p:spTgt spid="516"/>
                                        </p:tgtEl>
                                      </p:cBhvr>
                                    </p:animEffect>
                                  </p:childTnLst>
                                </p:cTn>
                              </p:par>
                              <p:par>
                                <p:cTn id="131" presetID="10" presetClass="entr" presetSubtype="0" fill="hold" nodeType="withEffect">
                                  <p:stCondLst>
                                    <p:cond delay="0"/>
                                  </p:stCondLst>
                                  <p:childTnLst>
                                    <p:set>
                                      <p:cBhvr>
                                        <p:cTn id="132" dur="1" fill="hold">
                                          <p:stCondLst>
                                            <p:cond delay="0"/>
                                          </p:stCondLst>
                                        </p:cTn>
                                        <p:tgtEl>
                                          <p:spTgt spid="517"/>
                                        </p:tgtEl>
                                        <p:attrNameLst>
                                          <p:attrName>style.visibility</p:attrName>
                                        </p:attrNameLst>
                                      </p:cBhvr>
                                      <p:to>
                                        <p:strVal val="visible"/>
                                      </p:to>
                                    </p:set>
                                    <p:animEffect transition="in" filter="fade">
                                      <p:cBhvr>
                                        <p:cTn id="133" dur="500"/>
                                        <p:tgtEl>
                                          <p:spTgt spid="517"/>
                                        </p:tgtEl>
                                      </p:cBhvr>
                                    </p:animEffect>
                                  </p:childTnLst>
                                </p:cTn>
                              </p:par>
                              <p:par>
                                <p:cTn id="134" presetID="10" presetClass="entr" presetSubtype="0" fill="hold" nodeType="withEffect">
                                  <p:stCondLst>
                                    <p:cond delay="0"/>
                                  </p:stCondLst>
                                  <p:childTnLst>
                                    <p:set>
                                      <p:cBhvr>
                                        <p:cTn id="135" dur="1" fill="hold">
                                          <p:stCondLst>
                                            <p:cond delay="0"/>
                                          </p:stCondLst>
                                        </p:cTn>
                                        <p:tgtEl>
                                          <p:spTgt spid="518"/>
                                        </p:tgtEl>
                                        <p:attrNameLst>
                                          <p:attrName>style.visibility</p:attrName>
                                        </p:attrNameLst>
                                      </p:cBhvr>
                                      <p:to>
                                        <p:strVal val="visible"/>
                                      </p:to>
                                    </p:set>
                                    <p:animEffect transition="in" filter="fade">
                                      <p:cBhvr>
                                        <p:cTn id="136" dur="500"/>
                                        <p:tgtEl>
                                          <p:spTgt spid="518"/>
                                        </p:tgtEl>
                                      </p:cBhvr>
                                    </p:animEffect>
                                  </p:childTnLst>
                                </p:cTn>
                              </p:par>
                              <p:par>
                                <p:cTn id="137" presetID="10" presetClass="entr" presetSubtype="0" fill="hold" nodeType="withEffect">
                                  <p:stCondLst>
                                    <p:cond delay="0"/>
                                  </p:stCondLst>
                                  <p:childTnLst>
                                    <p:set>
                                      <p:cBhvr>
                                        <p:cTn id="138" dur="1" fill="hold">
                                          <p:stCondLst>
                                            <p:cond delay="0"/>
                                          </p:stCondLst>
                                        </p:cTn>
                                        <p:tgtEl>
                                          <p:spTgt spid="519"/>
                                        </p:tgtEl>
                                        <p:attrNameLst>
                                          <p:attrName>style.visibility</p:attrName>
                                        </p:attrNameLst>
                                      </p:cBhvr>
                                      <p:to>
                                        <p:strVal val="visible"/>
                                      </p:to>
                                    </p:set>
                                    <p:animEffect transition="in" filter="fade">
                                      <p:cBhvr>
                                        <p:cTn id="139" dur="500"/>
                                        <p:tgtEl>
                                          <p:spTgt spid="519"/>
                                        </p:tgtEl>
                                      </p:cBhvr>
                                    </p:animEffect>
                                  </p:childTnLst>
                                </p:cTn>
                              </p:par>
                              <p:par>
                                <p:cTn id="140" presetID="10" presetClass="entr" presetSubtype="0" fill="hold" nodeType="withEffect">
                                  <p:stCondLst>
                                    <p:cond delay="0"/>
                                  </p:stCondLst>
                                  <p:childTnLst>
                                    <p:set>
                                      <p:cBhvr>
                                        <p:cTn id="141" dur="1" fill="hold">
                                          <p:stCondLst>
                                            <p:cond delay="0"/>
                                          </p:stCondLst>
                                        </p:cTn>
                                        <p:tgtEl>
                                          <p:spTgt spid="520"/>
                                        </p:tgtEl>
                                        <p:attrNameLst>
                                          <p:attrName>style.visibility</p:attrName>
                                        </p:attrNameLst>
                                      </p:cBhvr>
                                      <p:to>
                                        <p:strVal val="visible"/>
                                      </p:to>
                                    </p:set>
                                    <p:animEffect transition="in" filter="fade">
                                      <p:cBhvr>
                                        <p:cTn id="142" dur="500"/>
                                        <p:tgtEl>
                                          <p:spTgt spid="520"/>
                                        </p:tgtEl>
                                      </p:cBhvr>
                                    </p:animEffect>
                                  </p:childTnLst>
                                </p:cTn>
                              </p:par>
                              <p:par>
                                <p:cTn id="143" presetID="10" presetClass="entr" presetSubtype="0" fill="hold" nodeType="withEffect">
                                  <p:stCondLst>
                                    <p:cond delay="0"/>
                                  </p:stCondLst>
                                  <p:childTnLst>
                                    <p:set>
                                      <p:cBhvr>
                                        <p:cTn id="144" dur="1" fill="hold">
                                          <p:stCondLst>
                                            <p:cond delay="0"/>
                                          </p:stCondLst>
                                        </p:cTn>
                                        <p:tgtEl>
                                          <p:spTgt spid="521"/>
                                        </p:tgtEl>
                                        <p:attrNameLst>
                                          <p:attrName>style.visibility</p:attrName>
                                        </p:attrNameLst>
                                      </p:cBhvr>
                                      <p:to>
                                        <p:strVal val="visible"/>
                                      </p:to>
                                    </p:set>
                                    <p:animEffect transition="in" filter="fade">
                                      <p:cBhvr>
                                        <p:cTn id="145" dur="500"/>
                                        <p:tgtEl>
                                          <p:spTgt spid="521"/>
                                        </p:tgtEl>
                                      </p:cBhvr>
                                    </p:animEffect>
                                  </p:childTnLst>
                                </p:cTn>
                              </p:par>
                              <p:par>
                                <p:cTn id="146" presetID="10" presetClass="entr" presetSubtype="0" fill="hold" nodeType="withEffect">
                                  <p:stCondLst>
                                    <p:cond delay="0"/>
                                  </p:stCondLst>
                                  <p:childTnLst>
                                    <p:set>
                                      <p:cBhvr>
                                        <p:cTn id="147" dur="1" fill="hold">
                                          <p:stCondLst>
                                            <p:cond delay="0"/>
                                          </p:stCondLst>
                                        </p:cTn>
                                        <p:tgtEl>
                                          <p:spTgt spid="522"/>
                                        </p:tgtEl>
                                        <p:attrNameLst>
                                          <p:attrName>style.visibility</p:attrName>
                                        </p:attrNameLst>
                                      </p:cBhvr>
                                      <p:to>
                                        <p:strVal val="visible"/>
                                      </p:to>
                                    </p:set>
                                    <p:animEffect transition="in" filter="fade">
                                      <p:cBhvr>
                                        <p:cTn id="148" dur="500"/>
                                        <p:tgtEl>
                                          <p:spTgt spid="522"/>
                                        </p:tgtEl>
                                      </p:cBhvr>
                                    </p:animEffect>
                                  </p:childTnLst>
                                </p:cTn>
                              </p:par>
                              <p:par>
                                <p:cTn id="149" presetID="10" presetClass="entr" presetSubtype="0" fill="hold" nodeType="withEffect">
                                  <p:stCondLst>
                                    <p:cond delay="0"/>
                                  </p:stCondLst>
                                  <p:childTnLst>
                                    <p:set>
                                      <p:cBhvr>
                                        <p:cTn id="150" dur="1" fill="hold">
                                          <p:stCondLst>
                                            <p:cond delay="0"/>
                                          </p:stCondLst>
                                        </p:cTn>
                                        <p:tgtEl>
                                          <p:spTgt spid="523"/>
                                        </p:tgtEl>
                                        <p:attrNameLst>
                                          <p:attrName>style.visibility</p:attrName>
                                        </p:attrNameLst>
                                      </p:cBhvr>
                                      <p:to>
                                        <p:strVal val="visible"/>
                                      </p:to>
                                    </p:set>
                                    <p:animEffect transition="in" filter="fade">
                                      <p:cBhvr>
                                        <p:cTn id="151" dur="500"/>
                                        <p:tgtEl>
                                          <p:spTgt spid="523"/>
                                        </p:tgtEl>
                                      </p:cBhvr>
                                    </p:animEffect>
                                  </p:childTnLst>
                                </p:cTn>
                              </p:par>
                              <p:par>
                                <p:cTn id="152" presetID="10" presetClass="entr" presetSubtype="0" fill="hold" nodeType="withEffect">
                                  <p:stCondLst>
                                    <p:cond delay="0"/>
                                  </p:stCondLst>
                                  <p:childTnLst>
                                    <p:set>
                                      <p:cBhvr>
                                        <p:cTn id="153" dur="1" fill="hold">
                                          <p:stCondLst>
                                            <p:cond delay="0"/>
                                          </p:stCondLst>
                                        </p:cTn>
                                        <p:tgtEl>
                                          <p:spTgt spid="524"/>
                                        </p:tgtEl>
                                        <p:attrNameLst>
                                          <p:attrName>style.visibility</p:attrName>
                                        </p:attrNameLst>
                                      </p:cBhvr>
                                      <p:to>
                                        <p:strVal val="visible"/>
                                      </p:to>
                                    </p:set>
                                    <p:animEffect transition="in" filter="fade">
                                      <p:cBhvr>
                                        <p:cTn id="154" dur="500"/>
                                        <p:tgtEl>
                                          <p:spTgt spid="524"/>
                                        </p:tgtEl>
                                      </p:cBhvr>
                                    </p:animEffect>
                                  </p:childTnLst>
                                </p:cTn>
                              </p:par>
                              <p:par>
                                <p:cTn id="155" presetID="10" presetClass="entr" presetSubtype="0" fill="hold" nodeType="withEffect">
                                  <p:stCondLst>
                                    <p:cond delay="0"/>
                                  </p:stCondLst>
                                  <p:childTnLst>
                                    <p:set>
                                      <p:cBhvr>
                                        <p:cTn id="156" dur="1" fill="hold">
                                          <p:stCondLst>
                                            <p:cond delay="0"/>
                                          </p:stCondLst>
                                        </p:cTn>
                                        <p:tgtEl>
                                          <p:spTgt spid="525"/>
                                        </p:tgtEl>
                                        <p:attrNameLst>
                                          <p:attrName>style.visibility</p:attrName>
                                        </p:attrNameLst>
                                      </p:cBhvr>
                                      <p:to>
                                        <p:strVal val="visible"/>
                                      </p:to>
                                    </p:set>
                                    <p:animEffect transition="in" filter="fade">
                                      <p:cBhvr>
                                        <p:cTn id="157" dur="500"/>
                                        <p:tgtEl>
                                          <p:spTgt spid="525"/>
                                        </p:tgtEl>
                                      </p:cBhvr>
                                    </p:animEffect>
                                  </p:childTnLst>
                                </p:cTn>
                              </p:par>
                              <p:par>
                                <p:cTn id="158" presetID="10" presetClass="entr" presetSubtype="0" fill="hold" nodeType="withEffect">
                                  <p:stCondLst>
                                    <p:cond delay="0"/>
                                  </p:stCondLst>
                                  <p:childTnLst>
                                    <p:set>
                                      <p:cBhvr>
                                        <p:cTn id="159" dur="1" fill="hold">
                                          <p:stCondLst>
                                            <p:cond delay="0"/>
                                          </p:stCondLst>
                                        </p:cTn>
                                        <p:tgtEl>
                                          <p:spTgt spid="526"/>
                                        </p:tgtEl>
                                        <p:attrNameLst>
                                          <p:attrName>style.visibility</p:attrName>
                                        </p:attrNameLst>
                                      </p:cBhvr>
                                      <p:to>
                                        <p:strVal val="visible"/>
                                      </p:to>
                                    </p:set>
                                    <p:animEffect transition="in" filter="fade">
                                      <p:cBhvr>
                                        <p:cTn id="160" dur="500"/>
                                        <p:tgtEl>
                                          <p:spTgt spid="526"/>
                                        </p:tgtEl>
                                      </p:cBhvr>
                                    </p:animEffect>
                                  </p:childTnLst>
                                </p:cTn>
                              </p:par>
                              <p:par>
                                <p:cTn id="161" presetID="10" presetClass="entr" presetSubtype="0" fill="hold" nodeType="withEffect">
                                  <p:stCondLst>
                                    <p:cond delay="0"/>
                                  </p:stCondLst>
                                  <p:childTnLst>
                                    <p:set>
                                      <p:cBhvr>
                                        <p:cTn id="162" dur="1" fill="hold">
                                          <p:stCondLst>
                                            <p:cond delay="0"/>
                                          </p:stCondLst>
                                        </p:cTn>
                                        <p:tgtEl>
                                          <p:spTgt spid="527"/>
                                        </p:tgtEl>
                                        <p:attrNameLst>
                                          <p:attrName>style.visibility</p:attrName>
                                        </p:attrNameLst>
                                      </p:cBhvr>
                                      <p:to>
                                        <p:strVal val="visible"/>
                                      </p:to>
                                    </p:set>
                                    <p:animEffect transition="in" filter="fade">
                                      <p:cBhvr>
                                        <p:cTn id="163" dur="500"/>
                                        <p:tgtEl>
                                          <p:spTgt spid="527"/>
                                        </p:tgtEl>
                                      </p:cBhvr>
                                    </p:animEffect>
                                  </p:childTnLst>
                                </p:cTn>
                              </p:par>
                              <p:par>
                                <p:cTn id="164" presetID="10" presetClass="entr" presetSubtype="0" fill="hold" nodeType="withEffect">
                                  <p:stCondLst>
                                    <p:cond delay="0"/>
                                  </p:stCondLst>
                                  <p:childTnLst>
                                    <p:set>
                                      <p:cBhvr>
                                        <p:cTn id="165" dur="1" fill="hold">
                                          <p:stCondLst>
                                            <p:cond delay="0"/>
                                          </p:stCondLst>
                                        </p:cTn>
                                        <p:tgtEl>
                                          <p:spTgt spid="528"/>
                                        </p:tgtEl>
                                        <p:attrNameLst>
                                          <p:attrName>style.visibility</p:attrName>
                                        </p:attrNameLst>
                                      </p:cBhvr>
                                      <p:to>
                                        <p:strVal val="visible"/>
                                      </p:to>
                                    </p:set>
                                    <p:animEffect transition="in" filter="fade">
                                      <p:cBhvr>
                                        <p:cTn id="166" dur="500"/>
                                        <p:tgtEl>
                                          <p:spTgt spid="528"/>
                                        </p:tgtEl>
                                      </p:cBhvr>
                                    </p:animEffect>
                                  </p:childTnLst>
                                </p:cTn>
                              </p:par>
                              <p:par>
                                <p:cTn id="167" presetID="10" presetClass="entr" presetSubtype="0" fill="hold" nodeType="withEffect">
                                  <p:stCondLst>
                                    <p:cond delay="0"/>
                                  </p:stCondLst>
                                  <p:childTnLst>
                                    <p:set>
                                      <p:cBhvr>
                                        <p:cTn id="168" dur="1" fill="hold">
                                          <p:stCondLst>
                                            <p:cond delay="0"/>
                                          </p:stCondLst>
                                        </p:cTn>
                                        <p:tgtEl>
                                          <p:spTgt spid="529"/>
                                        </p:tgtEl>
                                        <p:attrNameLst>
                                          <p:attrName>style.visibility</p:attrName>
                                        </p:attrNameLst>
                                      </p:cBhvr>
                                      <p:to>
                                        <p:strVal val="visible"/>
                                      </p:to>
                                    </p:set>
                                    <p:animEffect transition="in" filter="fade">
                                      <p:cBhvr>
                                        <p:cTn id="169" dur="500"/>
                                        <p:tgtEl>
                                          <p:spTgt spid="529"/>
                                        </p:tgtEl>
                                      </p:cBhvr>
                                    </p:animEffect>
                                  </p:childTnLst>
                                </p:cTn>
                              </p:par>
                              <p:par>
                                <p:cTn id="170" presetID="10" presetClass="entr" presetSubtype="0" fill="hold" nodeType="withEffect">
                                  <p:stCondLst>
                                    <p:cond delay="0"/>
                                  </p:stCondLst>
                                  <p:childTnLst>
                                    <p:set>
                                      <p:cBhvr>
                                        <p:cTn id="171" dur="1" fill="hold">
                                          <p:stCondLst>
                                            <p:cond delay="0"/>
                                          </p:stCondLst>
                                        </p:cTn>
                                        <p:tgtEl>
                                          <p:spTgt spid="36"/>
                                        </p:tgtEl>
                                        <p:attrNameLst>
                                          <p:attrName>style.visibility</p:attrName>
                                        </p:attrNameLst>
                                      </p:cBhvr>
                                      <p:to>
                                        <p:strVal val="visible"/>
                                      </p:to>
                                    </p:set>
                                    <p:animEffect transition="in" filter="fade">
                                      <p:cBhvr>
                                        <p:cTn id="172" dur="500"/>
                                        <p:tgtEl>
                                          <p:spTgt spid="36"/>
                                        </p:tgtEl>
                                      </p:cBhvr>
                                    </p:animEffect>
                                  </p:childTnLst>
                                </p:cTn>
                              </p:par>
                              <p:par>
                                <p:cTn id="173" presetID="10" presetClass="entr" presetSubtype="0" fill="hold" nodeType="withEffect">
                                  <p:stCondLst>
                                    <p:cond delay="0"/>
                                  </p:stCondLst>
                                  <p:childTnLst>
                                    <p:set>
                                      <p:cBhvr>
                                        <p:cTn id="174" dur="1" fill="hold">
                                          <p:stCondLst>
                                            <p:cond delay="0"/>
                                          </p:stCondLst>
                                        </p:cTn>
                                        <p:tgtEl>
                                          <p:spTgt spid="46"/>
                                        </p:tgtEl>
                                        <p:attrNameLst>
                                          <p:attrName>style.visibility</p:attrName>
                                        </p:attrNameLst>
                                      </p:cBhvr>
                                      <p:to>
                                        <p:strVal val="visible"/>
                                      </p:to>
                                    </p:set>
                                    <p:animEffect transition="in" filter="fade">
                                      <p:cBhvr>
                                        <p:cTn id="17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F60E9-B4ED-C3DF-DD16-81728204E345}"/>
              </a:ext>
            </a:extLst>
          </p:cNvPr>
          <p:cNvSpPr>
            <a:spLocks noGrp="1"/>
          </p:cNvSpPr>
          <p:nvPr>
            <p:ph type="title"/>
          </p:nvPr>
        </p:nvSpPr>
        <p:spPr/>
        <p:txBody>
          <a:bodyPr/>
          <a:lstStyle/>
          <a:p>
            <a:r>
              <a:rPr lang="nl-BE" dirty="0"/>
              <a:t>Prioriteit &amp; verantwoordelijkheid</a:t>
            </a:r>
          </a:p>
        </p:txBody>
      </p:sp>
      <p:sp>
        <p:nvSpPr>
          <p:cNvPr id="3" name="Tijdelijke aanduiding voor inhoud 2">
            <a:extLst>
              <a:ext uri="{FF2B5EF4-FFF2-40B4-BE49-F238E27FC236}">
                <a16:creationId xmlns:a16="http://schemas.microsoft.com/office/drawing/2014/main" id="{B8894860-4D6D-3F63-2B47-74AF7F8FB70D}"/>
              </a:ext>
            </a:extLst>
          </p:cNvPr>
          <p:cNvSpPr>
            <a:spLocks noGrp="1"/>
          </p:cNvSpPr>
          <p:nvPr>
            <p:ph sz="half" idx="1"/>
          </p:nvPr>
        </p:nvSpPr>
        <p:spPr>
          <a:xfrm>
            <a:off x="1296000" y="1903014"/>
            <a:ext cx="7416000" cy="3672000"/>
          </a:xfrm>
        </p:spPr>
        <p:txBody>
          <a:bodyPr/>
          <a:lstStyle/>
          <a:p>
            <a:r>
              <a:rPr lang="nl-BE" dirty="0"/>
              <a:t>Bepaald door Vlaamse regering</a:t>
            </a:r>
          </a:p>
          <a:p>
            <a:pPr lvl="1"/>
            <a:r>
              <a:rPr lang="nl-BE" dirty="0"/>
              <a:t>3-trapsaanpak</a:t>
            </a:r>
          </a:p>
          <a:p>
            <a:r>
              <a:rPr lang="nl-BE" dirty="0"/>
              <a:t>88+ soorten ?</a:t>
            </a:r>
          </a:p>
          <a:p>
            <a:r>
              <a:rPr lang="nl-BE" dirty="0"/>
              <a:t>Status in Vlaanderen?</a:t>
            </a:r>
          </a:p>
          <a:p>
            <a:r>
              <a:rPr lang="nl-BE" dirty="0"/>
              <a:t>Impact?</a:t>
            </a:r>
          </a:p>
          <a:p>
            <a:r>
              <a:rPr lang="nl-BE" dirty="0"/>
              <a:t>Verantwoordelijke?</a:t>
            </a:r>
          </a:p>
          <a:p>
            <a:endParaRPr lang="nl-BE" dirty="0"/>
          </a:p>
          <a:p>
            <a:r>
              <a:rPr lang="nl-BE" dirty="0" err="1"/>
              <a:t>PrIUS</a:t>
            </a:r>
            <a:endParaRPr lang="nl-BE" dirty="0"/>
          </a:p>
        </p:txBody>
      </p:sp>
      <p:pic>
        <p:nvPicPr>
          <p:cNvPr id="4" name="Picture 6">
            <a:extLst>
              <a:ext uri="{FF2B5EF4-FFF2-40B4-BE49-F238E27FC236}">
                <a16:creationId xmlns:a16="http://schemas.microsoft.com/office/drawing/2014/main" id="{A1359A61-4F58-0AD6-57A7-F95722D9AE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08808" y="2224649"/>
            <a:ext cx="467968" cy="327736"/>
          </a:xfrm>
          <a:prstGeom prst="rect">
            <a:avLst/>
          </a:prstGeom>
          <a:ln>
            <a:noFill/>
          </a:ln>
          <a:effectLst>
            <a:outerShdw blurRad="292100" dist="139700" dir="2700000" algn="tl" rotWithShape="0">
              <a:srgbClr val="333333">
                <a:alpha val="65000"/>
              </a:srgbClr>
            </a:outerShdw>
          </a:effectLst>
        </p:spPr>
      </p:pic>
      <p:pic>
        <p:nvPicPr>
          <p:cNvPr id="5" name="Picture 9">
            <a:extLst>
              <a:ext uri="{FF2B5EF4-FFF2-40B4-BE49-F238E27FC236}">
                <a16:creationId xmlns:a16="http://schemas.microsoft.com/office/drawing/2014/main" id="{3AD6A9B2-B73B-DD91-0FBC-1815B0F037B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1012" y="4618185"/>
            <a:ext cx="351315" cy="336779"/>
          </a:xfrm>
          <a:prstGeom prst="rect">
            <a:avLst/>
          </a:prstGeom>
          <a:ln>
            <a:noFill/>
          </a:ln>
          <a:effectLst>
            <a:outerShdw blurRad="292100" dist="139700" dir="2700000" algn="tl" rotWithShape="0">
              <a:srgbClr val="333333">
                <a:alpha val="65000"/>
              </a:srgbClr>
            </a:outerShdw>
          </a:effectLst>
        </p:spPr>
      </p:pic>
      <p:pic>
        <p:nvPicPr>
          <p:cNvPr id="6" name="Picture 11">
            <a:extLst>
              <a:ext uri="{FF2B5EF4-FFF2-40B4-BE49-F238E27FC236}">
                <a16:creationId xmlns:a16="http://schemas.microsoft.com/office/drawing/2014/main" id="{58B0330A-6E94-9CF5-A4E1-E309CDE6427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34483" y="5250107"/>
            <a:ext cx="553129" cy="527218"/>
          </a:xfrm>
          <a:prstGeom prst="rect">
            <a:avLst/>
          </a:prstGeom>
          <a:ln>
            <a:noFill/>
          </a:ln>
          <a:effectLst>
            <a:outerShdw blurRad="292100" dist="139700" dir="2700000" algn="tl" rotWithShape="0">
              <a:srgbClr val="333333">
                <a:alpha val="65000"/>
              </a:srgbClr>
            </a:outerShdw>
          </a:effectLst>
        </p:spPr>
      </p:pic>
      <p:pic>
        <p:nvPicPr>
          <p:cNvPr id="7" name="Picture 13">
            <a:extLst>
              <a:ext uri="{FF2B5EF4-FFF2-40B4-BE49-F238E27FC236}">
                <a16:creationId xmlns:a16="http://schemas.microsoft.com/office/drawing/2014/main" id="{FB99AB3B-F754-B577-A334-286B60E841F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850324" y="3625350"/>
            <a:ext cx="433042" cy="382239"/>
          </a:xfrm>
          <a:prstGeom prst="rect">
            <a:avLst/>
          </a:prstGeom>
          <a:ln>
            <a:noFill/>
          </a:ln>
          <a:effectLst>
            <a:outerShdw blurRad="292100" dist="139700" dir="2700000" algn="tl" rotWithShape="0">
              <a:srgbClr val="333333">
                <a:alpha val="65000"/>
              </a:srgbClr>
            </a:outerShdw>
          </a:effectLst>
        </p:spPr>
      </p:pic>
      <p:pic>
        <p:nvPicPr>
          <p:cNvPr id="8" name="Picture 18">
            <a:extLst>
              <a:ext uri="{FF2B5EF4-FFF2-40B4-BE49-F238E27FC236}">
                <a16:creationId xmlns:a16="http://schemas.microsoft.com/office/drawing/2014/main" id="{1A091E42-4F84-67CF-304A-218869DEFAE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93038" y="4252839"/>
            <a:ext cx="456478" cy="303498"/>
          </a:xfrm>
          <a:prstGeom prst="rect">
            <a:avLst/>
          </a:prstGeom>
          <a:ln>
            <a:noFill/>
          </a:ln>
          <a:effectLst>
            <a:outerShdw blurRad="292100" dist="139700" dir="2700000" algn="tl" rotWithShape="0">
              <a:srgbClr val="333333">
                <a:alpha val="65000"/>
              </a:srgbClr>
            </a:outerShdw>
          </a:effectLst>
        </p:spPr>
      </p:pic>
      <p:pic>
        <p:nvPicPr>
          <p:cNvPr id="9" name="Picture 23">
            <a:extLst>
              <a:ext uri="{FF2B5EF4-FFF2-40B4-BE49-F238E27FC236}">
                <a16:creationId xmlns:a16="http://schemas.microsoft.com/office/drawing/2014/main" id="{9DE56DE6-6728-FA72-6C01-5DCFE711D86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5400000" flipH="1">
            <a:off x="1277763" y="5415543"/>
            <a:ext cx="507600" cy="694853"/>
          </a:xfrm>
          <a:prstGeom prst="rect">
            <a:avLst/>
          </a:prstGeom>
          <a:ln>
            <a:noFill/>
          </a:ln>
          <a:effectLst>
            <a:outerShdw blurRad="292100" dist="139700" dir="2700000" algn="tl" rotWithShape="0">
              <a:srgbClr val="333333">
                <a:alpha val="65000"/>
              </a:srgbClr>
            </a:outerShdw>
          </a:effectLst>
        </p:spPr>
      </p:pic>
      <p:pic>
        <p:nvPicPr>
          <p:cNvPr id="10" name="Picture 28">
            <a:extLst>
              <a:ext uri="{FF2B5EF4-FFF2-40B4-BE49-F238E27FC236}">
                <a16:creationId xmlns:a16="http://schemas.microsoft.com/office/drawing/2014/main" id="{7AF6AD1E-3B35-8829-1253-7DF4F5B195B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7615831" y="5159868"/>
            <a:ext cx="529076" cy="734673"/>
          </a:xfrm>
          <a:prstGeom prst="rect">
            <a:avLst/>
          </a:prstGeom>
          <a:ln>
            <a:noFill/>
          </a:ln>
          <a:effectLst>
            <a:outerShdw blurRad="292100" dist="139700" dir="2700000" algn="tl" rotWithShape="0">
              <a:srgbClr val="333333">
                <a:alpha val="65000"/>
              </a:srgbClr>
            </a:outerShdw>
          </a:effectLst>
        </p:spPr>
      </p:pic>
      <p:pic>
        <p:nvPicPr>
          <p:cNvPr id="11" name="Picture 31">
            <a:extLst>
              <a:ext uri="{FF2B5EF4-FFF2-40B4-BE49-F238E27FC236}">
                <a16:creationId xmlns:a16="http://schemas.microsoft.com/office/drawing/2014/main" id="{C839CF1B-DA4F-D3A7-0594-EA592D573CB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5400000">
            <a:off x="6365250" y="3163002"/>
            <a:ext cx="339554" cy="490009"/>
          </a:xfrm>
          <a:prstGeom prst="rect">
            <a:avLst/>
          </a:prstGeom>
          <a:ln>
            <a:noFill/>
          </a:ln>
          <a:effectLst>
            <a:outerShdw blurRad="292100" dist="139700" dir="2700000" algn="tl" rotWithShape="0">
              <a:srgbClr val="333333">
                <a:alpha val="65000"/>
              </a:srgbClr>
            </a:outerShdw>
          </a:effectLst>
        </p:spPr>
      </p:pic>
      <p:pic>
        <p:nvPicPr>
          <p:cNvPr id="12" name="Picture 34">
            <a:extLst>
              <a:ext uri="{FF2B5EF4-FFF2-40B4-BE49-F238E27FC236}">
                <a16:creationId xmlns:a16="http://schemas.microsoft.com/office/drawing/2014/main" id="{7EA27CFE-9AFB-54B5-17FB-7E03B2CD369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5400000">
            <a:off x="8368362" y="6060955"/>
            <a:ext cx="498811" cy="747791"/>
          </a:xfrm>
          <a:prstGeom prst="rect">
            <a:avLst/>
          </a:prstGeom>
          <a:ln>
            <a:noFill/>
          </a:ln>
          <a:effectLst>
            <a:outerShdw blurRad="292100" dist="139700" dir="2700000" algn="tl" rotWithShape="0">
              <a:srgbClr val="333333">
                <a:alpha val="65000"/>
              </a:srgbClr>
            </a:outerShdw>
          </a:effectLst>
        </p:spPr>
      </p:pic>
      <p:pic>
        <p:nvPicPr>
          <p:cNvPr id="13" name="Picture 37">
            <a:extLst>
              <a:ext uri="{FF2B5EF4-FFF2-40B4-BE49-F238E27FC236}">
                <a16:creationId xmlns:a16="http://schemas.microsoft.com/office/drawing/2014/main" id="{DDDCDED2-78CC-DE5C-61BB-2D7440E18B9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2877780" y="4178543"/>
            <a:ext cx="378765" cy="646616"/>
          </a:xfrm>
          <a:prstGeom prst="rect">
            <a:avLst/>
          </a:prstGeom>
          <a:ln>
            <a:noFill/>
          </a:ln>
          <a:effectLst>
            <a:outerShdw blurRad="292100" dist="139700" dir="2700000" algn="tl" rotWithShape="0">
              <a:srgbClr val="333333">
                <a:alpha val="65000"/>
              </a:srgbClr>
            </a:outerShdw>
          </a:effectLst>
        </p:spPr>
      </p:pic>
      <p:pic>
        <p:nvPicPr>
          <p:cNvPr id="14" name="Picture 5">
            <a:extLst>
              <a:ext uri="{FF2B5EF4-FFF2-40B4-BE49-F238E27FC236}">
                <a16:creationId xmlns:a16="http://schemas.microsoft.com/office/drawing/2014/main" id="{C07912CA-39F4-2FEF-6A4F-9207A222DE40}"/>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353891" y="2896826"/>
            <a:ext cx="637772" cy="650520"/>
          </a:xfrm>
          <a:prstGeom prst="rect">
            <a:avLst/>
          </a:prstGeom>
          <a:ln>
            <a:noFill/>
          </a:ln>
          <a:effectLst>
            <a:outerShdw blurRad="292100" dist="139700" dir="2700000" algn="tl" rotWithShape="0">
              <a:srgbClr val="333333">
                <a:alpha val="65000"/>
              </a:srgbClr>
            </a:outerShdw>
          </a:effectLst>
        </p:spPr>
      </p:pic>
      <p:pic>
        <p:nvPicPr>
          <p:cNvPr id="15" name="Picture 8">
            <a:extLst>
              <a:ext uri="{FF2B5EF4-FFF2-40B4-BE49-F238E27FC236}">
                <a16:creationId xmlns:a16="http://schemas.microsoft.com/office/drawing/2014/main" id="{E3A840C7-EA36-D28D-22B2-66B5118ED57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7459957" y="2969327"/>
            <a:ext cx="716080" cy="573619"/>
          </a:xfrm>
          <a:prstGeom prst="rect">
            <a:avLst/>
          </a:prstGeom>
          <a:ln>
            <a:noFill/>
          </a:ln>
          <a:effectLst>
            <a:outerShdw blurRad="292100" dist="139700" dir="2700000" algn="tl" rotWithShape="0">
              <a:srgbClr val="333333">
                <a:alpha val="65000"/>
              </a:srgbClr>
            </a:outerShdw>
          </a:effectLst>
        </p:spPr>
      </p:pic>
      <p:pic>
        <p:nvPicPr>
          <p:cNvPr id="16" name="Picture 20">
            <a:extLst>
              <a:ext uri="{FF2B5EF4-FFF2-40B4-BE49-F238E27FC236}">
                <a16:creationId xmlns:a16="http://schemas.microsoft.com/office/drawing/2014/main" id="{D53DAEC1-3D50-2536-3A13-97CD128132FF}"/>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2512353" y="5528686"/>
            <a:ext cx="420996" cy="227394"/>
          </a:xfrm>
          <a:prstGeom prst="rect">
            <a:avLst/>
          </a:prstGeom>
          <a:ln>
            <a:noFill/>
          </a:ln>
          <a:effectLst>
            <a:outerShdw blurRad="292100" dist="139700" dir="2700000" algn="tl" rotWithShape="0">
              <a:srgbClr val="333333">
                <a:alpha val="65000"/>
              </a:srgbClr>
            </a:outerShdw>
          </a:effectLst>
        </p:spPr>
      </p:pic>
      <p:pic>
        <p:nvPicPr>
          <p:cNvPr id="17" name="Picture 22">
            <a:extLst>
              <a:ext uri="{FF2B5EF4-FFF2-40B4-BE49-F238E27FC236}">
                <a16:creationId xmlns:a16="http://schemas.microsoft.com/office/drawing/2014/main" id="{C96CCFB9-5090-CCC5-5A2F-A4026EDAA5AB}"/>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026784" y="2592910"/>
            <a:ext cx="630857" cy="427406"/>
          </a:xfrm>
          <a:prstGeom prst="rect">
            <a:avLst/>
          </a:prstGeom>
          <a:ln>
            <a:noFill/>
          </a:ln>
          <a:effectLst>
            <a:outerShdw blurRad="292100" dist="139700" dir="2700000" algn="tl" rotWithShape="0">
              <a:srgbClr val="333333">
                <a:alpha val="65000"/>
              </a:srgbClr>
            </a:outerShdw>
          </a:effectLst>
        </p:spPr>
      </p:pic>
      <p:pic>
        <p:nvPicPr>
          <p:cNvPr id="18" name="Picture 26">
            <a:extLst>
              <a:ext uri="{FF2B5EF4-FFF2-40B4-BE49-F238E27FC236}">
                <a16:creationId xmlns:a16="http://schemas.microsoft.com/office/drawing/2014/main" id="{38458449-3F53-9C88-CDC7-B6A94AE75DD4}"/>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4826655" y="2227890"/>
            <a:ext cx="495559" cy="340064"/>
          </a:xfrm>
          <a:prstGeom prst="rect">
            <a:avLst/>
          </a:prstGeom>
          <a:ln>
            <a:noFill/>
          </a:ln>
          <a:effectLst>
            <a:outerShdw blurRad="292100" dist="139700" dir="2700000" algn="tl" rotWithShape="0">
              <a:srgbClr val="333333">
                <a:alpha val="65000"/>
              </a:srgbClr>
            </a:outerShdw>
          </a:effectLst>
        </p:spPr>
      </p:pic>
      <p:pic>
        <p:nvPicPr>
          <p:cNvPr id="19" name="Picture 41">
            <a:extLst>
              <a:ext uri="{FF2B5EF4-FFF2-40B4-BE49-F238E27FC236}">
                <a16:creationId xmlns:a16="http://schemas.microsoft.com/office/drawing/2014/main" id="{0DB9CF88-FF6A-3CBC-C496-293A23F72645}"/>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6603093" y="1371032"/>
            <a:ext cx="745946" cy="446415"/>
          </a:xfrm>
          <a:prstGeom prst="rect">
            <a:avLst/>
          </a:prstGeom>
          <a:ln>
            <a:noFill/>
          </a:ln>
          <a:effectLst>
            <a:outerShdw blurRad="292100" dist="139700" dir="2700000" algn="tl" rotWithShape="0">
              <a:srgbClr val="333333">
                <a:alpha val="65000"/>
              </a:srgbClr>
            </a:outerShdw>
          </a:effectLst>
        </p:spPr>
      </p:pic>
      <p:pic>
        <p:nvPicPr>
          <p:cNvPr id="20" name="Picture 43">
            <a:extLst>
              <a:ext uri="{FF2B5EF4-FFF2-40B4-BE49-F238E27FC236}">
                <a16:creationId xmlns:a16="http://schemas.microsoft.com/office/drawing/2014/main" id="{3E3965E9-63B8-B942-33CF-4547DBEEF949}"/>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7427250" y="2227999"/>
            <a:ext cx="758391" cy="708070"/>
          </a:xfrm>
          <a:prstGeom prst="rect">
            <a:avLst/>
          </a:prstGeom>
          <a:ln>
            <a:noFill/>
          </a:ln>
          <a:effectLst>
            <a:outerShdw blurRad="292100" dist="139700" dir="2700000" algn="tl" rotWithShape="0">
              <a:srgbClr val="333333">
                <a:alpha val="65000"/>
              </a:srgbClr>
            </a:outerShdw>
          </a:effectLst>
        </p:spPr>
      </p:pic>
      <p:pic>
        <p:nvPicPr>
          <p:cNvPr id="21" name="Picture 45">
            <a:extLst>
              <a:ext uri="{FF2B5EF4-FFF2-40B4-BE49-F238E27FC236}">
                <a16:creationId xmlns:a16="http://schemas.microsoft.com/office/drawing/2014/main" id="{5338F03F-50D7-6526-A979-D4147E649891}"/>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8206159" y="2235502"/>
            <a:ext cx="788024" cy="639752"/>
          </a:xfrm>
          <a:prstGeom prst="rect">
            <a:avLst/>
          </a:prstGeom>
          <a:ln>
            <a:noFill/>
          </a:ln>
          <a:effectLst>
            <a:outerShdw blurRad="292100" dist="139700" dir="2700000" algn="tl" rotWithShape="0">
              <a:srgbClr val="333333">
                <a:alpha val="65000"/>
              </a:srgbClr>
            </a:outerShdw>
          </a:effectLst>
        </p:spPr>
      </p:pic>
      <p:pic>
        <p:nvPicPr>
          <p:cNvPr id="22" name="Picture 47">
            <a:extLst>
              <a:ext uri="{FF2B5EF4-FFF2-40B4-BE49-F238E27FC236}">
                <a16:creationId xmlns:a16="http://schemas.microsoft.com/office/drawing/2014/main" id="{CC51A3DB-9D8A-812A-BAB1-33C0AD8EFF8B}"/>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6842569" y="3193691"/>
            <a:ext cx="549850" cy="357403"/>
          </a:xfrm>
          <a:prstGeom prst="rect">
            <a:avLst/>
          </a:prstGeom>
          <a:ln>
            <a:noFill/>
          </a:ln>
          <a:effectLst>
            <a:outerShdw blurRad="292100" dist="139700" dir="2700000" algn="tl" rotWithShape="0">
              <a:srgbClr val="333333">
                <a:alpha val="65000"/>
              </a:srgbClr>
            </a:outerShdw>
          </a:effectLst>
        </p:spPr>
      </p:pic>
      <p:pic>
        <p:nvPicPr>
          <p:cNvPr id="23" name="Picture 49">
            <a:extLst>
              <a:ext uri="{FF2B5EF4-FFF2-40B4-BE49-F238E27FC236}">
                <a16:creationId xmlns:a16="http://schemas.microsoft.com/office/drawing/2014/main" id="{166718B5-26B7-6629-3FED-A456AC64D3DF}"/>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4543450" y="2592437"/>
            <a:ext cx="455486" cy="413472"/>
          </a:xfrm>
          <a:prstGeom prst="rect">
            <a:avLst/>
          </a:prstGeom>
          <a:ln>
            <a:noFill/>
          </a:ln>
          <a:effectLst>
            <a:outerShdw blurRad="292100" dist="139700" dir="2700000" algn="tl" rotWithShape="0">
              <a:srgbClr val="333333">
                <a:alpha val="65000"/>
              </a:srgbClr>
            </a:outerShdw>
          </a:effectLst>
        </p:spPr>
      </p:pic>
      <p:pic>
        <p:nvPicPr>
          <p:cNvPr id="24" name="Picture 51">
            <a:extLst>
              <a:ext uri="{FF2B5EF4-FFF2-40B4-BE49-F238E27FC236}">
                <a16:creationId xmlns:a16="http://schemas.microsoft.com/office/drawing/2014/main" id="{195C8238-61CD-F9D4-397D-66A9B4C664BD}"/>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5479739" y="1354770"/>
            <a:ext cx="1047341" cy="721223"/>
          </a:xfrm>
          <a:prstGeom prst="rect">
            <a:avLst/>
          </a:prstGeom>
          <a:ln>
            <a:noFill/>
          </a:ln>
          <a:effectLst>
            <a:outerShdw blurRad="292100" dist="139700" dir="2700000" algn="tl" rotWithShape="0">
              <a:srgbClr val="333333">
                <a:alpha val="65000"/>
              </a:srgbClr>
            </a:outerShdw>
          </a:effectLst>
        </p:spPr>
      </p:pic>
      <p:pic>
        <p:nvPicPr>
          <p:cNvPr id="25" name="Picture 55">
            <a:extLst>
              <a:ext uri="{FF2B5EF4-FFF2-40B4-BE49-F238E27FC236}">
                <a16:creationId xmlns:a16="http://schemas.microsoft.com/office/drawing/2014/main" id="{EE4CA2F3-ADDE-53F5-68D6-598AD3915108}"/>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r="-108"/>
          <a:stretch/>
        </p:blipFill>
        <p:spPr>
          <a:xfrm>
            <a:off x="7381974" y="1366468"/>
            <a:ext cx="1613892" cy="788703"/>
          </a:xfrm>
          <a:prstGeom prst="rect">
            <a:avLst/>
          </a:prstGeom>
          <a:ln>
            <a:noFill/>
          </a:ln>
          <a:effectLst>
            <a:outerShdw blurRad="292100" dist="139700" dir="2700000" algn="tl" rotWithShape="0">
              <a:srgbClr val="333333">
                <a:alpha val="65000"/>
              </a:srgbClr>
            </a:outerShdw>
          </a:effectLst>
        </p:spPr>
      </p:pic>
      <p:pic>
        <p:nvPicPr>
          <p:cNvPr id="26" name="Picture 67">
            <a:extLst>
              <a:ext uri="{FF2B5EF4-FFF2-40B4-BE49-F238E27FC236}">
                <a16:creationId xmlns:a16="http://schemas.microsoft.com/office/drawing/2014/main" id="{DE4B27EE-2484-101E-08A6-C6AF54B00C13}"/>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5354323" y="2125185"/>
            <a:ext cx="467968" cy="427406"/>
          </a:xfrm>
          <a:prstGeom prst="rect">
            <a:avLst/>
          </a:prstGeom>
          <a:ln>
            <a:noFill/>
          </a:ln>
          <a:effectLst>
            <a:outerShdw blurRad="292100" dist="139700" dir="2700000" algn="tl" rotWithShape="0">
              <a:srgbClr val="333333">
                <a:alpha val="65000"/>
              </a:srgbClr>
            </a:outerShdw>
          </a:effectLst>
        </p:spPr>
      </p:pic>
      <p:pic>
        <p:nvPicPr>
          <p:cNvPr id="27" name="Picture 74">
            <a:extLst>
              <a:ext uri="{FF2B5EF4-FFF2-40B4-BE49-F238E27FC236}">
                <a16:creationId xmlns:a16="http://schemas.microsoft.com/office/drawing/2014/main" id="{8319713C-E9BE-43C2-2BAC-49755ED1224B}"/>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5410923" y="3217137"/>
            <a:ext cx="376237" cy="356105"/>
          </a:xfrm>
          <a:prstGeom prst="rect">
            <a:avLst/>
          </a:prstGeom>
          <a:ln>
            <a:noFill/>
          </a:ln>
          <a:effectLst>
            <a:outerShdw blurRad="292100" dist="139700" dir="2700000" algn="tl" rotWithShape="0">
              <a:srgbClr val="333333">
                <a:alpha val="65000"/>
              </a:srgbClr>
            </a:outerShdw>
          </a:effectLst>
        </p:spPr>
      </p:pic>
      <p:pic>
        <p:nvPicPr>
          <p:cNvPr id="28" name="Picture 76">
            <a:extLst>
              <a:ext uri="{FF2B5EF4-FFF2-40B4-BE49-F238E27FC236}">
                <a16:creationId xmlns:a16="http://schemas.microsoft.com/office/drawing/2014/main" id="{1A61705A-0283-4FF9-739E-A1F2687E6AD0}"/>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5880682" y="2113866"/>
            <a:ext cx="676852" cy="458927"/>
          </a:xfrm>
          <a:prstGeom prst="rect">
            <a:avLst/>
          </a:prstGeom>
          <a:ln>
            <a:noFill/>
          </a:ln>
          <a:effectLst>
            <a:outerShdw blurRad="292100" dist="139700" dir="2700000" algn="tl" rotWithShape="0">
              <a:srgbClr val="333333">
                <a:alpha val="65000"/>
              </a:srgbClr>
            </a:outerShdw>
          </a:effectLst>
        </p:spPr>
      </p:pic>
      <p:pic>
        <p:nvPicPr>
          <p:cNvPr id="29" name="Picture 78">
            <a:extLst>
              <a:ext uri="{FF2B5EF4-FFF2-40B4-BE49-F238E27FC236}">
                <a16:creationId xmlns:a16="http://schemas.microsoft.com/office/drawing/2014/main" id="{42517939-87C1-9249-E240-6C37BDF64BC1}"/>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5702155" y="2606039"/>
            <a:ext cx="814371" cy="558989"/>
          </a:xfrm>
          <a:prstGeom prst="rect">
            <a:avLst/>
          </a:prstGeom>
          <a:ln>
            <a:noFill/>
          </a:ln>
          <a:effectLst>
            <a:outerShdw blurRad="292100" dist="139700" dir="2700000" algn="tl" rotWithShape="0">
              <a:srgbClr val="333333">
                <a:alpha val="65000"/>
              </a:srgbClr>
            </a:outerShdw>
          </a:effectLst>
        </p:spPr>
      </p:pic>
      <p:pic>
        <p:nvPicPr>
          <p:cNvPr id="30" name="Picture 4">
            <a:extLst>
              <a:ext uri="{FF2B5EF4-FFF2-40B4-BE49-F238E27FC236}">
                <a16:creationId xmlns:a16="http://schemas.microsoft.com/office/drawing/2014/main" id="{12C6A263-3A7A-88AE-2CD5-3FE60F57E593}"/>
              </a:ext>
            </a:extLst>
          </p:cNvPr>
          <p:cNvPicPr>
            <a:picLocks noChangeAspect="1"/>
          </p:cNvPicPr>
          <p:nvPr/>
        </p:nvPicPr>
        <p:blipFill rotWithShape="1">
          <a:blip r:embed="rId29" cstate="hqprint">
            <a:extLst>
              <a:ext uri="{28A0092B-C50C-407E-A947-70E740481C1C}">
                <a14:useLocalDpi xmlns:a14="http://schemas.microsoft.com/office/drawing/2010/main"/>
              </a:ext>
            </a:extLst>
          </a:blip>
          <a:srcRect/>
          <a:stretch/>
        </p:blipFill>
        <p:spPr>
          <a:xfrm>
            <a:off x="4322617" y="3590391"/>
            <a:ext cx="1111618" cy="643430"/>
          </a:xfrm>
          <a:prstGeom prst="rect">
            <a:avLst/>
          </a:prstGeom>
          <a:ln>
            <a:noFill/>
          </a:ln>
          <a:effectLst>
            <a:outerShdw blurRad="292100" dist="139700" dir="2700000" algn="tl" rotWithShape="0">
              <a:srgbClr val="333333">
                <a:alpha val="65000"/>
              </a:srgbClr>
            </a:outerShdw>
          </a:effectLst>
        </p:spPr>
      </p:pic>
      <p:pic>
        <p:nvPicPr>
          <p:cNvPr id="31" name="Picture 52">
            <a:extLst>
              <a:ext uri="{FF2B5EF4-FFF2-40B4-BE49-F238E27FC236}">
                <a16:creationId xmlns:a16="http://schemas.microsoft.com/office/drawing/2014/main" id="{1A918EE5-F25A-C499-CC68-9D4ED8135D58}"/>
              </a:ext>
            </a:extLst>
          </p:cNvPr>
          <p:cNvPicPr>
            <a:picLocks noChangeAspect="1"/>
          </p:cNvPicPr>
          <p:nvPr/>
        </p:nvPicPr>
        <p:blipFill rotWithShape="1">
          <a:blip r:embed="rId30" cstate="hqprint">
            <a:extLst>
              <a:ext uri="{28A0092B-C50C-407E-A947-70E740481C1C}">
                <a14:useLocalDpi xmlns:a14="http://schemas.microsoft.com/office/drawing/2010/main"/>
              </a:ext>
            </a:extLst>
          </a:blip>
          <a:srcRect/>
          <a:stretch/>
        </p:blipFill>
        <p:spPr>
          <a:xfrm>
            <a:off x="1922542" y="5528686"/>
            <a:ext cx="565385" cy="504165"/>
          </a:xfrm>
          <a:prstGeom prst="rect">
            <a:avLst/>
          </a:prstGeom>
          <a:ln>
            <a:noFill/>
          </a:ln>
          <a:effectLst>
            <a:outerShdw blurRad="292100" dist="139700" dir="2700000" algn="tl" rotWithShape="0">
              <a:srgbClr val="333333">
                <a:alpha val="65000"/>
              </a:srgbClr>
            </a:outerShdw>
          </a:effectLst>
        </p:spPr>
      </p:pic>
      <p:pic>
        <p:nvPicPr>
          <p:cNvPr id="32" name="Picture 54">
            <a:extLst>
              <a:ext uri="{FF2B5EF4-FFF2-40B4-BE49-F238E27FC236}">
                <a16:creationId xmlns:a16="http://schemas.microsoft.com/office/drawing/2014/main" id="{177D7272-176E-86DC-177F-54878BD07FF1}"/>
              </a:ext>
            </a:extLst>
          </p:cNvPr>
          <p:cNvPicPr>
            <a:picLocks noChangeAspect="1"/>
          </p:cNvPicPr>
          <p:nvPr/>
        </p:nvPicPr>
        <p:blipFill rotWithShape="1">
          <a:blip r:embed="rId31" cstate="hqprint">
            <a:extLst>
              <a:ext uri="{28A0092B-C50C-407E-A947-70E740481C1C}">
                <a14:useLocalDpi xmlns:a14="http://schemas.microsoft.com/office/drawing/2010/main"/>
              </a:ext>
            </a:extLst>
          </a:blip>
          <a:srcRect/>
          <a:stretch/>
        </p:blipFill>
        <p:spPr>
          <a:xfrm>
            <a:off x="4322616" y="4277974"/>
            <a:ext cx="830441" cy="621616"/>
          </a:xfrm>
          <a:prstGeom prst="rect">
            <a:avLst/>
          </a:prstGeom>
          <a:ln>
            <a:noFill/>
          </a:ln>
          <a:effectLst>
            <a:outerShdw blurRad="292100" dist="139700" dir="2700000" algn="tl" rotWithShape="0">
              <a:srgbClr val="333333">
                <a:alpha val="65000"/>
              </a:srgbClr>
            </a:outerShdw>
          </a:effectLst>
        </p:spPr>
      </p:pic>
      <p:pic>
        <p:nvPicPr>
          <p:cNvPr id="33" name="Picture 56">
            <a:extLst>
              <a:ext uri="{FF2B5EF4-FFF2-40B4-BE49-F238E27FC236}">
                <a16:creationId xmlns:a16="http://schemas.microsoft.com/office/drawing/2014/main" id="{06C7355E-0176-E974-DB68-AB20202BCECC}"/>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1716792" y="4980783"/>
            <a:ext cx="339336" cy="502493"/>
          </a:xfrm>
          <a:prstGeom prst="rect">
            <a:avLst/>
          </a:prstGeom>
          <a:ln>
            <a:noFill/>
          </a:ln>
          <a:effectLst>
            <a:outerShdw blurRad="292100" dist="139700" dir="2700000" algn="tl" rotWithShape="0">
              <a:srgbClr val="333333">
                <a:alpha val="65000"/>
              </a:srgbClr>
            </a:outerShdw>
          </a:effectLst>
        </p:spPr>
      </p:pic>
      <p:pic>
        <p:nvPicPr>
          <p:cNvPr id="34" name="Picture 58">
            <a:extLst>
              <a:ext uri="{FF2B5EF4-FFF2-40B4-BE49-F238E27FC236}">
                <a16:creationId xmlns:a16="http://schemas.microsoft.com/office/drawing/2014/main" id="{D304D489-2D86-41D3-DD62-99EEBD191899}"/>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a:stretch/>
        </p:blipFill>
        <p:spPr>
          <a:xfrm>
            <a:off x="4139054" y="2592437"/>
            <a:ext cx="397284" cy="488614"/>
          </a:xfrm>
          <a:prstGeom prst="rect">
            <a:avLst/>
          </a:prstGeom>
          <a:ln>
            <a:noFill/>
          </a:ln>
          <a:effectLst>
            <a:outerShdw blurRad="292100" dist="139700" dir="2700000" algn="tl" rotWithShape="0">
              <a:srgbClr val="333333">
                <a:alpha val="65000"/>
              </a:srgbClr>
            </a:outerShdw>
          </a:effectLst>
        </p:spPr>
      </p:pic>
      <p:pic>
        <p:nvPicPr>
          <p:cNvPr id="35" name="Picture 59">
            <a:extLst>
              <a:ext uri="{FF2B5EF4-FFF2-40B4-BE49-F238E27FC236}">
                <a16:creationId xmlns:a16="http://schemas.microsoft.com/office/drawing/2014/main" id="{0442F94B-B8C1-1DDA-106A-656ECE2DFC20}"/>
              </a:ext>
            </a:extLst>
          </p:cNvPr>
          <p:cNvPicPr>
            <a:picLocks noChangeAspect="1"/>
          </p:cNvPicPr>
          <p:nvPr/>
        </p:nvPicPr>
        <p:blipFill rotWithShape="1">
          <a:blip r:embed="rId34" cstate="hqprint">
            <a:extLst>
              <a:ext uri="{28A0092B-C50C-407E-A947-70E740481C1C}">
                <a14:useLocalDpi xmlns:a14="http://schemas.microsoft.com/office/drawing/2010/main"/>
              </a:ext>
            </a:extLst>
          </a:blip>
          <a:srcRect/>
          <a:stretch/>
        </p:blipFill>
        <p:spPr>
          <a:xfrm>
            <a:off x="8026107" y="3578922"/>
            <a:ext cx="965556" cy="756442"/>
          </a:xfrm>
          <a:prstGeom prst="rect">
            <a:avLst/>
          </a:prstGeom>
          <a:ln>
            <a:noFill/>
          </a:ln>
          <a:effectLst>
            <a:outerShdw blurRad="292100" dist="139700" dir="2700000" algn="tl" rotWithShape="0">
              <a:srgbClr val="333333">
                <a:alpha val="65000"/>
              </a:srgbClr>
            </a:outerShdw>
          </a:effectLst>
        </p:spPr>
      </p:pic>
      <p:pic>
        <p:nvPicPr>
          <p:cNvPr id="36" name="Picture 60">
            <a:extLst>
              <a:ext uri="{FF2B5EF4-FFF2-40B4-BE49-F238E27FC236}">
                <a16:creationId xmlns:a16="http://schemas.microsoft.com/office/drawing/2014/main" id="{0DBB2007-6FA8-C4B2-4C68-2DDD7ED12B1E}"/>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7669349" y="5837629"/>
            <a:ext cx="553129" cy="829692"/>
          </a:xfrm>
          <a:prstGeom prst="rect">
            <a:avLst/>
          </a:prstGeom>
          <a:ln>
            <a:noFill/>
          </a:ln>
          <a:effectLst>
            <a:outerShdw blurRad="292100" dist="139700" dir="2700000" algn="tl" rotWithShape="0">
              <a:srgbClr val="333333">
                <a:alpha val="65000"/>
              </a:srgbClr>
            </a:outerShdw>
          </a:effectLst>
        </p:spPr>
      </p:pic>
      <p:pic>
        <p:nvPicPr>
          <p:cNvPr id="37" name="Picture 61">
            <a:extLst>
              <a:ext uri="{FF2B5EF4-FFF2-40B4-BE49-F238E27FC236}">
                <a16:creationId xmlns:a16="http://schemas.microsoft.com/office/drawing/2014/main" id="{617F48E5-4B16-87B2-AA9E-26CCCB78CD35}"/>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6096626" y="3625351"/>
            <a:ext cx="876805" cy="590720"/>
          </a:xfrm>
          <a:prstGeom prst="rect">
            <a:avLst/>
          </a:prstGeom>
          <a:ln>
            <a:noFill/>
          </a:ln>
          <a:effectLst>
            <a:outerShdw blurRad="292100" dist="139700" dir="2700000" algn="tl" rotWithShape="0">
              <a:srgbClr val="333333">
                <a:alpha val="65000"/>
              </a:srgbClr>
            </a:outerShdw>
          </a:effectLst>
        </p:spPr>
      </p:pic>
      <p:pic>
        <p:nvPicPr>
          <p:cNvPr id="38" name="Picture 63">
            <a:extLst>
              <a:ext uri="{FF2B5EF4-FFF2-40B4-BE49-F238E27FC236}">
                <a16:creationId xmlns:a16="http://schemas.microsoft.com/office/drawing/2014/main" id="{7A4BAC78-2E51-6A50-9138-A5B28F577293}"/>
              </a:ext>
            </a:extLst>
          </p:cNvPr>
          <p:cNvPicPr>
            <a:picLocks noChangeAspect="1"/>
          </p:cNvPicPr>
          <p:nvPr/>
        </p:nvPicPr>
        <p:blipFill rotWithShape="1">
          <a:blip r:embed="rId37" cstate="hqprint">
            <a:extLst>
              <a:ext uri="{28A0092B-C50C-407E-A947-70E740481C1C}">
                <a14:useLocalDpi xmlns:a14="http://schemas.microsoft.com/office/drawing/2010/main"/>
              </a:ext>
            </a:extLst>
          </a:blip>
          <a:srcRect/>
          <a:stretch/>
        </p:blipFill>
        <p:spPr>
          <a:xfrm>
            <a:off x="4097655" y="3099742"/>
            <a:ext cx="569554" cy="463827"/>
          </a:xfrm>
          <a:prstGeom prst="rect">
            <a:avLst/>
          </a:prstGeom>
          <a:ln>
            <a:noFill/>
          </a:ln>
          <a:effectLst>
            <a:outerShdw blurRad="292100" dist="139700" dir="2700000" algn="tl" rotWithShape="0">
              <a:srgbClr val="333333">
                <a:alpha val="65000"/>
              </a:srgbClr>
            </a:outerShdw>
          </a:effectLst>
        </p:spPr>
      </p:pic>
      <p:pic>
        <p:nvPicPr>
          <p:cNvPr id="39" name="Picture 64">
            <a:extLst>
              <a:ext uri="{FF2B5EF4-FFF2-40B4-BE49-F238E27FC236}">
                <a16:creationId xmlns:a16="http://schemas.microsoft.com/office/drawing/2014/main" id="{F1228472-1912-70E4-DEE8-4D20807DF251}"/>
              </a:ext>
            </a:extLst>
          </p:cNvPr>
          <p:cNvPicPr>
            <a:picLocks noChangeAspect="1"/>
          </p:cNvPicPr>
          <p:nvPr/>
        </p:nvPicPr>
        <p:blipFill rotWithShape="1">
          <a:blip r:embed="rId38" cstate="hqprint">
            <a:extLst>
              <a:ext uri="{28A0092B-C50C-407E-A947-70E740481C1C}">
                <a14:useLocalDpi xmlns:a14="http://schemas.microsoft.com/office/drawing/2010/main"/>
              </a:ext>
            </a:extLst>
          </a:blip>
          <a:srcRect/>
          <a:stretch/>
        </p:blipFill>
        <p:spPr>
          <a:xfrm>
            <a:off x="2097333" y="4596662"/>
            <a:ext cx="744309" cy="907286"/>
          </a:xfrm>
          <a:prstGeom prst="rect">
            <a:avLst/>
          </a:prstGeom>
          <a:ln>
            <a:noFill/>
          </a:ln>
          <a:effectLst>
            <a:outerShdw blurRad="292100" dist="139700" dir="2700000" algn="tl" rotWithShape="0">
              <a:srgbClr val="333333">
                <a:alpha val="65000"/>
              </a:srgbClr>
            </a:outerShdw>
          </a:effectLst>
        </p:spPr>
      </p:pic>
      <p:pic>
        <p:nvPicPr>
          <p:cNvPr id="40" name="Picture 65">
            <a:extLst>
              <a:ext uri="{FF2B5EF4-FFF2-40B4-BE49-F238E27FC236}">
                <a16:creationId xmlns:a16="http://schemas.microsoft.com/office/drawing/2014/main" id="{E19CD096-90AB-6AEF-5C98-2055856E5839}"/>
              </a:ext>
            </a:extLst>
          </p:cNvPr>
          <p:cNvPicPr>
            <a:picLocks noChangeAspect="1"/>
          </p:cNvPicPr>
          <p:nvPr/>
        </p:nvPicPr>
        <p:blipFill rotWithShape="1">
          <a:blip r:embed="rId39" cstate="hqprint">
            <a:extLst>
              <a:ext uri="{28A0092B-C50C-407E-A947-70E740481C1C}">
                <a14:useLocalDpi xmlns:a14="http://schemas.microsoft.com/office/drawing/2010/main"/>
              </a:ext>
            </a:extLst>
          </a:blip>
          <a:srcRect/>
          <a:stretch/>
        </p:blipFill>
        <p:spPr>
          <a:xfrm>
            <a:off x="6760160" y="1865015"/>
            <a:ext cx="588878" cy="599310"/>
          </a:xfrm>
          <a:prstGeom prst="rect">
            <a:avLst/>
          </a:prstGeom>
          <a:ln>
            <a:noFill/>
          </a:ln>
          <a:effectLst>
            <a:outerShdw blurRad="292100" dist="139700" dir="2700000" algn="tl" rotWithShape="0">
              <a:srgbClr val="333333">
                <a:alpha val="65000"/>
              </a:srgbClr>
            </a:outerShdw>
          </a:effectLst>
        </p:spPr>
      </p:pic>
      <p:pic>
        <p:nvPicPr>
          <p:cNvPr id="41" name="Picture 66">
            <a:extLst>
              <a:ext uri="{FF2B5EF4-FFF2-40B4-BE49-F238E27FC236}">
                <a16:creationId xmlns:a16="http://schemas.microsoft.com/office/drawing/2014/main" id="{D654123A-320C-8C8F-3C39-8BF4CF1B5B4A}"/>
              </a:ext>
            </a:extLst>
          </p:cNvPr>
          <p:cNvPicPr>
            <a:picLocks noChangeAspect="1"/>
          </p:cNvPicPr>
          <p:nvPr/>
        </p:nvPicPr>
        <p:blipFill rotWithShape="1">
          <a:blip r:embed="rId40" cstate="hqprint">
            <a:extLst>
              <a:ext uri="{28A0092B-C50C-407E-A947-70E740481C1C}">
                <a14:useLocalDpi xmlns:a14="http://schemas.microsoft.com/office/drawing/2010/main"/>
              </a:ext>
            </a:extLst>
          </a:blip>
          <a:srcRect/>
          <a:stretch/>
        </p:blipFill>
        <p:spPr>
          <a:xfrm>
            <a:off x="4302609" y="4912670"/>
            <a:ext cx="856628" cy="849410"/>
          </a:xfrm>
          <a:prstGeom prst="rect">
            <a:avLst/>
          </a:prstGeom>
          <a:ln>
            <a:noFill/>
          </a:ln>
          <a:effectLst>
            <a:outerShdw blurRad="292100" dist="139700" dir="2700000" algn="tl" rotWithShape="0">
              <a:srgbClr val="333333">
                <a:alpha val="65000"/>
              </a:srgbClr>
            </a:outerShdw>
          </a:effectLst>
        </p:spPr>
      </p:pic>
      <p:pic>
        <p:nvPicPr>
          <p:cNvPr id="42" name="Picture 68">
            <a:extLst>
              <a:ext uri="{FF2B5EF4-FFF2-40B4-BE49-F238E27FC236}">
                <a16:creationId xmlns:a16="http://schemas.microsoft.com/office/drawing/2014/main" id="{057B1486-FB8D-FBAC-C37F-8F4CF44F8534}"/>
              </a:ext>
            </a:extLst>
          </p:cNvPr>
          <p:cNvPicPr>
            <a:picLocks noChangeAspect="1"/>
          </p:cNvPicPr>
          <p:nvPr/>
        </p:nvPicPr>
        <p:blipFill>
          <a:blip r:embed="rId41" cstate="hqprint">
            <a:extLst>
              <a:ext uri="{28A0092B-C50C-407E-A947-70E740481C1C}">
                <a14:useLocalDpi xmlns:a14="http://schemas.microsoft.com/office/drawing/2010/main"/>
              </a:ext>
            </a:extLst>
          </a:blip>
          <a:stretch>
            <a:fillRect/>
          </a:stretch>
        </p:blipFill>
        <p:spPr>
          <a:xfrm>
            <a:off x="7008784" y="3584221"/>
            <a:ext cx="981970" cy="654647"/>
          </a:xfrm>
          <a:prstGeom prst="rect">
            <a:avLst/>
          </a:prstGeom>
          <a:ln>
            <a:noFill/>
          </a:ln>
          <a:effectLst>
            <a:outerShdw blurRad="292100" dist="139700" dir="2700000" algn="tl" rotWithShape="0">
              <a:srgbClr val="333333">
                <a:alpha val="65000"/>
              </a:srgbClr>
            </a:outerShdw>
          </a:effectLst>
        </p:spPr>
      </p:pic>
      <p:pic>
        <p:nvPicPr>
          <p:cNvPr id="43" name="Picture 69">
            <a:extLst>
              <a:ext uri="{FF2B5EF4-FFF2-40B4-BE49-F238E27FC236}">
                <a16:creationId xmlns:a16="http://schemas.microsoft.com/office/drawing/2014/main" id="{E2FA19BC-3B3F-D08E-1F26-5D5AA01F3842}"/>
              </a:ext>
            </a:extLst>
          </p:cNvPr>
          <p:cNvPicPr>
            <a:picLocks noChangeAspect="1"/>
          </p:cNvPicPr>
          <p:nvPr/>
        </p:nvPicPr>
        <p:blipFill rotWithShape="1">
          <a:blip r:embed="rId42" cstate="hqprint">
            <a:extLst>
              <a:ext uri="{28A0092B-C50C-407E-A947-70E740481C1C}">
                <a14:useLocalDpi xmlns:a14="http://schemas.microsoft.com/office/drawing/2010/main"/>
              </a:ext>
            </a:extLst>
          </a:blip>
          <a:srcRect/>
          <a:stretch/>
        </p:blipFill>
        <p:spPr>
          <a:xfrm>
            <a:off x="5463174" y="3632170"/>
            <a:ext cx="575831" cy="592324"/>
          </a:xfrm>
          <a:prstGeom prst="rect">
            <a:avLst/>
          </a:prstGeom>
          <a:ln>
            <a:noFill/>
          </a:ln>
          <a:effectLst>
            <a:outerShdw blurRad="292100" dist="139700" dir="2700000" algn="tl" rotWithShape="0">
              <a:srgbClr val="333333">
                <a:alpha val="65000"/>
              </a:srgbClr>
            </a:outerShdw>
          </a:effectLst>
        </p:spPr>
      </p:pic>
      <p:pic>
        <p:nvPicPr>
          <p:cNvPr id="44" name="Picture 71">
            <a:extLst>
              <a:ext uri="{FF2B5EF4-FFF2-40B4-BE49-F238E27FC236}">
                <a16:creationId xmlns:a16="http://schemas.microsoft.com/office/drawing/2014/main" id="{AB9EAF30-C7E4-3EC2-C073-8DC9AC14BE3A}"/>
              </a:ext>
            </a:extLst>
          </p:cNvPr>
          <p:cNvPicPr>
            <a:picLocks noChangeAspect="1"/>
          </p:cNvPicPr>
          <p:nvPr/>
        </p:nvPicPr>
        <p:blipFill>
          <a:blip r:embed="rId43" cstate="hqprint">
            <a:extLst>
              <a:ext uri="{28A0092B-C50C-407E-A947-70E740481C1C}">
                <a14:useLocalDpi xmlns:a14="http://schemas.microsoft.com/office/drawing/2010/main"/>
              </a:ext>
            </a:extLst>
          </a:blip>
          <a:stretch>
            <a:fillRect/>
          </a:stretch>
        </p:blipFill>
        <p:spPr>
          <a:xfrm>
            <a:off x="8136078" y="4366940"/>
            <a:ext cx="856628" cy="856628"/>
          </a:xfrm>
          <a:prstGeom prst="rect">
            <a:avLst/>
          </a:prstGeom>
          <a:ln>
            <a:noFill/>
          </a:ln>
          <a:effectLst>
            <a:outerShdw blurRad="292100" dist="139700" dir="2700000" algn="tl" rotWithShape="0">
              <a:srgbClr val="333333">
                <a:alpha val="65000"/>
              </a:srgbClr>
            </a:outerShdw>
          </a:effectLst>
        </p:spPr>
      </p:pic>
      <p:pic>
        <p:nvPicPr>
          <p:cNvPr id="45" name="Picture 72">
            <a:extLst>
              <a:ext uri="{FF2B5EF4-FFF2-40B4-BE49-F238E27FC236}">
                <a16:creationId xmlns:a16="http://schemas.microsoft.com/office/drawing/2014/main" id="{CCD0A4C7-8C21-50BE-3286-5E4DB1A485AE}"/>
              </a:ext>
            </a:extLst>
          </p:cNvPr>
          <p:cNvPicPr>
            <a:picLocks noChangeAspect="1"/>
          </p:cNvPicPr>
          <p:nvPr/>
        </p:nvPicPr>
        <p:blipFill rotWithShape="1">
          <a:blip r:embed="rId44" cstate="hqprint">
            <a:extLst>
              <a:ext uri="{28A0092B-C50C-407E-A947-70E740481C1C}">
                <a14:useLocalDpi xmlns:a14="http://schemas.microsoft.com/office/drawing/2010/main"/>
              </a:ext>
            </a:extLst>
          </a:blip>
          <a:srcRect/>
          <a:stretch/>
        </p:blipFill>
        <p:spPr>
          <a:xfrm>
            <a:off x="3281660" y="4041227"/>
            <a:ext cx="1018977" cy="745344"/>
          </a:xfrm>
          <a:prstGeom prst="rect">
            <a:avLst/>
          </a:prstGeom>
          <a:ln>
            <a:noFill/>
          </a:ln>
          <a:effectLst>
            <a:outerShdw blurRad="292100" dist="139700" dir="2700000" algn="tl" rotWithShape="0">
              <a:srgbClr val="333333">
                <a:alpha val="65000"/>
              </a:srgbClr>
            </a:outerShdw>
          </a:effectLst>
        </p:spPr>
      </p:pic>
      <p:pic>
        <p:nvPicPr>
          <p:cNvPr id="46" name="Picture 73">
            <a:extLst>
              <a:ext uri="{FF2B5EF4-FFF2-40B4-BE49-F238E27FC236}">
                <a16:creationId xmlns:a16="http://schemas.microsoft.com/office/drawing/2014/main" id="{36BA8BC5-2CC0-D93C-52E1-35123FE2ADF9}"/>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8298547" y="5267461"/>
            <a:ext cx="693116" cy="872172"/>
          </a:xfrm>
          <a:prstGeom prst="rect">
            <a:avLst/>
          </a:prstGeom>
          <a:ln>
            <a:noFill/>
          </a:ln>
          <a:effectLst>
            <a:outerShdw blurRad="292100" dist="139700" dir="2700000" algn="tl" rotWithShape="0">
              <a:srgbClr val="333333">
                <a:alpha val="65000"/>
              </a:srgbClr>
            </a:outerShdw>
          </a:effectLst>
        </p:spPr>
      </p:pic>
      <p:pic>
        <p:nvPicPr>
          <p:cNvPr id="47" name="Picture 75">
            <a:extLst>
              <a:ext uri="{FF2B5EF4-FFF2-40B4-BE49-F238E27FC236}">
                <a16:creationId xmlns:a16="http://schemas.microsoft.com/office/drawing/2014/main" id="{E9AAEC0E-CF45-DFA3-EF4A-20649E2FE5BA}"/>
              </a:ext>
            </a:extLst>
          </p:cNvPr>
          <p:cNvPicPr>
            <a:picLocks noChangeAspect="1"/>
          </p:cNvPicPr>
          <p:nvPr/>
        </p:nvPicPr>
        <p:blipFill rotWithShape="1">
          <a:blip r:embed="rId46" cstate="hqprint">
            <a:extLst>
              <a:ext uri="{28A0092B-C50C-407E-A947-70E740481C1C}">
                <a14:useLocalDpi xmlns:a14="http://schemas.microsoft.com/office/drawing/2010/main"/>
              </a:ext>
            </a:extLst>
          </a:blip>
          <a:srcRect/>
          <a:stretch/>
        </p:blipFill>
        <p:spPr>
          <a:xfrm>
            <a:off x="5805203" y="3197760"/>
            <a:ext cx="426940" cy="373231"/>
          </a:xfrm>
          <a:prstGeom prst="rect">
            <a:avLst/>
          </a:prstGeom>
          <a:ln>
            <a:noFill/>
          </a:ln>
          <a:effectLst>
            <a:outerShdw blurRad="292100" dist="139700" dir="2700000" algn="tl" rotWithShape="0">
              <a:srgbClr val="333333">
                <a:alpha val="65000"/>
              </a:srgbClr>
            </a:outerShdw>
          </a:effectLst>
        </p:spPr>
      </p:pic>
      <p:pic>
        <p:nvPicPr>
          <p:cNvPr id="48" name="Picture 77">
            <a:extLst>
              <a:ext uri="{FF2B5EF4-FFF2-40B4-BE49-F238E27FC236}">
                <a16:creationId xmlns:a16="http://schemas.microsoft.com/office/drawing/2014/main" id="{AA4357A0-3251-A89B-C7EE-779C09F03B4C}"/>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4706168" y="3050890"/>
            <a:ext cx="670986" cy="503240"/>
          </a:xfrm>
          <a:prstGeom prst="rect">
            <a:avLst/>
          </a:prstGeom>
          <a:ln>
            <a:noFill/>
          </a:ln>
          <a:effectLst>
            <a:outerShdw blurRad="292100" dist="139700" dir="2700000" algn="tl" rotWithShape="0">
              <a:srgbClr val="333333">
                <a:alpha val="65000"/>
              </a:srgbClr>
            </a:outerShdw>
          </a:effectLst>
        </p:spPr>
      </p:pic>
      <p:pic>
        <p:nvPicPr>
          <p:cNvPr id="49" name="Picture 79">
            <a:extLst>
              <a:ext uri="{FF2B5EF4-FFF2-40B4-BE49-F238E27FC236}">
                <a16:creationId xmlns:a16="http://schemas.microsoft.com/office/drawing/2014/main" id="{172629EA-EBA3-2856-B9F9-B1EBF5164773}"/>
              </a:ext>
            </a:extLst>
          </p:cNvPr>
          <p:cNvPicPr>
            <a:picLocks noChangeAspect="1"/>
          </p:cNvPicPr>
          <p:nvPr/>
        </p:nvPicPr>
        <p:blipFill>
          <a:blip r:embed="rId48" cstate="hqprint">
            <a:extLst>
              <a:ext uri="{28A0092B-C50C-407E-A947-70E740481C1C}">
                <a14:useLocalDpi xmlns:a14="http://schemas.microsoft.com/office/drawing/2010/main"/>
              </a:ext>
            </a:extLst>
          </a:blip>
          <a:stretch>
            <a:fillRect/>
          </a:stretch>
        </p:blipFill>
        <p:spPr>
          <a:xfrm>
            <a:off x="5194590" y="4249916"/>
            <a:ext cx="1611063" cy="982113"/>
          </a:xfrm>
          <a:prstGeom prst="rect">
            <a:avLst/>
          </a:prstGeom>
          <a:ln>
            <a:noFill/>
          </a:ln>
          <a:effectLst>
            <a:outerShdw blurRad="292100" dist="139700" dir="2700000" algn="tl" rotWithShape="0">
              <a:srgbClr val="333333">
                <a:alpha val="65000"/>
              </a:srgbClr>
            </a:outerShdw>
          </a:effectLst>
        </p:spPr>
      </p:pic>
      <p:pic>
        <p:nvPicPr>
          <p:cNvPr id="50" name="Picture 84">
            <a:extLst>
              <a:ext uri="{FF2B5EF4-FFF2-40B4-BE49-F238E27FC236}">
                <a16:creationId xmlns:a16="http://schemas.microsoft.com/office/drawing/2014/main" id="{F43011F6-21AD-52B6-860B-3B544AFF92AA}"/>
              </a:ext>
            </a:extLst>
          </p:cNvPr>
          <p:cNvPicPr>
            <a:picLocks noChangeAspect="1"/>
          </p:cNvPicPr>
          <p:nvPr/>
        </p:nvPicPr>
        <p:blipFill rotWithShape="1">
          <a:blip r:embed="rId49" cstate="hqprint">
            <a:extLst>
              <a:ext uri="{28A0092B-C50C-407E-A947-70E740481C1C}">
                <a14:useLocalDpi xmlns:a14="http://schemas.microsoft.com/office/drawing/2010/main"/>
              </a:ext>
            </a:extLst>
          </a:blip>
          <a:srcRect/>
          <a:stretch/>
        </p:blipFill>
        <p:spPr>
          <a:xfrm>
            <a:off x="2537254" y="5788696"/>
            <a:ext cx="656271" cy="889928"/>
          </a:xfrm>
          <a:prstGeom prst="rect">
            <a:avLst/>
          </a:prstGeom>
          <a:ln>
            <a:noFill/>
          </a:ln>
          <a:effectLst>
            <a:outerShdw blurRad="292100" dist="139700" dir="2700000" algn="tl" rotWithShape="0">
              <a:srgbClr val="333333">
                <a:alpha val="65000"/>
              </a:srgbClr>
            </a:outerShdw>
          </a:effectLst>
        </p:spPr>
      </p:pic>
      <p:pic>
        <p:nvPicPr>
          <p:cNvPr id="51" name="Picture 85">
            <a:extLst>
              <a:ext uri="{FF2B5EF4-FFF2-40B4-BE49-F238E27FC236}">
                <a16:creationId xmlns:a16="http://schemas.microsoft.com/office/drawing/2014/main" id="{EAA2B290-F706-683A-ED68-EB3FCCA905B1}"/>
              </a:ext>
            </a:extLst>
          </p:cNvPr>
          <p:cNvPicPr>
            <a:picLocks noChangeAspect="1"/>
          </p:cNvPicPr>
          <p:nvPr/>
        </p:nvPicPr>
        <p:blipFill rotWithShape="1">
          <a:blip r:embed="rId50" cstate="hqprint">
            <a:extLst>
              <a:ext uri="{28A0092B-C50C-407E-A947-70E740481C1C}">
                <a14:useLocalDpi xmlns:a14="http://schemas.microsoft.com/office/drawing/2010/main"/>
              </a:ext>
            </a:extLst>
          </a:blip>
          <a:srcRect/>
          <a:stretch/>
        </p:blipFill>
        <p:spPr>
          <a:xfrm>
            <a:off x="3634410" y="4851928"/>
            <a:ext cx="620031" cy="898751"/>
          </a:xfrm>
          <a:prstGeom prst="rect">
            <a:avLst/>
          </a:prstGeom>
          <a:ln>
            <a:noFill/>
          </a:ln>
          <a:effectLst>
            <a:outerShdw blurRad="292100" dist="139700" dir="2700000" algn="tl" rotWithShape="0">
              <a:srgbClr val="333333">
                <a:alpha val="65000"/>
              </a:srgbClr>
            </a:outerShdw>
          </a:effectLst>
        </p:spPr>
      </p:pic>
      <p:pic>
        <p:nvPicPr>
          <p:cNvPr id="52" name="Picture 86">
            <a:extLst>
              <a:ext uri="{FF2B5EF4-FFF2-40B4-BE49-F238E27FC236}">
                <a16:creationId xmlns:a16="http://schemas.microsoft.com/office/drawing/2014/main" id="{A1A38396-75F1-E7A9-E204-12103AD57612}"/>
              </a:ext>
            </a:extLst>
          </p:cNvPr>
          <p:cNvPicPr>
            <a:picLocks noChangeAspect="1"/>
          </p:cNvPicPr>
          <p:nvPr/>
        </p:nvPicPr>
        <p:blipFill rotWithShape="1">
          <a:blip r:embed="rId51" cstate="hqprint">
            <a:extLst>
              <a:ext uri="{28A0092B-C50C-407E-A947-70E740481C1C}">
                <a14:useLocalDpi xmlns:a14="http://schemas.microsoft.com/office/drawing/2010/main"/>
              </a:ext>
            </a:extLst>
          </a:blip>
          <a:srcRect/>
          <a:stretch/>
        </p:blipFill>
        <p:spPr>
          <a:xfrm>
            <a:off x="6827792" y="4392352"/>
            <a:ext cx="1264329" cy="841968"/>
          </a:xfrm>
          <a:prstGeom prst="rect">
            <a:avLst/>
          </a:prstGeom>
          <a:ln>
            <a:noFill/>
          </a:ln>
          <a:effectLst>
            <a:outerShdw blurRad="292100" dist="139700" dir="2700000" algn="tl" rotWithShape="0">
              <a:srgbClr val="333333">
                <a:alpha val="65000"/>
              </a:srgbClr>
            </a:outerShdw>
          </a:effectLst>
        </p:spPr>
      </p:pic>
      <p:pic>
        <p:nvPicPr>
          <p:cNvPr id="53" name="Picture 87">
            <a:extLst>
              <a:ext uri="{FF2B5EF4-FFF2-40B4-BE49-F238E27FC236}">
                <a16:creationId xmlns:a16="http://schemas.microsoft.com/office/drawing/2014/main" id="{A9C51503-F5D3-698B-305F-DC398449E000}"/>
              </a:ext>
            </a:extLst>
          </p:cNvPr>
          <p:cNvPicPr>
            <a:picLocks noChangeAspect="1"/>
          </p:cNvPicPr>
          <p:nvPr/>
        </p:nvPicPr>
        <p:blipFill>
          <a:blip r:embed="rId52" cstate="hqprint">
            <a:extLst>
              <a:ext uri="{28A0092B-C50C-407E-A947-70E740481C1C}">
                <a14:useLocalDpi xmlns:a14="http://schemas.microsoft.com/office/drawing/2010/main"/>
              </a:ext>
            </a:extLst>
          </a:blip>
          <a:stretch>
            <a:fillRect/>
          </a:stretch>
        </p:blipFill>
        <p:spPr>
          <a:xfrm>
            <a:off x="1105937" y="4620566"/>
            <a:ext cx="571118" cy="859477"/>
          </a:xfrm>
          <a:prstGeom prst="rect">
            <a:avLst/>
          </a:prstGeom>
          <a:ln>
            <a:noFill/>
          </a:ln>
          <a:effectLst>
            <a:outerShdw blurRad="292100" dist="139700" dir="2700000" algn="tl" rotWithShape="0">
              <a:srgbClr val="333333">
                <a:alpha val="65000"/>
              </a:srgbClr>
            </a:outerShdw>
          </a:effectLst>
        </p:spPr>
      </p:pic>
      <p:pic>
        <p:nvPicPr>
          <p:cNvPr id="54" name="Picture 88">
            <a:extLst>
              <a:ext uri="{FF2B5EF4-FFF2-40B4-BE49-F238E27FC236}">
                <a16:creationId xmlns:a16="http://schemas.microsoft.com/office/drawing/2014/main" id="{FBF440E2-29D6-631D-68B5-60D30485585F}"/>
              </a:ext>
            </a:extLst>
          </p:cNvPr>
          <p:cNvPicPr>
            <a:picLocks noChangeAspect="1"/>
          </p:cNvPicPr>
          <p:nvPr/>
        </p:nvPicPr>
        <p:blipFill rotWithShape="1">
          <a:blip r:embed="rId53" cstate="hqprint">
            <a:extLst>
              <a:ext uri="{28A0092B-C50C-407E-A947-70E740481C1C}">
                <a14:useLocalDpi xmlns:a14="http://schemas.microsoft.com/office/drawing/2010/main"/>
              </a:ext>
            </a:extLst>
          </a:blip>
          <a:srcRect/>
          <a:stretch/>
        </p:blipFill>
        <p:spPr>
          <a:xfrm>
            <a:off x="5297500" y="5839092"/>
            <a:ext cx="936984" cy="845164"/>
          </a:xfrm>
          <a:prstGeom prst="rect">
            <a:avLst/>
          </a:prstGeom>
          <a:ln>
            <a:noFill/>
          </a:ln>
          <a:effectLst>
            <a:outerShdw blurRad="292100" dist="139700" dir="2700000" algn="tl" rotWithShape="0">
              <a:srgbClr val="333333">
                <a:alpha val="65000"/>
              </a:srgbClr>
            </a:outerShdw>
          </a:effectLst>
        </p:spPr>
      </p:pic>
      <p:pic>
        <p:nvPicPr>
          <p:cNvPr id="55" name="Picture 90">
            <a:extLst>
              <a:ext uri="{FF2B5EF4-FFF2-40B4-BE49-F238E27FC236}">
                <a16:creationId xmlns:a16="http://schemas.microsoft.com/office/drawing/2014/main" id="{D78E5DA4-D3AE-CB95-3C02-7C69CFAEF9F9}"/>
              </a:ext>
            </a:extLst>
          </p:cNvPr>
          <p:cNvPicPr>
            <a:picLocks noChangeAspect="1"/>
          </p:cNvPicPr>
          <p:nvPr/>
        </p:nvPicPr>
        <p:blipFill rotWithShape="1">
          <a:blip r:embed="rId54" cstate="hqprint">
            <a:extLst>
              <a:ext uri="{28A0092B-C50C-407E-A947-70E740481C1C}">
                <a14:useLocalDpi xmlns:a14="http://schemas.microsoft.com/office/drawing/2010/main"/>
              </a:ext>
            </a:extLst>
          </a:blip>
          <a:srcRect/>
          <a:stretch/>
        </p:blipFill>
        <p:spPr>
          <a:xfrm>
            <a:off x="2967814" y="4863748"/>
            <a:ext cx="641590" cy="866099"/>
          </a:xfrm>
          <a:prstGeom prst="rect">
            <a:avLst/>
          </a:prstGeom>
          <a:ln>
            <a:noFill/>
          </a:ln>
          <a:effectLst>
            <a:outerShdw blurRad="292100" dist="139700" dir="2700000" algn="tl" rotWithShape="0">
              <a:srgbClr val="333333">
                <a:alpha val="65000"/>
              </a:srgbClr>
            </a:outerShdw>
          </a:effectLst>
        </p:spPr>
      </p:pic>
      <p:pic>
        <p:nvPicPr>
          <p:cNvPr id="56" name="Picture 91">
            <a:extLst>
              <a:ext uri="{FF2B5EF4-FFF2-40B4-BE49-F238E27FC236}">
                <a16:creationId xmlns:a16="http://schemas.microsoft.com/office/drawing/2014/main" id="{81B3D686-EC83-322B-D03A-ED60241A73AE}"/>
              </a:ext>
            </a:extLst>
          </p:cNvPr>
          <p:cNvPicPr>
            <a:picLocks noChangeAspect="1"/>
          </p:cNvPicPr>
          <p:nvPr/>
        </p:nvPicPr>
        <p:blipFill rotWithShape="1">
          <a:blip r:embed="rId55" cstate="hqprint">
            <a:extLst>
              <a:ext uri="{28A0092B-C50C-407E-A947-70E740481C1C}">
                <a14:useLocalDpi xmlns:a14="http://schemas.microsoft.com/office/drawing/2010/main"/>
              </a:ext>
            </a:extLst>
          </a:blip>
          <a:srcRect/>
          <a:stretch/>
        </p:blipFill>
        <p:spPr>
          <a:xfrm>
            <a:off x="5994689" y="5257032"/>
            <a:ext cx="903407" cy="509440"/>
          </a:xfrm>
          <a:prstGeom prst="rect">
            <a:avLst/>
          </a:prstGeom>
          <a:ln>
            <a:noFill/>
          </a:ln>
          <a:effectLst>
            <a:outerShdw blurRad="292100" dist="139700" dir="2700000" algn="tl" rotWithShape="0">
              <a:srgbClr val="333333">
                <a:alpha val="65000"/>
              </a:srgbClr>
            </a:outerShdw>
          </a:effectLst>
        </p:spPr>
      </p:pic>
      <p:pic>
        <p:nvPicPr>
          <p:cNvPr id="57" name="Picture 92">
            <a:extLst>
              <a:ext uri="{FF2B5EF4-FFF2-40B4-BE49-F238E27FC236}">
                <a16:creationId xmlns:a16="http://schemas.microsoft.com/office/drawing/2014/main" id="{7396415B-4221-E6AB-A687-9A7F72ACD688}"/>
              </a:ext>
            </a:extLst>
          </p:cNvPr>
          <p:cNvPicPr>
            <a:picLocks noChangeAspect="1"/>
          </p:cNvPicPr>
          <p:nvPr/>
        </p:nvPicPr>
        <p:blipFill rotWithShape="1">
          <a:blip r:embed="rId56" cstate="hqprint">
            <a:extLst>
              <a:ext uri="{28A0092B-C50C-407E-A947-70E740481C1C}">
                <a14:useLocalDpi xmlns:a14="http://schemas.microsoft.com/office/drawing/2010/main"/>
              </a:ext>
            </a:extLst>
          </a:blip>
          <a:srcRect/>
          <a:stretch/>
        </p:blipFill>
        <p:spPr>
          <a:xfrm>
            <a:off x="6286327" y="5840501"/>
            <a:ext cx="768272" cy="832991"/>
          </a:xfrm>
          <a:prstGeom prst="rect">
            <a:avLst/>
          </a:prstGeom>
          <a:ln>
            <a:noFill/>
          </a:ln>
          <a:effectLst>
            <a:outerShdw blurRad="292100" dist="139700" dir="2700000" algn="tl" rotWithShape="0">
              <a:srgbClr val="333333">
                <a:alpha val="65000"/>
              </a:srgbClr>
            </a:outerShdw>
          </a:effectLst>
        </p:spPr>
      </p:pic>
      <p:pic>
        <p:nvPicPr>
          <p:cNvPr id="58" name="Picture 93">
            <a:extLst>
              <a:ext uri="{FF2B5EF4-FFF2-40B4-BE49-F238E27FC236}">
                <a16:creationId xmlns:a16="http://schemas.microsoft.com/office/drawing/2014/main" id="{260A544B-01FE-0838-59F6-92DEB5201FB0}"/>
              </a:ext>
            </a:extLst>
          </p:cNvPr>
          <p:cNvPicPr>
            <a:picLocks noChangeAspect="1"/>
          </p:cNvPicPr>
          <p:nvPr/>
        </p:nvPicPr>
        <p:blipFill>
          <a:blip r:embed="rId57" cstate="hqprint">
            <a:extLst>
              <a:ext uri="{28A0092B-C50C-407E-A947-70E740481C1C}">
                <a14:useLocalDpi xmlns:a14="http://schemas.microsoft.com/office/drawing/2010/main"/>
              </a:ext>
            </a:extLst>
          </a:blip>
          <a:stretch>
            <a:fillRect/>
          </a:stretch>
        </p:blipFill>
        <p:spPr>
          <a:xfrm>
            <a:off x="5197271" y="5257452"/>
            <a:ext cx="761491" cy="507660"/>
          </a:xfrm>
          <a:prstGeom prst="rect">
            <a:avLst/>
          </a:prstGeom>
          <a:ln>
            <a:noFill/>
          </a:ln>
          <a:effectLst>
            <a:outerShdw blurRad="292100" dist="139700" dir="2700000" algn="tl" rotWithShape="0">
              <a:srgbClr val="333333">
                <a:alpha val="65000"/>
              </a:srgbClr>
            </a:outerShdw>
          </a:effectLst>
        </p:spPr>
      </p:pic>
      <p:pic>
        <p:nvPicPr>
          <p:cNvPr id="59" name="Picture 94">
            <a:extLst>
              <a:ext uri="{FF2B5EF4-FFF2-40B4-BE49-F238E27FC236}">
                <a16:creationId xmlns:a16="http://schemas.microsoft.com/office/drawing/2014/main" id="{391C85BF-5823-A4AF-048D-4B929FA96D76}"/>
              </a:ext>
            </a:extLst>
          </p:cNvPr>
          <p:cNvPicPr>
            <a:picLocks noChangeAspect="1"/>
          </p:cNvPicPr>
          <p:nvPr/>
        </p:nvPicPr>
        <p:blipFill rotWithShape="1">
          <a:blip r:embed="rId58" cstate="hqprint">
            <a:extLst>
              <a:ext uri="{28A0092B-C50C-407E-A947-70E740481C1C}">
                <a14:useLocalDpi xmlns:a14="http://schemas.microsoft.com/office/drawing/2010/main"/>
              </a:ext>
            </a:extLst>
          </a:blip>
          <a:srcRect/>
          <a:stretch/>
        </p:blipFill>
        <p:spPr>
          <a:xfrm>
            <a:off x="3931930" y="5817124"/>
            <a:ext cx="693116" cy="865164"/>
          </a:xfrm>
          <a:prstGeom prst="rect">
            <a:avLst/>
          </a:prstGeom>
          <a:ln>
            <a:noFill/>
          </a:ln>
          <a:effectLst>
            <a:outerShdw blurRad="292100" dist="139700" dir="2700000" algn="tl" rotWithShape="0">
              <a:srgbClr val="333333">
                <a:alpha val="65000"/>
              </a:srgbClr>
            </a:outerShdw>
          </a:effectLst>
        </p:spPr>
      </p:pic>
      <p:pic>
        <p:nvPicPr>
          <p:cNvPr id="60" name="Picture 95">
            <a:extLst>
              <a:ext uri="{FF2B5EF4-FFF2-40B4-BE49-F238E27FC236}">
                <a16:creationId xmlns:a16="http://schemas.microsoft.com/office/drawing/2014/main" id="{FDFDDFCB-1ED7-F9ED-E24E-37C5DED6117E}"/>
              </a:ext>
            </a:extLst>
          </p:cNvPr>
          <p:cNvPicPr>
            <a:picLocks noChangeAspect="1"/>
          </p:cNvPicPr>
          <p:nvPr/>
        </p:nvPicPr>
        <p:blipFill rotWithShape="1">
          <a:blip r:embed="rId59" cstate="hqprint">
            <a:extLst>
              <a:ext uri="{28A0092B-C50C-407E-A947-70E740481C1C}">
                <a14:useLocalDpi xmlns:a14="http://schemas.microsoft.com/office/drawing/2010/main"/>
              </a:ext>
            </a:extLst>
          </a:blip>
          <a:srcRect/>
          <a:stretch/>
        </p:blipFill>
        <p:spPr>
          <a:xfrm>
            <a:off x="3215314" y="5792389"/>
            <a:ext cx="697681" cy="885975"/>
          </a:xfrm>
          <a:prstGeom prst="rect">
            <a:avLst/>
          </a:prstGeom>
          <a:ln>
            <a:noFill/>
          </a:ln>
          <a:effectLst>
            <a:outerShdw blurRad="292100" dist="139700" dir="2700000" algn="tl" rotWithShape="0">
              <a:srgbClr val="333333">
                <a:alpha val="65000"/>
              </a:srgbClr>
            </a:outerShdw>
          </a:effectLst>
        </p:spPr>
      </p:pic>
      <p:pic>
        <p:nvPicPr>
          <p:cNvPr id="61" name="Picture 17">
            <a:extLst>
              <a:ext uri="{FF2B5EF4-FFF2-40B4-BE49-F238E27FC236}">
                <a16:creationId xmlns:a16="http://schemas.microsoft.com/office/drawing/2014/main" id="{E284EB23-89E0-5230-9BFF-D3E5DDF68B02}"/>
              </a:ext>
            </a:extLst>
          </p:cNvPr>
          <p:cNvPicPr>
            <a:picLocks noChangeAspect="1"/>
          </p:cNvPicPr>
          <p:nvPr/>
        </p:nvPicPr>
        <p:blipFill rotWithShape="1">
          <a:blip r:embed="rId60" cstate="hqprint">
            <a:extLst>
              <a:ext uri="{28A0092B-C50C-407E-A947-70E740481C1C}">
                <a14:useLocalDpi xmlns:a14="http://schemas.microsoft.com/office/drawing/2010/main"/>
              </a:ext>
            </a:extLst>
          </a:blip>
          <a:srcRect/>
          <a:stretch/>
        </p:blipFill>
        <p:spPr>
          <a:xfrm>
            <a:off x="7094826" y="5821049"/>
            <a:ext cx="553129" cy="857315"/>
          </a:xfrm>
          <a:prstGeom prst="rect">
            <a:avLst/>
          </a:prstGeom>
          <a:ln>
            <a:noFill/>
          </a:ln>
          <a:effectLst>
            <a:outerShdw blurRad="292100" dist="139700" dir="2700000" algn="tl" rotWithShape="0">
              <a:srgbClr val="333333">
                <a:alpha val="65000"/>
              </a:srgbClr>
            </a:outerShdw>
          </a:effectLst>
        </p:spPr>
      </p:pic>
      <p:pic>
        <p:nvPicPr>
          <p:cNvPr id="62" name="Picture 25">
            <a:extLst>
              <a:ext uri="{FF2B5EF4-FFF2-40B4-BE49-F238E27FC236}">
                <a16:creationId xmlns:a16="http://schemas.microsoft.com/office/drawing/2014/main" id="{53359A3E-A035-55F8-D096-530F500DCAAA}"/>
              </a:ext>
            </a:extLst>
          </p:cNvPr>
          <p:cNvPicPr>
            <a:picLocks noChangeAspect="1"/>
          </p:cNvPicPr>
          <p:nvPr/>
        </p:nvPicPr>
        <p:blipFill>
          <a:blip r:embed="rId61" cstate="hqprint">
            <a:extLst>
              <a:ext uri="{28A0092B-C50C-407E-A947-70E740481C1C}">
                <a14:useLocalDpi xmlns:a14="http://schemas.microsoft.com/office/drawing/2010/main"/>
              </a:ext>
            </a:extLst>
          </a:blip>
          <a:stretch>
            <a:fillRect/>
          </a:stretch>
        </p:blipFill>
        <p:spPr>
          <a:xfrm>
            <a:off x="4639658" y="5828175"/>
            <a:ext cx="643230" cy="857642"/>
          </a:xfrm>
          <a:prstGeom prst="rect">
            <a:avLst/>
          </a:prstGeom>
          <a:ln>
            <a:noFill/>
          </a:ln>
          <a:effectLst>
            <a:outerShdw blurRad="292100" dist="139700" dir="2700000" algn="tl" rotWithShape="0">
              <a:srgbClr val="333333">
                <a:alpha val="65000"/>
              </a:srgbClr>
            </a:outerShdw>
          </a:effectLst>
        </p:spPr>
      </p:pic>
      <p:pic>
        <p:nvPicPr>
          <p:cNvPr id="63" name="Picture 39">
            <a:extLst>
              <a:ext uri="{FF2B5EF4-FFF2-40B4-BE49-F238E27FC236}">
                <a16:creationId xmlns:a16="http://schemas.microsoft.com/office/drawing/2014/main" id="{664C38D6-3861-9A19-8991-C758F31FD426}"/>
              </a:ext>
            </a:extLst>
          </p:cNvPr>
          <p:cNvPicPr>
            <a:picLocks noChangeAspect="1"/>
          </p:cNvPicPr>
          <p:nvPr/>
        </p:nvPicPr>
        <p:blipFill rotWithShape="1">
          <a:blip r:embed="rId62" cstate="hqprint">
            <a:extLst>
              <a:ext uri="{28A0092B-C50C-407E-A947-70E740481C1C}">
                <a14:useLocalDpi xmlns:a14="http://schemas.microsoft.com/office/drawing/2010/main"/>
              </a:ext>
            </a:extLst>
          </a:blip>
          <a:srcRect/>
          <a:stretch/>
        </p:blipFill>
        <p:spPr>
          <a:xfrm>
            <a:off x="6571759" y="2488746"/>
            <a:ext cx="823736" cy="649706"/>
          </a:xfrm>
          <a:prstGeom prst="rect">
            <a:avLst/>
          </a:prstGeom>
          <a:ln>
            <a:noFill/>
          </a:ln>
          <a:effectLst>
            <a:outerShdw blurRad="292100" dist="139700" dir="2700000" algn="tl" rotWithShape="0">
              <a:srgbClr val="333333">
                <a:alpha val="65000"/>
              </a:srgbClr>
            </a:outerShdw>
          </a:effectLst>
        </p:spPr>
      </p:pic>
      <p:sp>
        <p:nvSpPr>
          <p:cNvPr id="66" name="Rectangle 3">
            <a:extLst>
              <a:ext uri="{FF2B5EF4-FFF2-40B4-BE49-F238E27FC236}">
                <a16:creationId xmlns:a16="http://schemas.microsoft.com/office/drawing/2014/main" id="{0E1AE57C-05D6-8EBE-9526-9E8B3E4CE6CA}"/>
              </a:ext>
            </a:extLst>
          </p:cNvPr>
          <p:cNvSpPr/>
          <p:nvPr/>
        </p:nvSpPr>
        <p:spPr>
          <a:xfrm>
            <a:off x="5380850" y="3739014"/>
            <a:ext cx="223138" cy="300082"/>
          </a:xfrm>
          <a:prstGeom prst="rect">
            <a:avLst/>
          </a:prstGeom>
        </p:spPr>
        <p:txBody>
          <a:bodyPr wrap="none">
            <a:spAutoFit/>
          </a:bodyPr>
          <a:lstStyle/>
          <a:p>
            <a:r>
              <a:rPr lang="en-US" sz="1350">
                <a:solidFill>
                  <a:srgbClr val="000000"/>
                </a:solidFill>
                <a:latin typeface="-webkit-standard"/>
              </a:rPr>
              <a:t> </a:t>
            </a:r>
            <a:endParaRPr lang="en-US" sz="1350"/>
          </a:p>
        </p:txBody>
      </p:sp>
    </p:spTree>
    <p:extLst>
      <p:ext uri="{BB962C8B-B14F-4D97-AF65-F5344CB8AC3E}">
        <p14:creationId xmlns:p14="http://schemas.microsoft.com/office/powerpoint/2010/main" val="4142625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D6DE1-01D7-24CE-5E40-58C724771DA1}"/>
              </a:ext>
            </a:extLst>
          </p:cNvPr>
          <p:cNvSpPr>
            <a:spLocks noGrp="1"/>
          </p:cNvSpPr>
          <p:nvPr>
            <p:ph type="title"/>
          </p:nvPr>
        </p:nvSpPr>
        <p:spPr/>
        <p:txBody>
          <a:bodyPr/>
          <a:lstStyle/>
          <a:p>
            <a:r>
              <a:rPr lang="nl-BE" dirty="0" err="1"/>
              <a:t>PrIUS</a:t>
            </a:r>
            <a:endParaRPr lang="nl-BE" dirty="0"/>
          </a:p>
        </p:txBody>
      </p:sp>
      <p:sp>
        <p:nvSpPr>
          <p:cNvPr id="3" name="Tijdelijke aanduiding voor inhoud 2">
            <a:extLst>
              <a:ext uri="{FF2B5EF4-FFF2-40B4-BE49-F238E27FC236}">
                <a16:creationId xmlns:a16="http://schemas.microsoft.com/office/drawing/2014/main" id="{60CF55FE-EFC0-8168-97C2-76331B7D875D}"/>
              </a:ext>
            </a:extLst>
          </p:cNvPr>
          <p:cNvSpPr>
            <a:spLocks noGrp="1"/>
          </p:cNvSpPr>
          <p:nvPr>
            <p:ph sz="half" idx="1"/>
          </p:nvPr>
        </p:nvSpPr>
        <p:spPr/>
        <p:txBody>
          <a:bodyPr/>
          <a:lstStyle/>
          <a:p>
            <a:r>
              <a:rPr lang="nl-BE" dirty="0"/>
              <a:t>Toewijzingskader voor het natuurbeleid</a:t>
            </a:r>
          </a:p>
          <a:p>
            <a:pPr lvl="1"/>
            <a:r>
              <a:rPr lang="nl-BE" dirty="0"/>
              <a:t>Prioriteiten</a:t>
            </a:r>
          </a:p>
          <a:p>
            <a:pPr lvl="1"/>
            <a:r>
              <a:rPr lang="nl-BE" dirty="0"/>
              <a:t>Verantwoordelijkheid</a:t>
            </a:r>
          </a:p>
          <a:p>
            <a:pPr marL="288000" lvl="1" indent="0">
              <a:buNone/>
            </a:pPr>
            <a:endParaRPr lang="nl-BE" dirty="0"/>
          </a:p>
        </p:txBody>
      </p:sp>
      <p:pic>
        <p:nvPicPr>
          <p:cNvPr id="4" name="Afbeelding 3">
            <a:extLst>
              <a:ext uri="{FF2B5EF4-FFF2-40B4-BE49-F238E27FC236}">
                <a16:creationId xmlns:a16="http://schemas.microsoft.com/office/drawing/2014/main" id="{DAE14B16-94D1-1FD0-71AC-195E5D9BEA25}"/>
              </a:ext>
            </a:extLst>
          </p:cNvPr>
          <p:cNvPicPr>
            <a:picLocks noChangeAspect="1"/>
          </p:cNvPicPr>
          <p:nvPr/>
        </p:nvPicPr>
        <p:blipFill>
          <a:blip r:embed="rId3"/>
          <a:stretch>
            <a:fillRect/>
          </a:stretch>
        </p:blipFill>
        <p:spPr>
          <a:xfrm>
            <a:off x="5469803" y="3268661"/>
            <a:ext cx="2619375" cy="1743075"/>
          </a:xfrm>
          <a:prstGeom prst="rect">
            <a:avLst/>
          </a:prstGeom>
        </p:spPr>
      </p:pic>
      <p:pic>
        <p:nvPicPr>
          <p:cNvPr id="5" name="Afbeelding 4">
            <a:extLst>
              <a:ext uri="{FF2B5EF4-FFF2-40B4-BE49-F238E27FC236}">
                <a16:creationId xmlns:a16="http://schemas.microsoft.com/office/drawing/2014/main" id="{123F1038-BFEE-061B-125A-895E4554A02C}"/>
              </a:ext>
            </a:extLst>
          </p:cNvPr>
          <p:cNvPicPr>
            <a:picLocks noChangeAspect="1"/>
          </p:cNvPicPr>
          <p:nvPr/>
        </p:nvPicPr>
        <p:blipFill>
          <a:blip r:embed="rId4"/>
          <a:stretch>
            <a:fillRect/>
          </a:stretch>
        </p:blipFill>
        <p:spPr>
          <a:xfrm rot="19967607">
            <a:off x="1891957" y="3453388"/>
            <a:ext cx="2652425" cy="2652425"/>
          </a:xfrm>
          <a:prstGeom prst="rect">
            <a:avLst/>
          </a:prstGeom>
        </p:spPr>
      </p:pic>
      <p:pic>
        <p:nvPicPr>
          <p:cNvPr id="6" name="Afbeelding 5">
            <a:extLst>
              <a:ext uri="{FF2B5EF4-FFF2-40B4-BE49-F238E27FC236}">
                <a16:creationId xmlns:a16="http://schemas.microsoft.com/office/drawing/2014/main" id="{783A702E-D4A0-BA19-B0CD-91E81ED8B316}"/>
              </a:ext>
            </a:extLst>
          </p:cNvPr>
          <p:cNvPicPr>
            <a:picLocks noChangeAspect="1"/>
          </p:cNvPicPr>
          <p:nvPr/>
        </p:nvPicPr>
        <p:blipFill>
          <a:blip r:embed="rId5"/>
          <a:stretch>
            <a:fillRect/>
          </a:stretch>
        </p:blipFill>
        <p:spPr>
          <a:xfrm>
            <a:off x="7460673" y="5805951"/>
            <a:ext cx="1596136" cy="978880"/>
          </a:xfrm>
          <a:prstGeom prst="rect">
            <a:avLst/>
          </a:prstGeom>
        </p:spPr>
      </p:pic>
    </p:spTree>
    <p:extLst>
      <p:ext uri="{BB962C8B-B14F-4D97-AF65-F5344CB8AC3E}">
        <p14:creationId xmlns:p14="http://schemas.microsoft.com/office/powerpoint/2010/main" val="50600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B6D7C-AC2C-293D-440A-5CD150C1F907}"/>
              </a:ext>
            </a:extLst>
          </p:cNvPr>
          <p:cNvSpPr>
            <a:spLocks noGrp="1"/>
          </p:cNvSpPr>
          <p:nvPr>
            <p:ph type="title"/>
          </p:nvPr>
        </p:nvSpPr>
        <p:spPr/>
        <p:txBody>
          <a:bodyPr/>
          <a:lstStyle/>
          <a:p>
            <a:r>
              <a:rPr lang="nl-BE" dirty="0"/>
              <a:t>Verantwoordelijkheid</a:t>
            </a:r>
          </a:p>
        </p:txBody>
      </p:sp>
      <p:sp>
        <p:nvSpPr>
          <p:cNvPr id="3" name="Tijdelijke aanduiding voor inhoud 2">
            <a:extLst>
              <a:ext uri="{FF2B5EF4-FFF2-40B4-BE49-F238E27FC236}">
                <a16:creationId xmlns:a16="http://schemas.microsoft.com/office/drawing/2014/main" id="{8CB6E7A3-04F2-78EB-AE43-DCA1B940DED0}"/>
              </a:ext>
            </a:extLst>
          </p:cNvPr>
          <p:cNvSpPr>
            <a:spLocks noGrp="1"/>
          </p:cNvSpPr>
          <p:nvPr>
            <p:ph sz="half" idx="1"/>
          </p:nvPr>
        </p:nvSpPr>
        <p:spPr/>
        <p:txBody>
          <a:bodyPr/>
          <a:lstStyle/>
          <a:p>
            <a:r>
              <a:rPr lang="nl-BE" dirty="0"/>
              <a:t>EU verordening 1143/2014, Art. 21 </a:t>
            </a:r>
            <a:r>
              <a:rPr lang="nl-BE" dirty="0">
                <a:sym typeface="Wingdings" panose="05000000000000000000" pitchFamily="2" charset="2"/>
              </a:rPr>
              <a:t> terugvordering van kosten</a:t>
            </a:r>
          </a:p>
          <a:p>
            <a:pPr lvl="1"/>
            <a:r>
              <a:rPr lang="nl-BE" dirty="0">
                <a:sym typeface="Wingdings" panose="05000000000000000000" pitchFamily="2" charset="2"/>
              </a:rPr>
              <a:t>EU Richtlijn 2004/35/EG </a:t>
            </a:r>
            <a:r>
              <a:rPr lang="nl-BE" dirty="0" err="1">
                <a:sym typeface="Wingdings" panose="05000000000000000000" pitchFamily="2" charset="2"/>
              </a:rPr>
              <a:t>mbt</a:t>
            </a:r>
            <a:r>
              <a:rPr lang="nl-BE" dirty="0">
                <a:sym typeface="Wingdings" panose="05000000000000000000" pitchFamily="2" charset="2"/>
              </a:rPr>
              <a:t> Milieuaansprakelijkheid: de vervuiler betaalt</a:t>
            </a:r>
          </a:p>
          <a:p>
            <a:r>
              <a:rPr lang="nl-BE" dirty="0">
                <a:sym typeface="Wingdings" panose="05000000000000000000" pitchFamily="2" charset="2"/>
              </a:rPr>
              <a:t>Soortenbesluit, bijlage 3/1.5</a:t>
            </a:r>
          </a:p>
          <a:p>
            <a:pPr lvl="1"/>
            <a:r>
              <a:rPr lang="nl-BE" dirty="0"/>
              <a:t>‘De bestrijding mag worden uitgevoerd door de eigenaar, de huurder, de exploitant of de grondgebruiker of grondgebruikers van het terrein waar de bestrijding plaatsvindt, of door een derde op voorwaarde van een schriftelijke toestemming van…’</a:t>
            </a:r>
          </a:p>
        </p:txBody>
      </p:sp>
      <p:pic>
        <p:nvPicPr>
          <p:cNvPr id="4" name="Afbeelding 3">
            <a:extLst>
              <a:ext uri="{FF2B5EF4-FFF2-40B4-BE49-F238E27FC236}">
                <a16:creationId xmlns:a16="http://schemas.microsoft.com/office/drawing/2014/main" id="{6AD4950C-C0F1-86E0-1253-0D6B3325D4A6}"/>
              </a:ext>
            </a:extLst>
          </p:cNvPr>
          <p:cNvPicPr>
            <a:picLocks noChangeAspect="1"/>
          </p:cNvPicPr>
          <p:nvPr/>
        </p:nvPicPr>
        <p:blipFill>
          <a:blip r:embed="rId3"/>
          <a:stretch>
            <a:fillRect/>
          </a:stretch>
        </p:blipFill>
        <p:spPr>
          <a:xfrm>
            <a:off x="7434999" y="5434817"/>
            <a:ext cx="1618946" cy="1334366"/>
          </a:xfrm>
          <a:prstGeom prst="rect">
            <a:avLst/>
          </a:prstGeom>
        </p:spPr>
      </p:pic>
      <p:pic>
        <p:nvPicPr>
          <p:cNvPr id="5" name="Afbeelding 4">
            <a:extLst>
              <a:ext uri="{FF2B5EF4-FFF2-40B4-BE49-F238E27FC236}">
                <a16:creationId xmlns:a16="http://schemas.microsoft.com/office/drawing/2014/main" id="{6B164BAE-B31C-9981-BA75-E7E813851BEE}"/>
              </a:ext>
            </a:extLst>
          </p:cNvPr>
          <p:cNvPicPr>
            <a:picLocks noChangeAspect="1"/>
          </p:cNvPicPr>
          <p:nvPr/>
        </p:nvPicPr>
        <p:blipFill>
          <a:blip r:embed="rId3"/>
          <a:stretch>
            <a:fillRect/>
          </a:stretch>
        </p:blipFill>
        <p:spPr>
          <a:xfrm>
            <a:off x="7458086" y="5434817"/>
            <a:ext cx="1618946" cy="1334366"/>
          </a:xfrm>
          <a:prstGeom prst="rect">
            <a:avLst/>
          </a:prstGeom>
        </p:spPr>
      </p:pic>
    </p:spTree>
    <p:extLst>
      <p:ext uri="{BB962C8B-B14F-4D97-AF65-F5344CB8AC3E}">
        <p14:creationId xmlns:p14="http://schemas.microsoft.com/office/powerpoint/2010/main" val="2684759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B6D7C-AC2C-293D-440A-5CD150C1F907}"/>
              </a:ext>
            </a:extLst>
          </p:cNvPr>
          <p:cNvSpPr>
            <a:spLocks noGrp="1"/>
          </p:cNvSpPr>
          <p:nvPr>
            <p:ph type="title"/>
          </p:nvPr>
        </p:nvSpPr>
        <p:spPr/>
        <p:txBody>
          <a:bodyPr/>
          <a:lstStyle/>
          <a:p>
            <a:r>
              <a:rPr lang="nl-BE" dirty="0"/>
              <a:t>Verantwoordelijkheid</a:t>
            </a:r>
          </a:p>
        </p:txBody>
      </p:sp>
      <p:sp>
        <p:nvSpPr>
          <p:cNvPr id="3" name="Tijdelijke aanduiding voor inhoud 2">
            <a:extLst>
              <a:ext uri="{FF2B5EF4-FFF2-40B4-BE49-F238E27FC236}">
                <a16:creationId xmlns:a16="http://schemas.microsoft.com/office/drawing/2014/main" id="{8CB6E7A3-04F2-78EB-AE43-DCA1B940DED0}"/>
              </a:ext>
            </a:extLst>
          </p:cNvPr>
          <p:cNvSpPr>
            <a:spLocks noGrp="1"/>
          </p:cNvSpPr>
          <p:nvPr>
            <p:ph sz="half" idx="1"/>
          </p:nvPr>
        </p:nvSpPr>
        <p:spPr/>
        <p:txBody>
          <a:bodyPr/>
          <a:lstStyle/>
          <a:p>
            <a:r>
              <a:rPr lang="nl-BE" dirty="0"/>
              <a:t>Motieven voor externe tussenkomst</a:t>
            </a:r>
          </a:p>
          <a:p>
            <a:pPr lvl="1"/>
            <a:r>
              <a:rPr lang="nl-BE" dirty="0"/>
              <a:t>Snelle respons</a:t>
            </a:r>
          </a:p>
          <a:p>
            <a:pPr lvl="1"/>
            <a:r>
              <a:rPr lang="nl-BE" dirty="0"/>
              <a:t>Doelstelling kan niet enkel door acties van terreinverantwoordelijken worden gehaald </a:t>
            </a:r>
            <a:r>
              <a:rPr lang="nl-BE" dirty="0">
                <a:sym typeface="Wingdings" panose="05000000000000000000" pitchFamily="2" charset="2"/>
              </a:rPr>
              <a:t> </a:t>
            </a:r>
            <a:r>
              <a:rPr lang="nl-BE" dirty="0" err="1">
                <a:sym typeface="Wingdings" panose="05000000000000000000" pitchFamily="2" charset="2"/>
              </a:rPr>
              <a:t>tijgermug</a:t>
            </a:r>
            <a:endParaRPr lang="nl-BE" dirty="0"/>
          </a:p>
          <a:p>
            <a:pPr lvl="1"/>
            <a:r>
              <a:rPr lang="nl-BE" dirty="0"/>
              <a:t>Bestrijding is technisch niet uitvoerbaar door terreinverantwoordelijke </a:t>
            </a:r>
            <a:r>
              <a:rPr lang="nl-BE" dirty="0">
                <a:sym typeface="Wingdings" panose="05000000000000000000" pitchFamily="2" charset="2"/>
              </a:rPr>
              <a:t> </a:t>
            </a:r>
            <a:r>
              <a:rPr lang="nl-BE" dirty="0" err="1">
                <a:sym typeface="Wingdings" panose="05000000000000000000" pitchFamily="2" charset="2"/>
              </a:rPr>
              <a:t>rosse</a:t>
            </a:r>
            <a:r>
              <a:rPr lang="nl-BE" dirty="0">
                <a:sym typeface="Wingdings" panose="05000000000000000000" pitchFamily="2" charset="2"/>
              </a:rPr>
              <a:t> stekelstaart</a:t>
            </a:r>
            <a:endParaRPr lang="nl-BE" dirty="0"/>
          </a:p>
        </p:txBody>
      </p:sp>
      <p:pic>
        <p:nvPicPr>
          <p:cNvPr id="5" name="Afbeelding 4">
            <a:extLst>
              <a:ext uri="{FF2B5EF4-FFF2-40B4-BE49-F238E27FC236}">
                <a16:creationId xmlns:a16="http://schemas.microsoft.com/office/drawing/2014/main" id="{01271665-88DA-EB2D-4225-3EA19258AAB7}"/>
              </a:ext>
            </a:extLst>
          </p:cNvPr>
          <p:cNvPicPr>
            <a:picLocks noChangeAspect="1"/>
          </p:cNvPicPr>
          <p:nvPr/>
        </p:nvPicPr>
        <p:blipFill>
          <a:blip r:embed="rId3"/>
          <a:stretch>
            <a:fillRect/>
          </a:stretch>
        </p:blipFill>
        <p:spPr>
          <a:xfrm>
            <a:off x="7919215" y="4810991"/>
            <a:ext cx="930869" cy="2038113"/>
          </a:xfrm>
          <a:prstGeom prst="rect">
            <a:avLst/>
          </a:prstGeom>
        </p:spPr>
      </p:pic>
    </p:spTree>
    <p:extLst>
      <p:ext uri="{BB962C8B-B14F-4D97-AF65-F5344CB8AC3E}">
        <p14:creationId xmlns:p14="http://schemas.microsoft.com/office/powerpoint/2010/main" val="506459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253495" y="2975776"/>
            <a:ext cx="1793869" cy="1469540"/>
          </a:xfrm>
          <a:prstGeom prst="rect">
            <a:avLst/>
          </a:prstGeom>
          <a:noFill/>
        </p:spPr>
        <p:txBody>
          <a:bodyPr wrap="square" lIns="63152" tIns="31577" rIns="63152" bIns="31577" rtlCol="0">
            <a:spAutoFit/>
          </a:bodyPr>
          <a:lstStyle/>
          <a:p>
            <a:pPr algn="ctr"/>
            <a:endParaRPr lang="nl-BE" sz="1015" dirty="0"/>
          </a:p>
          <a:p>
            <a:pPr algn="ctr"/>
            <a:endParaRPr lang="nl-BE" sz="1015" b="1" dirty="0">
              <a:solidFill>
                <a:srgbClr val="C00000"/>
              </a:solidFill>
            </a:endParaRPr>
          </a:p>
          <a:p>
            <a:pPr algn="ctr"/>
            <a:r>
              <a:rPr lang="nl-BE" sz="1015" b="1" u="sng" dirty="0">
                <a:solidFill>
                  <a:srgbClr val="C00000"/>
                </a:solidFill>
              </a:rPr>
              <a:t>[KLOKKENLUIDER]</a:t>
            </a:r>
          </a:p>
          <a:p>
            <a:pPr algn="ctr"/>
            <a:endParaRPr lang="nl-BE" sz="1015" dirty="0"/>
          </a:p>
          <a:p>
            <a:pPr algn="ctr"/>
            <a:r>
              <a:rPr lang="nl-BE" sz="1015" dirty="0"/>
              <a:t>- via waarnemingen.be (</a:t>
            </a:r>
            <a:r>
              <a:rPr lang="nl-BE" sz="1015" i="1" dirty="0"/>
              <a:t>alert</a:t>
            </a:r>
            <a:r>
              <a:rPr lang="nl-BE" sz="1015" dirty="0"/>
              <a:t>)</a:t>
            </a:r>
          </a:p>
          <a:p>
            <a:pPr algn="ctr"/>
            <a:r>
              <a:rPr lang="nl-BE" sz="1015" dirty="0"/>
              <a:t>- via overig kanaal</a:t>
            </a:r>
          </a:p>
          <a:p>
            <a:pPr algn="ctr"/>
            <a:r>
              <a:rPr lang="nl-BE" sz="1015" dirty="0"/>
              <a:t>- doorgeven specificaties + suggestie over te nemen traject.</a:t>
            </a:r>
          </a:p>
        </p:txBody>
      </p:sp>
      <p:sp>
        <p:nvSpPr>
          <p:cNvPr id="12" name="Tekstvak 11"/>
          <p:cNvSpPr txBox="1"/>
          <p:nvPr/>
        </p:nvSpPr>
        <p:spPr>
          <a:xfrm>
            <a:off x="387171" y="322937"/>
            <a:ext cx="1193887" cy="532361"/>
          </a:xfrm>
          <a:prstGeom prst="rect">
            <a:avLst/>
          </a:prstGeom>
          <a:noFill/>
          <a:ln cmpd="dbl">
            <a:solidFill>
              <a:schemeClr val="tx1"/>
            </a:solidFill>
          </a:ln>
        </p:spPr>
        <p:txBody>
          <a:bodyPr wrap="square" lIns="63152" tIns="31577" rIns="63152" bIns="31577" rtlCol="0">
            <a:spAutoFit/>
          </a:bodyPr>
          <a:lstStyle/>
          <a:p>
            <a:r>
              <a:rPr lang="nl-BE" sz="1015" dirty="0"/>
              <a:t>Responsketting</a:t>
            </a:r>
          </a:p>
          <a:p>
            <a:r>
              <a:rPr lang="nl-BE" sz="1015" b="1" dirty="0"/>
              <a:t>Rosse stekelstaart</a:t>
            </a:r>
          </a:p>
          <a:p>
            <a:r>
              <a:rPr lang="nl-BE" sz="1015" dirty="0"/>
              <a:t>VERSIE 16/07/2018</a:t>
            </a:r>
          </a:p>
        </p:txBody>
      </p:sp>
      <p:sp>
        <p:nvSpPr>
          <p:cNvPr id="18" name="Tekstvak 17"/>
          <p:cNvSpPr txBox="1"/>
          <p:nvPr/>
        </p:nvSpPr>
        <p:spPr>
          <a:xfrm>
            <a:off x="6450840" y="3894283"/>
            <a:ext cx="2078247" cy="532361"/>
          </a:xfrm>
          <a:prstGeom prst="rect">
            <a:avLst/>
          </a:prstGeom>
          <a:noFill/>
        </p:spPr>
        <p:txBody>
          <a:bodyPr wrap="square" lIns="63152" tIns="31577" rIns="63152" bIns="31577" rtlCol="0">
            <a:spAutoFit/>
          </a:bodyPr>
          <a:lstStyle/>
          <a:p>
            <a:pPr algn="r"/>
            <a:r>
              <a:rPr lang="nl-BE" sz="1015" b="1" dirty="0">
                <a:solidFill>
                  <a:srgbClr val="C00000"/>
                </a:solidFill>
              </a:rPr>
              <a:t>[BESTRIJDER]</a:t>
            </a:r>
            <a:r>
              <a:rPr lang="nl-BE" sz="1015" dirty="0">
                <a:solidFill>
                  <a:srgbClr val="C00000"/>
                </a:solidFill>
              </a:rPr>
              <a:t> + </a:t>
            </a:r>
            <a:r>
              <a:rPr lang="nl-BE" sz="1015" b="1" dirty="0">
                <a:solidFill>
                  <a:srgbClr val="C00000"/>
                </a:solidFill>
              </a:rPr>
              <a:t>[BEGELEIDER] </a:t>
            </a:r>
            <a:r>
              <a:rPr lang="nl-BE" sz="1015" dirty="0">
                <a:solidFill>
                  <a:srgbClr val="C00000"/>
                </a:solidFill>
              </a:rPr>
              <a:t>vullen  het </a:t>
            </a:r>
            <a:r>
              <a:rPr lang="nl-BE" sz="1015" b="1" dirty="0">
                <a:solidFill>
                  <a:srgbClr val="C00000"/>
                </a:solidFill>
              </a:rPr>
              <a:t>veldformulier</a:t>
            </a:r>
            <a:r>
              <a:rPr lang="nl-BE" sz="1015" dirty="0">
                <a:solidFill>
                  <a:srgbClr val="C00000"/>
                </a:solidFill>
              </a:rPr>
              <a:t> in, en bezorgen deze aan de  </a:t>
            </a:r>
            <a:r>
              <a:rPr lang="nl-BE" sz="1015" b="1" dirty="0">
                <a:solidFill>
                  <a:srgbClr val="C00000"/>
                </a:solidFill>
              </a:rPr>
              <a:t>[KLOKKENLUIDER]</a:t>
            </a:r>
            <a:r>
              <a:rPr lang="nl-BE" sz="1015" dirty="0">
                <a:solidFill>
                  <a:srgbClr val="C00000"/>
                </a:solidFill>
              </a:rPr>
              <a:t>.</a:t>
            </a:r>
          </a:p>
        </p:txBody>
      </p:sp>
      <p:sp>
        <p:nvSpPr>
          <p:cNvPr id="21" name="Tekstvak 20"/>
          <p:cNvSpPr txBox="1"/>
          <p:nvPr/>
        </p:nvSpPr>
        <p:spPr>
          <a:xfrm>
            <a:off x="2312057" y="3297862"/>
            <a:ext cx="1529576" cy="219967"/>
          </a:xfrm>
          <a:prstGeom prst="rect">
            <a:avLst/>
          </a:prstGeom>
          <a:noFill/>
        </p:spPr>
        <p:txBody>
          <a:bodyPr wrap="square" lIns="63152" tIns="31577" rIns="63152" bIns="31577" rtlCol="0">
            <a:spAutoFit/>
          </a:bodyPr>
          <a:lstStyle/>
          <a:p>
            <a:r>
              <a:rPr lang="nl-BE" sz="1015" b="1" u="sng" dirty="0">
                <a:solidFill>
                  <a:srgbClr val="C00000"/>
                </a:solidFill>
              </a:rPr>
              <a:t>[COÖRDINATOR]</a:t>
            </a:r>
          </a:p>
        </p:txBody>
      </p:sp>
      <p:sp>
        <p:nvSpPr>
          <p:cNvPr id="25" name="Tekstvak 24"/>
          <p:cNvSpPr txBox="1"/>
          <p:nvPr/>
        </p:nvSpPr>
        <p:spPr>
          <a:xfrm>
            <a:off x="2269193" y="4160158"/>
            <a:ext cx="2920018" cy="376164"/>
          </a:xfrm>
          <a:prstGeom prst="rect">
            <a:avLst/>
          </a:prstGeom>
          <a:noFill/>
        </p:spPr>
        <p:txBody>
          <a:bodyPr wrap="square" lIns="63152" tIns="31577" rIns="63152" bIns="31577" rtlCol="0">
            <a:spAutoFit/>
          </a:bodyPr>
          <a:lstStyle/>
          <a:p>
            <a:pPr algn="ctr"/>
            <a:r>
              <a:rPr lang="nl-BE" sz="1015" b="1" dirty="0">
                <a:solidFill>
                  <a:srgbClr val="C00000"/>
                </a:solidFill>
              </a:rPr>
              <a:t>Terreineigenaar</a:t>
            </a:r>
          </a:p>
          <a:p>
            <a:pPr algn="ctr"/>
            <a:r>
              <a:rPr lang="nl-BE" sz="1015" i="1" dirty="0"/>
              <a:t>No go </a:t>
            </a:r>
            <a:r>
              <a:rPr lang="nl-BE" sz="1015" dirty="0"/>
              <a:t>ingeval geen toestemming verkregen !</a:t>
            </a:r>
          </a:p>
        </p:txBody>
      </p:sp>
      <p:sp>
        <p:nvSpPr>
          <p:cNvPr id="49" name="Tekstvak 48"/>
          <p:cNvSpPr txBox="1"/>
          <p:nvPr/>
        </p:nvSpPr>
        <p:spPr>
          <a:xfrm>
            <a:off x="2669227" y="2820984"/>
            <a:ext cx="2491234" cy="212914"/>
          </a:xfrm>
          <a:prstGeom prst="rect">
            <a:avLst/>
          </a:prstGeom>
          <a:noFill/>
        </p:spPr>
        <p:txBody>
          <a:bodyPr wrap="square" lIns="63152" tIns="31577" rIns="63152" bIns="31577" rtlCol="0">
            <a:spAutoFit/>
          </a:bodyPr>
          <a:lstStyle/>
          <a:p>
            <a:pPr algn="ctr"/>
            <a:r>
              <a:rPr lang="nl-BE" sz="969" b="1" i="1" dirty="0">
                <a:solidFill>
                  <a:srgbClr val="C00000"/>
                </a:solidFill>
              </a:rPr>
              <a:t>BINNEN      ANB-terreinen</a:t>
            </a:r>
            <a:endParaRPr lang="nl-BE" sz="969" b="1" dirty="0">
              <a:solidFill>
                <a:srgbClr val="C00000"/>
              </a:solidFill>
            </a:endParaRPr>
          </a:p>
        </p:txBody>
      </p:sp>
      <p:sp>
        <p:nvSpPr>
          <p:cNvPr id="61" name="Tekstvak 60"/>
          <p:cNvSpPr txBox="1"/>
          <p:nvPr/>
        </p:nvSpPr>
        <p:spPr>
          <a:xfrm>
            <a:off x="2378525" y="504367"/>
            <a:ext cx="1994068" cy="234267"/>
          </a:xfrm>
          <a:prstGeom prst="rect">
            <a:avLst/>
          </a:prstGeom>
          <a:noFill/>
        </p:spPr>
        <p:txBody>
          <a:bodyPr wrap="square" lIns="63152" tIns="31577" rIns="63152" bIns="31577" rtlCol="0">
            <a:spAutoFit/>
          </a:bodyPr>
          <a:lstStyle>
            <a:defPPr>
              <a:defRPr lang="nl-BE"/>
            </a:defPPr>
            <a:lvl1pPr>
              <a:defRPr sz="1200" b="1">
                <a:solidFill>
                  <a:srgbClr val="0070C0"/>
                </a:solidFill>
              </a:defRPr>
            </a:lvl1pPr>
          </a:lstStyle>
          <a:p>
            <a:r>
              <a:rPr lang="nl-BE" sz="1108" u="sng" dirty="0">
                <a:solidFill>
                  <a:srgbClr val="C00000"/>
                </a:solidFill>
              </a:rPr>
              <a:t>[BESTRIJDER]</a:t>
            </a:r>
            <a:r>
              <a:rPr lang="nl-BE" sz="1108" dirty="0">
                <a:solidFill>
                  <a:srgbClr val="C00000"/>
                </a:solidFill>
              </a:rPr>
              <a:t> + </a:t>
            </a:r>
            <a:r>
              <a:rPr lang="nl-BE" sz="1108" u="sng" dirty="0">
                <a:solidFill>
                  <a:srgbClr val="C00000"/>
                </a:solidFill>
              </a:rPr>
              <a:t>[BEGELEIDER]</a:t>
            </a:r>
          </a:p>
        </p:txBody>
      </p:sp>
      <p:pic>
        <p:nvPicPr>
          <p:cNvPr id="1026" name="Afbeelding 20" descr="image00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6144" y="3076600"/>
            <a:ext cx="1680004" cy="67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2267435" y="3025994"/>
            <a:ext cx="2920018" cy="76375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rtlCol="0" anchor="ctr"/>
          <a:lstStyle/>
          <a:p>
            <a:pPr algn="ctr"/>
            <a:endParaRPr lang="nl-BE" sz="1662"/>
          </a:p>
        </p:txBody>
      </p:sp>
      <p:cxnSp>
        <p:nvCxnSpPr>
          <p:cNvPr id="9" name="Rechte verbindingslijn met pijl 8"/>
          <p:cNvCxnSpPr>
            <a:cxnSpLocks/>
            <a:endCxn id="6" idx="1"/>
          </p:cNvCxnSpPr>
          <p:nvPr/>
        </p:nvCxnSpPr>
        <p:spPr>
          <a:xfrm>
            <a:off x="1727200" y="3407874"/>
            <a:ext cx="540235"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bogen verbindingslijn 25"/>
          <p:cNvCxnSpPr>
            <a:stCxn id="6" idx="0"/>
            <a:endCxn id="61" idx="1"/>
          </p:cNvCxnSpPr>
          <p:nvPr/>
        </p:nvCxnSpPr>
        <p:spPr>
          <a:xfrm rot="16200000" flipV="1">
            <a:off x="1850739" y="1149288"/>
            <a:ext cx="2404493" cy="1348919"/>
          </a:xfrm>
          <a:prstGeom prst="bentConnector4">
            <a:avLst>
              <a:gd name="adj1" fmla="val 47564"/>
              <a:gd name="adj2" fmla="val 125182"/>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5" name="Tabel 44"/>
          <p:cNvGraphicFramePr>
            <a:graphicFrameLocks noGrp="1"/>
          </p:cNvGraphicFramePr>
          <p:nvPr>
            <p:extLst>
              <p:ext uri="{D42A27DB-BD31-4B8C-83A1-F6EECF244321}">
                <p14:modId xmlns:p14="http://schemas.microsoft.com/office/powerpoint/2010/main" val="2202950052"/>
              </p:ext>
            </p:extLst>
          </p:nvPr>
        </p:nvGraphicFramePr>
        <p:xfrm>
          <a:off x="2179119" y="770243"/>
          <a:ext cx="6485126" cy="1833490"/>
        </p:xfrm>
        <a:graphic>
          <a:graphicData uri="http://schemas.openxmlformats.org/drawingml/2006/table">
            <a:tbl>
              <a:tblPr firstRow="1" bandRow="1">
                <a:tableStyleId>{0660B408-B3CF-4A94-85FC-2B1E0A45F4A2}</a:tableStyleId>
              </a:tblPr>
              <a:tblGrid>
                <a:gridCol w="1742683">
                  <a:extLst>
                    <a:ext uri="{9D8B030D-6E8A-4147-A177-3AD203B41FA5}">
                      <a16:colId xmlns:a16="http://schemas.microsoft.com/office/drawing/2014/main" val="20000"/>
                    </a:ext>
                  </a:extLst>
                </a:gridCol>
                <a:gridCol w="2554191">
                  <a:extLst>
                    <a:ext uri="{9D8B030D-6E8A-4147-A177-3AD203B41FA5}">
                      <a16:colId xmlns:a16="http://schemas.microsoft.com/office/drawing/2014/main" val="20001"/>
                    </a:ext>
                  </a:extLst>
                </a:gridCol>
                <a:gridCol w="2188252">
                  <a:extLst>
                    <a:ext uri="{9D8B030D-6E8A-4147-A177-3AD203B41FA5}">
                      <a16:colId xmlns:a16="http://schemas.microsoft.com/office/drawing/2014/main" val="20002"/>
                    </a:ext>
                  </a:extLst>
                </a:gridCol>
              </a:tblGrid>
              <a:tr h="342314">
                <a:tc>
                  <a:txBody>
                    <a:bodyPr/>
                    <a:lstStyle/>
                    <a:p>
                      <a:r>
                        <a:rPr lang="nl-BE" sz="800" dirty="0"/>
                        <a:t>Bestrijder = schutter</a:t>
                      </a:r>
                    </a:p>
                  </a:txBody>
                  <a:tcPr marL="84406" marR="84406" marT="42203" marB="42203"/>
                </a:tc>
                <a:tc>
                  <a:txBody>
                    <a:bodyPr/>
                    <a:lstStyle/>
                    <a:p>
                      <a:r>
                        <a:rPr lang="nl-BE" sz="800" dirty="0"/>
                        <a:t>Begeleider</a:t>
                      </a:r>
                    </a:p>
                  </a:txBody>
                  <a:tcPr marL="84406" marR="84406" marT="42203" marB="42203"/>
                </a:tc>
                <a:tc>
                  <a:txBody>
                    <a:bodyPr/>
                    <a:lstStyle/>
                    <a:p>
                      <a:r>
                        <a:rPr lang="nl-BE" sz="800" dirty="0"/>
                        <a:t>Referenties</a:t>
                      </a:r>
                    </a:p>
                  </a:txBody>
                  <a:tcPr marL="84406" marR="84406" marT="42203" marB="42203"/>
                </a:tc>
                <a:extLst>
                  <a:ext uri="{0D108BD9-81ED-4DB2-BD59-A6C34878D82A}">
                    <a16:rowId xmlns:a16="http://schemas.microsoft.com/office/drawing/2014/main" val="10000"/>
                  </a:ext>
                </a:extLst>
              </a:tr>
              <a:tr h="342314">
                <a:tc>
                  <a:txBody>
                    <a:bodyPr/>
                    <a:lstStyle/>
                    <a:p>
                      <a:r>
                        <a:rPr lang="nl-BE" sz="800" dirty="0"/>
                        <a:t>Boswachter, regiobeheerder of andere TB-medewerker</a:t>
                      </a:r>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Boswachter, regiobeheerder of andere TB-medewerker;</a:t>
                      </a:r>
                      <a:r>
                        <a:rPr lang="nl-BE" sz="800" baseline="0" dirty="0"/>
                        <a:t> beleidsadviseur; natuurinspecteur.</a:t>
                      </a:r>
                      <a:endParaRPr lang="nl-BE" sz="800" dirty="0"/>
                    </a:p>
                  </a:txBody>
                  <a:tcPr marL="84406" marR="84406" marT="42203" marB="42203"/>
                </a:tc>
                <a:tc>
                  <a:txBody>
                    <a:bodyPr/>
                    <a:lstStyle/>
                    <a:p>
                      <a:r>
                        <a:rPr lang="nl-BE" sz="800" dirty="0"/>
                        <a:t>Nota’s 2016/DR/710 (10 okt’16), 2017/DR/828 (5 mei’17).</a:t>
                      </a:r>
                    </a:p>
                  </a:txBody>
                  <a:tcPr marL="84406" marR="84406" marT="42203" marB="42203"/>
                </a:tc>
                <a:extLst>
                  <a:ext uri="{0D108BD9-81ED-4DB2-BD59-A6C34878D82A}">
                    <a16:rowId xmlns:a16="http://schemas.microsoft.com/office/drawing/2014/main" val="10001"/>
                  </a:ext>
                </a:extLst>
              </a:tr>
              <a:tr h="342314">
                <a:tc>
                  <a:txBody>
                    <a:bodyPr/>
                    <a:lstStyle/>
                    <a:p>
                      <a:r>
                        <a:rPr lang="nl-BE" sz="800" dirty="0"/>
                        <a:t>Jager met vrijwilligersovereenkomst</a:t>
                      </a:r>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Boswachter, regiobeheerder of andere TB-medewerker;</a:t>
                      </a:r>
                      <a:r>
                        <a:rPr lang="nl-BE" sz="800" baseline="0" dirty="0"/>
                        <a:t> beleidsadviseur; natuurinspecteur.</a:t>
                      </a:r>
                      <a:endParaRPr lang="nl-BE" sz="800" dirty="0"/>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Nota 2017/DR/828 (5 mei’17);</a:t>
                      </a:r>
                      <a:r>
                        <a:rPr lang="nl-BE" sz="800" baseline="0" dirty="0"/>
                        <a:t> vrijwilligersovereenkomst.</a:t>
                      </a:r>
                      <a:endParaRPr lang="nl-BE" sz="800" dirty="0"/>
                    </a:p>
                  </a:txBody>
                  <a:tcPr marL="84406" marR="84406" marT="42203" marB="42203"/>
                </a:tc>
                <a:extLst>
                  <a:ext uri="{0D108BD9-81ED-4DB2-BD59-A6C34878D82A}">
                    <a16:rowId xmlns:a16="http://schemas.microsoft.com/office/drawing/2014/main" val="10002"/>
                  </a:ext>
                </a:extLst>
              </a:tr>
              <a:tr h="342314">
                <a:tc>
                  <a:txBody>
                    <a:bodyPr/>
                    <a:lstStyle/>
                    <a:p>
                      <a:r>
                        <a:rPr lang="nl-BE" sz="800" i="1" dirty="0"/>
                        <a:t>Prof. verdelger</a:t>
                      </a:r>
                    </a:p>
                  </a:txBody>
                  <a:tcPr marL="84406" marR="84406" marT="42203" marB="42203"/>
                </a:tc>
                <a:tc>
                  <a:txBody>
                    <a:bodyPr/>
                    <a:lstStyle/>
                    <a:p>
                      <a:r>
                        <a:rPr lang="nl-BE" sz="800" dirty="0"/>
                        <a:t>Boswachter, regiobeheerder of andere TB-medewerker;</a:t>
                      </a:r>
                      <a:r>
                        <a:rPr lang="nl-BE" sz="800" baseline="0" dirty="0"/>
                        <a:t> beleidsadviseur; natuurinspecteur.</a:t>
                      </a:r>
                      <a:endParaRPr lang="nl-BE" sz="800" dirty="0"/>
                    </a:p>
                  </a:txBody>
                  <a:tcPr marL="84406" marR="84406" marT="42203" marB="42203"/>
                </a:tc>
                <a:tc>
                  <a:txBody>
                    <a:bodyPr/>
                    <a:lstStyle/>
                    <a:p>
                      <a:r>
                        <a:rPr lang="nl-BE" sz="800" dirty="0"/>
                        <a:t>Nota 2017/DR/828 (5 mei’17); bestek ANB/S&amp;I/2016/013.</a:t>
                      </a:r>
                    </a:p>
                  </a:txBody>
                  <a:tcPr marL="84406" marR="84406" marT="42203" marB="42203"/>
                </a:tc>
                <a:extLst>
                  <a:ext uri="{0D108BD9-81ED-4DB2-BD59-A6C34878D82A}">
                    <a16:rowId xmlns:a16="http://schemas.microsoft.com/office/drawing/2014/main" val="10003"/>
                  </a:ext>
                </a:extLst>
              </a:tr>
              <a:tr h="464234">
                <a:tc>
                  <a:txBody>
                    <a:bodyPr/>
                    <a:lstStyle/>
                    <a:p>
                      <a:r>
                        <a:rPr lang="nl-BE" sz="800" dirty="0"/>
                        <a:t>Natuurinspecteur</a:t>
                      </a:r>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Boswachter, regiobeheerder of andere TB-medewerker;</a:t>
                      </a:r>
                      <a:r>
                        <a:rPr lang="nl-BE" sz="800" baseline="0" dirty="0"/>
                        <a:t> beleidsadviseur; natuurinspecteur.</a:t>
                      </a:r>
                      <a:endParaRPr lang="nl-BE" sz="800" dirty="0"/>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Nota’s 2016/DR/710 (10 okt’16), 2017/DR/828 (5 mei’17).</a:t>
                      </a:r>
                    </a:p>
                    <a:p>
                      <a:endParaRPr lang="nl-BE" sz="800" dirty="0"/>
                    </a:p>
                  </a:txBody>
                  <a:tcPr marL="84406" marR="84406" marT="42203" marB="42203"/>
                </a:tc>
                <a:extLst>
                  <a:ext uri="{0D108BD9-81ED-4DB2-BD59-A6C34878D82A}">
                    <a16:rowId xmlns:a16="http://schemas.microsoft.com/office/drawing/2014/main" val="10004"/>
                  </a:ext>
                </a:extLst>
              </a:tr>
            </a:tbl>
          </a:graphicData>
        </a:graphic>
      </p:graphicFrame>
      <p:cxnSp>
        <p:nvCxnSpPr>
          <p:cNvPr id="50" name="Gebogen verbindingslijn 49"/>
          <p:cNvCxnSpPr>
            <a:stCxn id="61" idx="3"/>
            <a:endCxn id="18" idx="3"/>
          </p:cNvCxnSpPr>
          <p:nvPr/>
        </p:nvCxnSpPr>
        <p:spPr>
          <a:xfrm>
            <a:off x="4372593" y="621501"/>
            <a:ext cx="4156494" cy="3538963"/>
          </a:xfrm>
          <a:prstGeom prst="bentConnector3">
            <a:avLst>
              <a:gd name="adj1" fmla="val 105500"/>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5" name="Tekstvak 64"/>
          <p:cNvSpPr txBox="1"/>
          <p:nvPr/>
        </p:nvSpPr>
        <p:spPr>
          <a:xfrm>
            <a:off x="2669227" y="3789753"/>
            <a:ext cx="2491234" cy="212914"/>
          </a:xfrm>
          <a:prstGeom prst="rect">
            <a:avLst/>
          </a:prstGeom>
          <a:noFill/>
        </p:spPr>
        <p:txBody>
          <a:bodyPr wrap="square" lIns="63152" tIns="31577" rIns="63152" bIns="31577" rtlCol="0">
            <a:spAutoFit/>
          </a:bodyPr>
          <a:lstStyle/>
          <a:p>
            <a:pPr algn="ctr"/>
            <a:r>
              <a:rPr lang="nl-BE" sz="969" b="1" i="1" dirty="0">
                <a:solidFill>
                  <a:srgbClr val="C00000"/>
                </a:solidFill>
              </a:rPr>
              <a:t>BUITEN      ANB-terreinen</a:t>
            </a:r>
            <a:endParaRPr lang="nl-BE" sz="969" b="1" dirty="0">
              <a:solidFill>
                <a:srgbClr val="C00000"/>
              </a:solidFill>
            </a:endParaRPr>
          </a:p>
        </p:txBody>
      </p:sp>
      <p:graphicFrame>
        <p:nvGraphicFramePr>
          <p:cNvPr id="66" name="Tabel 65"/>
          <p:cNvGraphicFramePr>
            <a:graphicFrameLocks noGrp="1"/>
          </p:cNvGraphicFramePr>
          <p:nvPr>
            <p:extLst>
              <p:ext uri="{D42A27DB-BD31-4B8C-83A1-F6EECF244321}">
                <p14:modId xmlns:p14="http://schemas.microsoft.com/office/powerpoint/2010/main" val="1668461231"/>
              </p:ext>
            </p:extLst>
          </p:nvPr>
        </p:nvGraphicFramePr>
        <p:xfrm>
          <a:off x="2340886" y="5069603"/>
          <a:ext cx="6485126" cy="1350499"/>
        </p:xfrm>
        <a:graphic>
          <a:graphicData uri="http://schemas.openxmlformats.org/drawingml/2006/table">
            <a:tbl>
              <a:tblPr firstRow="1" bandRow="1">
                <a:tableStyleId>{0660B408-B3CF-4A94-85FC-2B1E0A45F4A2}</a:tableStyleId>
              </a:tblPr>
              <a:tblGrid>
                <a:gridCol w="1742683">
                  <a:extLst>
                    <a:ext uri="{9D8B030D-6E8A-4147-A177-3AD203B41FA5}">
                      <a16:colId xmlns:a16="http://schemas.microsoft.com/office/drawing/2014/main" val="20000"/>
                    </a:ext>
                  </a:extLst>
                </a:gridCol>
                <a:gridCol w="2554191">
                  <a:extLst>
                    <a:ext uri="{9D8B030D-6E8A-4147-A177-3AD203B41FA5}">
                      <a16:colId xmlns:a16="http://schemas.microsoft.com/office/drawing/2014/main" val="20001"/>
                    </a:ext>
                  </a:extLst>
                </a:gridCol>
                <a:gridCol w="2188252">
                  <a:extLst>
                    <a:ext uri="{9D8B030D-6E8A-4147-A177-3AD203B41FA5}">
                      <a16:colId xmlns:a16="http://schemas.microsoft.com/office/drawing/2014/main" val="20002"/>
                    </a:ext>
                  </a:extLst>
                </a:gridCol>
              </a:tblGrid>
              <a:tr h="211015">
                <a:tc>
                  <a:txBody>
                    <a:bodyPr/>
                    <a:lstStyle/>
                    <a:p>
                      <a:r>
                        <a:rPr lang="nl-BE" sz="800" dirty="0"/>
                        <a:t>Bestrijder = schutter</a:t>
                      </a:r>
                    </a:p>
                  </a:txBody>
                  <a:tcPr marL="84406" marR="84406" marT="42203" marB="42203"/>
                </a:tc>
                <a:tc>
                  <a:txBody>
                    <a:bodyPr/>
                    <a:lstStyle/>
                    <a:p>
                      <a:r>
                        <a:rPr lang="nl-BE" sz="800" dirty="0"/>
                        <a:t>Begeleider</a:t>
                      </a:r>
                    </a:p>
                  </a:txBody>
                  <a:tcPr marL="84406" marR="84406" marT="42203" marB="42203"/>
                </a:tc>
                <a:tc>
                  <a:txBody>
                    <a:bodyPr/>
                    <a:lstStyle/>
                    <a:p>
                      <a:r>
                        <a:rPr lang="nl-BE" sz="800" dirty="0"/>
                        <a:t>Referenties</a:t>
                      </a:r>
                    </a:p>
                  </a:txBody>
                  <a:tcPr marL="84406" marR="84406" marT="42203" marB="42203"/>
                </a:tc>
                <a:extLst>
                  <a:ext uri="{0D108BD9-81ED-4DB2-BD59-A6C34878D82A}">
                    <a16:rowId xmlns:a16="http://schemas.microsoft.com/office/drawing/2014/main" val="10000"/>
                  </a:ext>
                </a:extLst>
              </a:tr>
              <a:tr h="337625">
                <a:tc>
                  <a:txBody>
                    <a:bodyPr/>
                    <a:lstStyle/>
                    <a:p>
                      <a:r>
                        <a:rPr lang="nl-BE" sz="800" dirty="0"/>
                        <a:t>Jager met vrijwilligersovereenkomst</a:t>
                      </a:r>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B</a:t>
                      </a:r>
                      <a:r>
                        <a:rPr lang="nl-BE" sz="800" baseline="0" dirty="0"/>
                        <a:t>eleidsadviseur; natuurinspecteur.</a:t>
                      </a:r>
                      <a:endParaRPr lang="nl-BE" sz="800" dirty="0"/>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Nota 2017/DR/828 (5 mei’17);</a:t>
                      </a:r>
                      <a:r>
                        <a:rPr lang="nl-BE" sz="800" baseline="0" dirty="0"/>
                        <a:t> vrijwilligersovereenkomst.</a:t>
                      </a:r>
                      <a:endParaRPr lang="nl-BE" sz="800" dirty="0"/>
                    </a:p>
                  </a:txBody>
                  <a:tcPr marL="84406" marR="84406" marT="42203" marB="42203"/>
                </a:tc>
                <a:extLst>
                  <a:ext uri="{0D108BD9-81ED-4DB2-BD59-A6C34878D82A}">
                    <a16:rowId xmlns:a16="http://schemas.microsoft.com/office/drawing/2014/main" val="10001"/>
                  </a:ext>
                </a:extLst>
              </a:tr>
              <a:tr h="337625">
                <a:tc>
                  <a:txBody>
                    <a:bodyPr/>
                    <a:lstStyle/>
                    <a:p>
                      <a:r>
                        <a:rPr lang="nl-BE" sz="800" i="1" dirty="0"/>
                        <a:t>Prof. verdelger</a:t>
                      </a:r>
                    </a:p>
                  </a:txBody>
                  <a:tcPr marL="84406" marR="84406" marT="42203" marB="42203"/>
                </a:tc>
                <a:tc>
                  <a:txBody>
                    <a:bodyPr/>
                    <a:lstStyle/>
                    <a:p>
                      <a:r>
                        <a:rPr lang="nl-BE" sz="800" dirty="0"/>
                        <a:t>B</a:t>
                      </a:r>
                      <a:r>
                        <a:rPr lang="nl-BE" sz="800" baseline="0" dirty="0"/>
                        <a:t>eleidsadviseur; natuurinspecteur.</a:t>
                      </a:r>
                      <a:endParaRPr lang="nl-BE" sz="800" dirty="0"/>
                    </a:p>
                  </a:txBody>
                  <a:tcPr marL="84406" marR="84406" marT="42203" marB="42203"/>
                </a:tc>
                <a:tc>
                  <a:txBody>
                    <a:bodyPr/>
                    <a:lstStyle/>
                    <a:p>
                      <a:r>
                        <a:rPr lang="nl-BE" sz="800" dirty="0"/>
                        <a:t>Nota 2017/DR/828 (5 mei’17); bestek ANB/S&amp;I/2016/013.</a:t>
                      </a:r>
                    </a:p>
                  </a:txBody>
                  <a:tcPr marL="84406" marR="84406" marT="42203" marB="42203"/>
                </a:tc>
                <a:extLst>
                  <a:ext uri="{0D108BD9-81ED-4DB2-BD59-A6C34878D82A}">
                    <a16:rowId xmlns:a16="http://schemas.microsoft.com/office/drawing/2014/main" val="10002"/>
                  </a:ext>
                </a:extLst>
              </a:tr>
              <a:tr h="464234">
                <a:tc>
                  <a:txBody>
                    <a:bodyPr/>
                    <a:lstStyle/>
                    <a:p>
                      <a:r>
                        <a:rPr lang="nl-BE" sz="800" dirty="0"/>
                        <a:t>Natuurinspecteur</a:t>
                      </a:r>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B</a:t>
                      </a:r>
                      <a:r>
                        <a:rPr lang="nl-BE" sz="800" baseline="0" dirty="0"/>
                        <a:t>eleidsadviseur; natuurinspecteur.</a:t>
                      </a:r>
                      <a:endParaRPr lang="nl-BE" sz="800" dirty="0"/>
                    </a:p>
                  </a:txBody>
                  <a:tcPr marL="84406" marR="84406" marT="42203" marB="42203"/>
                </a:tc>
                <a:tc>
                  <a:txBody>
                    <a:bodyPr/>
                    <a:lstStyle/>
                    <a:p>
                      <a:pPr marL="0" marR="0" indent="0" algn="l" defTabSz="957816" rtl="0" eaLnBrk="1" fontAlgn="auto" latinLnBrk="0" hangingPunct="1">
                        <a:lnSpc>
                          <a:spcPct val="100000"/>
                        </a:lnSpc>
                        <a:spcBef>
                          <a:spcPts val="0"/>
                        </a:spcBef>
                        <a:spcAft>
                          <a:spcPts val="0"/>
                        </a:spcAft>
                        <a:buClrTx/>
                        <a:buSzTx/>
                        <a:buFontTx/>
                        <a:buNone/>
                        <a:tabLst/>
                        <a:defRPr/>
                      </a:pPr>
                      <a:r>
                        <a:rPr lang="nl-BE" sz="800" dirty="0"/>
                        <a:t>Nota’s 2016/DR/710 (10 okt’16), 2017/DR/828 (5 mei’17).</a:t>
                      </a:r>
                    </a:p>
                    <a:p>
                      <a:endParaRPr lang="nl-BE" sz="800" dirty="0"/>
                    </a:p>
                  </a:txBody>
                  <a:tcPr marL="84406" marR="84406" marT="42203" marB="42203"/>
                </a:tc>
                <a:extLst>
                  <a:ext uri="{0D108BD9-81ED-4DB2-BD59-A6C34878D82A}">
                    <a16:rowId xmlns:a16="http://schemas.microsoft.com/office/drawing/2014/main" val="10003"/>
                  </a:ext>
                </a:extLst>
              </a:tr>
            </a:tbl>
          </a:graphicData>
        </a:graphic>
      </p:graphicFrame>
      <p:cxnSp>
        <p:nvCxnSpPr>
          <p:cNvPr id="67" name="Rechte verbindingslijn met pijl 66"/>
          <p:cNvCxnSpPr>
            <a:stCxn id="6" idx="2"/>
            <a:endCxn id="25" idx="0"/>
          </p:cNvCxnSpPr>
          <p:nvPr/>
        </p:nvCxnSpPr>
        <p:spPr>
          <a:xfrm>
            <a:off x="3727444" y="3789753"/>
            <a:ext cx="1758" cy="370405"/>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bogen verbindingslijn 73"/>
          <p:cNvCxnSpPr>
            <a:stCxn id="25" idx="2"/>
            <a:endCxn id="79" idx="1"/>
          </p:cNvCxnSpPr>
          <p:nvPr/>
        </p:nvCxnSpPr>
        <p:spPr>
          <a:xfrm rot="5400000">
            <a:off x="2868447" y="4046401"/>
            <a:ext cx="370835" cy="1350677"/>
          </a:xfrm>
          <a:prstGeom prst="bentConnector4">
            <a:avLst>
              <a:gd name="adj1" fmla="val 34207"/>
              <a:gd name="adj2" fmla="val 116925"/>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9" name="Tekstvak 78"/>
          <p:cNvSpPr txBox="1"/>
          <p:nvPr/>
        </p:nvSpPr>
        <p:spPr>
          <a:xfrm>
            <a:off x="2378525" y="4790023"/>
            <a:ext cx="1994068" cy="234267"/>
          </a:xfrm>
          <a:prstGeom prst="rect">
            <a:avLst/>
          </a:prstGeom>
          <a:noFill/>
        </p:spPr>
        <p:txBody>
          <a:bodyPr wrap="square" lIns="63152" tIns="31577" rIns="63152" bIns="31577" rtlCol="0">
            <a:spAutoFit/>
          </a:bodyPr>
          <a:lstStyle>
            <a:defPPr>
              <a:defRPr lang="nl-BE"/>
            </a:defPPr>
            <a:lvl1pPr>
              <a:defRPr sz="1200" b="1">
                <a:solidFill>
                  <a:srgbClr val="0070C0"/>
                </a:solidFill>
              </a:defRPr>
            </a:lvl1pPr>
          </a:lstStyle>
          <a:p>
            <a:r>
              <a:rPr lang="nl-BE" sz="1108" u="sng" dirty="0">
                <a:solidFill>
                  <a:srgbClr val="C00000"/>
                </a:solidFill>
              </a:rPr>
              <a:t>[BESTRIJDER]</a:t>
            </a:r>
            <a:r>
              <a:rPr lang="nl-BE" sz="1108" dirty="0">
                <a:solidFill>
                  <a:srgbClr val="C00000"/>
                </a:solidFill>
              </a:rPr>
              <a:t> + </a:t>
            </a:r>
            <a:r>
              <a:rPr lang="nl-BE" sz="1108" u="sng" dirty="0">
                <a:solidFill>
                  <a:srgbClr val="C00000"/>
                </a:solidFill>
              </a:rPr>
              <a:t>[BEGELEIDER]</a:t>
            </a:r>
          </a:p>
        </p:txBody>
      </p:sp>
      <p:cxnSp>
        <p:nvCxnSpPr>
          <p:cNvPr id="81" name="Gebogen verbindingslijn 80"/>
          <p:cNvCxnSpPr>
            <a:stCxn id="79" idx="3"/>
            <a:endCxn id="18" idx="3"/>
          </p:cNvCxnSpPr>
          <p:nvPr/>
        </p:nvCxnSpPr>
        <p:spPr>
          <a:xfrm flipV="1">
            <a:off x="4372593" y="4160464"/>
            <a:ext cx="4156494" cy="746693"/>
          </a:xfrm>
          <a:prstGeom prst="bentConnector3">
            <a:avLst>
              <a:gd name="adj1" fmla="val 105500"/>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71" y="972203"/>
            <a:ext cx="1193887" cy="1193887"/>
          </a:xfrm>
          <a:prstGeom prst="rect">
            <a:avLst/>
          </a:prstGeom>
        </p:spPr>
      </p:pic>
    </p:spTree>
    <p:extLst>
      <p:ext uri="{BB962C8B-B14F-4D97-AF65-F5344CB8AC3E}">
        <p14:creationId xmlns:p14="http://schemas.microsoft.com/office/powerpoint/2010/main" val="4030640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8AD7F-F2AB-AD5A-E36F-C637A1D6B4ED}"/>
              </a:ext>
            </a:extLst>
          </p:cNvPr>
          <p:cNvSpPr>
            <a:spLocks noGrp="1"/>
          </p:cNvSpPr>
          <p:nvPr>
            <p:ph type="title"/>
          </p:nvPr>
        </p:nvSpPr>
        <p:spPr/>
        <p:txBody>
          <a:bodyPr/>
          <a:lstStyle/>
          <a:p>
            <a:r>
              <a:rPr lang="nl-BE" dirty="0"/>
              <a:t>Verantwoordelijkheid</a:t>
            </a:r>
          </a:p>
        </p:txBody>
      </p:sp>
      <p:sp>
        <p:nvSpPr>
          <p:cNvPr id="3" name="Tijdelijke aanduiding voor inhoud 2">
            <a:extLst>
              <a:ext uri="{FF2B5EF4-FFF2-40B4-BE49-F238E27FC236}">
                <a16:creationId xmlns:a16="http://schemas.microsoft.com/office/drawing/2014/main" id="{AA02F9F1-CEFD-5C53-182F-7D55DFCEA277}"/>
              </a:ext>
            </a:extLst>
          </p:cNvPr>
          <p:cNvSpPr>
            <a:spLocks noGrp="1"/>
          </p:cNvSpPr>
          <p:nvPr>
            <p:ph sz="half" idx="1"/>
          </p:nvPr>
        </p:nvSpPr>
        <p:spPr/>
        <p:txBody>
          <a:bodyPr/>
          <a:lstStyle/>
          <a:p>
            <a:r>
              <a:rPr lang="nl-BE" dirty="0"/>
              <a:t>EU verordening 1143/2014, Art, 17 </a:t>
            </a:r>
            <a:r>
              <a:rPr lang="nl-BE" dirty="0">
                <a:sym typeface="Wingdings" panose="05000000000000000000" pitchFamily="2" charset="2"/>
              </a:rPr>
              <a:t> Snelle uitroeiing in vroeg stadium</a:t>
            </a:r>
          </a:p>
          <a:p>
            <a:r>
              <a:rPr lang="nl-BE" dirty="0"/>
              <a:t>EU verordening 1143/2014, Art. 19 </a:t>
            </a:r>
            <a:r>
              <a:rPr lang="nl-BE" dirty="0">
                <a:sym typeface="Wingdings" panose="05000000000000000000" pitchFamily="2" charset="2"/>
              </a:rPr>
              <a:t> Beheer wijdverspreide soorten</a:t>
            </a:r>
          </a:p>
          <a:p>
            <a:endParaRPr lang="nl-BE" dirty="0">
              <a:sym typeface="Wingdings" panose="05000000000000000000" pitchFamily="2" charset="2"/>
            </a:endParaRPr>
          </a:p>
          <a:p>
            <a:endParaRPr lang="nl-BE" dirty="0">
              <a:sym typeface="Wingdings" panose="05000000000000000000" pitchFamily="2" charset="2"/>
            </a:endParaRPr>
          </a:p>
          <a:p>
            <a:r>
              <a:rPr lang="nl-BE" dirty="0">
                <a:sym typeface="Wingdings" panose="05000000000000000000" pitchFamily="2" charset="2"/>
              </a:rPr>
              <a:t>Welke soorten behoren tot welk artikel?</a:t>
            </a:r>
          </a:p>
          <a:p>
            <a:r>
              <a:rPr lang="nl-BE" dirty="0">
                <a:sym typeface="Wingdings" panose="05000000000000000000" pitchFamily="2" charset="2"/>
              </a:rPr>
              <a:t>Wie doet wat?</a:t>
            </a:r>
          </a:p>
          <a:p>
            <a:endParaRPr lang="nl-BE" dirty="0"/>
          </a:p>
        </p:txBody>
      </p:sp>
      <p:pic>
        <p:nvPicPr>
          <p:cNvPr id="4" name="Afbeelding 3">
            <a:extLst>
              <a:ext uri="{FF2B5EF4-FFF2-40B4-BE49-F238E27FC236}">
                <a16:creationId xmlns:a16="http://schemas.microsoft.com/office/drawing/2014/main" id="{929A12F9-E5AE-3DC2-25D7-FBBACBB8FB41}"/>
              </a:ext>
            </a:extLst>
          </p:cNvPr>
          <p:cNvPicPr>
            <a:picLocks noChangeAspect="1"/>
          </p:cNvPicPr>
          <p:nvPr/>
        </p:nvPicPr>
        <p:blipFill>
          <a:blip r:embed="rId3"/>
          <a:stretch>
            <a:fillRect/>
          </a:stretch>
        </p:blipFill>
        <p:spPr>
          <a:xfrm>
            <a:off x="7653251" y="5878286"/>
            <a:ext cx="1499674" cy="979714"/>
          </a:xfrm>
          <a:prstGeom prst="rect">
            <a:avLst/>
          </a:prstGeom>
        </p:spPr>
      </p:pic>
    </p:spTree>
    <p:extLst>
      <p:ext uri="{BB962C8B-B14F-4D97-AF65-F5344CB8AC3E}">
        <p14:creationId xmlns:p14="http://schemas.microsoft.com/office/powerpoint/2010/main" val="1823745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C4D93-75D7-4584-8B12-13E157A867EA}"/>
              </a:ext>
            </a:extLst>
          </p:cNvPr>
          <p:cNvSpPr>
            <a:spLocks noGrp="1"/>
          </p:cNvSpPr>
          <p:nvPr>
            <p:ph type="title"/>
          </p:nvPr>
        </p:nvSpPr>
        <p:spPr/>
        <p:txBody>
          <a:bodyPr/>
          <a:lstStyle/>
          <a:p>
            <a:r>
              <a:rPr lang="nl-BE" dirty="0"/>
              <a:t>Categorisering</a:t>
            </a:r>
          </a:p>
        </p:txBody>
      </p:sp>
      <p:pic>
        <p:nvPicPr>
          <p:cNvPr id="4" name="Afbeelding 3">
            <a:extLst>
              <a:ext uri="{FF2B5EF4-FFF2-40B4-BE49-F238E27FC236}">
                <a16:creationId xmlns:a16="http://schemas.microsoft.com/office/drawing/2014/main" id="{0738DFF9-AC16-BC2E-A79D-2056E4EDFFC4}"/>
              </a:ext>
            </a:extLst>
          </p:cNvPr>
          <p:cNvPicPr>
            <a:picLocks noChangeAspect="1"/>
          </p:cNvPicPr>
          <p:nvPr/>
        </p:nvPicPr>
        <p:blipFill>
          <a:blip r:embed="rId3"/>
          <a:stretch>
            <a:fillRect/>
          </a:stretch>
        </p:blipFill>
        <p:spPr>
          <a:xfrm>
            <a:off x="2114313" y="1504039"/>
            <a:ext cx="4537339" cy="4190977"/>
          </a:xfrm>
          <a:prstGeom prst="rect">
            <a:avLst/>
          </a:prstGeom>
        </p:spPr>
      </p:pic>
      <p:pic>
        <p:nvPicPr>
          <p:cNvPr id="5" name="Afbeelding 4">
            <a:extLst>
              <a:ext uri="{FF2B5EF4-FFF2-40B4-BE49-F238E27FC236}">
                <a16:creationId xmlns:a16="http://schemas.microsoft.com/office/drawing/2014/main" id="{C5936537-8B54-B123-4B61-4C603CB489F0}"/>
              </a:ext>
            </a:extLst>
          </p:cNvPr>
          <p:cNvPicPr>
            <a:picLocks noChangeAspect="1"/>
          </p:cNvPicPr>
          <p:nvPr/>
        </p:nvPicPr>
        <p:blipFill>
          <a:blip r:embed="rId4"/>
          <a:stretch>
            <a:fillRect/>
          </a:stretch>
        </p:blipFill>
        <p:spPr>
          <a:xfrm rot="3166000">
            <a:off x="7607659" y="5076930"/>
            <a:ext cx="1067741" cy="2092773"/>
          </a:xfrm>
          <a:prstGeom prst="rect">
            <a:avLst/>
          </a:prstGeom>
        </p:spPr>
      </p:pic>
      <p:sp>
        <p:nvSpPr>
          <p:cNvPr id="7" name="Rechthoek 6">
            <a:extLst>
              <a:ext uri="{FF2B5EF4-FFF2-40B4-BE49-F238E27FC236}">
                <a16:creationId xmlns:a16="http://schemas.microsoft.com/office/drawing/2014/main" id="{B222095A-A1F2-79BD-FC3D-D794E6676E9A}"/>
              </a:ext>
            </a:extLst>
          </p:cNvPr>
          <p:cNvSpPr/>
          <p:nvPr/>
        </p:nvSpPr>
        <p:spPr>
          <a:xfrm>
            <a:off x="2852257" y="1495649"/>
            <a:ext cx="1661020" cy="594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08824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PrIUS : criteria : aanwezigheid Vlaanderen</a:t>
            </a:r>
          </a:p>
        </p:txBody>
      </p:sp>
      <p:sp>
        <p:nvSpPr>
          <p:cNvPr id="3" name="Tijdelijke aanduiding voor inhoud 2"/>
          <p:cNvSpPr>
            <a:spLocks noGrp="1"/>
          </p:cNvSpPr>
          <p:nvPr>
            <p:ph sz="half" idx="1"/>
          </p:nvPr>
        </p:nvSpPr>
        <p:spPr>
          <a:xfrm>
            <a:off x="843280" y="1310640"/>
            <a:ext cx="7995920" cy="4409440"/>
          </a:xfrm>
        </p:spPr>
        <p:txBody>
          <a:bodyPr/>
          <a:lstStyle/>
          <a:p>
            <a:r>
              <a:rPr lang="nl-BE" dirty="0"/>
              <a:t>Waarnemingen sinds 2015</a:t>
            </a:r>
          </a:p>
          <a:p>
            <a:r>
              <a:rPr lang="nl-BE" b="1" dirty="0"/>
              <a:t>Afwezig</a:t>
            </a:r>
            <a:r>
              <a:rPr lang="nl-BE" dirty="0"/>
              <a:t>, </a:t>
            </a:r>
            <a:r>
              <a:rPr lang="nl-BE" b="1" dirty="0"/>
              <a:t>sporadisch</a:t>
            </a:r>
            <a:r>
              <a:rPr lang="nl-BE" dirty="0"/>
              <a:t>, </a:t>
            </a:r>
            <a:r>
              <a:rPr lang="nl-BE" b="1" dirty="0"/>
              <a:t>aanwezig</a:t>
            </a:r>
          </a:p>
        </p:txBody>
      </p:sp>
      <p:pic>
        <p:nvPicPr>
          <p:cNvPr id="4" name="Picture 2">
            <a:extLst>
              <a:ext uri="{FF2B5EF4-FFF2-40B4-BE49-F238E27FC236}">
                <a16:creationId xmlns:a16="http://schemas.microsoft.com/office/drawing/2014/main" id="{D95DEB11-4E91-328A-07FA-6E8079A2AE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8" b="4445"/>
          <a:stretch/>
        </p:blipFill>
        <p:spPr bwMode="auto">
          <a:xfrm>
            <a:off x="304800" y="2127362"/>
            <a:ext cx="8821529" cy="423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6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9A6F3D-22DD-E408-885D-D5E6F47B33DE}"/>
              </a:ext>
            </a:extLst>
          </p:cNvPr>
          <p:cNvSpPr>
            <a:spLocks noGrp="1"/>
          </p:cNvSpPr>
          <p:nvPr>
            <p:ph type="title"/>
          </p:nvPr>
        </p:nvSpPr>
        <p:spPr/>
        <p:txBody>
          <a:bodyPr/>
          <a:lstStyle/>
          <a:p>
            <a:r>
              <a:rPr lang="nl-BE" dirty="0"/>
              <a:t>Invasieve uitheemse soort</a:t>
            </a:r>
          </a:p>
        </p:txBody>
      </p:sp>
      <p:sp>
        <p:nvSpPr>
          <p:cNvPr id="3" name="Tijdelijke aanduiding voor inhoud 2">
            <a:extLst>
              <a:ext uri="{FF2B5EF4-FFF2-40B4-BE49-F238E27FC236}">
                <a16:creationId xmlns:a16="http://schemas.microsoft.com/office/drawing/2014/main" id="{6EB1DBD0-8A0A-3EF2-CDFC-91B0478B88B8}"/>
              </a:ext>
            </a:extLst>
          </p:cNvPr>
          <p:cNvSpPr>
            <a:spLocks noGrp="1"/>
          </p:cNvSpPr>
          <p:nvPr>
            <p:ph sz="half" idx="1"/>
          </p:nvPr>
        </p:nvSpPr>
        <p:spPr/>
        <p:txBody>
          <a:bodyPr/>
          <a:lstStyle/>
          <a:p>
            <a:r>
              <a:rPr lang="nl-BE" dirty="0">
                <a:latin typeface="Tahoma" pitchFamily="34" charset="0"/>
                <a:cs typeface="Tahoma" pitchFamily="34" charset="0"/>
              </a:rPr>
              <a:t>Door de </a:t>
            </a:r>
            <a:r>
              <a:rPr lang="nl-BE" b="1" dirty="0">
                <a:latin typeface="Tahoma" pitchFamily="34" charset="0"/>
                <a:cs typeface="Tahoma" pitchFamily="34" charset="0"/>
              </a:rPr>
              <a:t>mens</a:t>
            </a:r>
            <a:r>
              <a:rPr lang="nl-BE" dirty="0">
                <a:latin typeface="Tahoma" pitchFamily="34" charset="0"/>
                <a:cs typeface="Tahoma" pitchFamily="34" charset="0"/>
              </a:rPr>
              <a:t> geïntroduceerd</a:t>
            </a:r>
            <a:r>
              <a:rPr lang="fr-FR" dirty="0">
                <a:latin typeface="Tahoma" pitchFamily="34" charset="0"/>
                <a:cs typeface="Tahoma" pitchFamily="34" charset="0"/>
              </a:rPr>
              <a:t> (</a:t>
            </a:r>
            <a:r>
              <a:rPr lang="fr-FR" dirty="0" err="1">
                <a:latin typeface="Tahoma" pitchFamily="34" charset="0"/>
                <a:cs typeface="Tahoma" pitchFamily="34" charset="0"/>
              </a:rPr>
              <a:t>vrijwillig</a:t>
            </a:r>
            <a:r>
              <a:rPr lang="fr-FR" dirty="0">
                <a:latin typeface="Tahoma" pitchFamily="34" charset="0"/>
                <a:cs typeface="Tahoma" pitchFamily="34" charset="0"/>
              </a:rPr>
              <a:t> of </a:t>
            </a:r>
            <a:r>
              <a:rPr lang="fr-FR" dirty="0" err="1">
                <a:latin typeface="Tahoma" pitchFamily="34" charset="0"/>
                <a:cs typeface="Tahoma" pitchFamily="34" charset="0"/>
              </a:rPr>
              <a:t>toevallig</a:t>
            </a:r>
            <a:r>
              <a:rPr lang="fr-FR" dirty="0">
                <a:latin typeface="Tahoma" pitchFamily="34" charset="0"/>
                <a:cs typeface="Tahoma" pitchFamily="34" charset="0"/>
              </a:rPr>
              <a:t>) </a:t>
            </a:r>
            <a:r>
              <a:rPr lang="fr-FR" b="1" dirty="0" err="1">
                <a:latin typeface="Tahoma" pitchFamily="34" charset="0"/>
                <a:cs typeface="Tahoma" pitchFamily="34" charset="0"/>
              </a:rPr>
              <a:t>buiten</a:t>
            </a:r>
            <a:r>
              <a:rPr lang="fr-FR" b="1" dirty="0">
                <a:latin typeface="Tahoma" pitchFamily="34" charset="0"/>
                <a:cs typeface="Tahoma" pitchFamily="34" charset="0"/>
              </a:rPr>
              <a:t> </a:t>
            </a:r>
            <a:r>
              <a:rPr lang="fr-FR" b="1" dirty="0" err="1">
                <a:latin typeface="Tahoma" pitchFamily="34" charset="0"/>
                <a:cs typeface="Tahoma" pitchFamily="34" charset="0"/>
              </a:rPr>
              <a:t>zijn</a:t>
            </a:r>
            <a:r>
              <a:rPr lang="fr-FR" b="1" dirty="0">
                <a:latin typeface="Tahoma" pitchFamily="34" charset="0"/>
                <a:cs typeface="Tahoma" pitchFamily="34" charset="0"/>
              </a:rPr>
              <a:t> </a:t>
            </a:r>
            <a:r>
              <a:rPr lang="fr-FR" b="1" dirty="0" err="1">
                <a:latin typeface="Tahoma" pitchFamily="34" charset="0"/>
                <a:cs typeface="Tahoma" pitchFamily="34" charset="0"/>
              </a:rPr>
              <a:t>natuurlijk</a:t>
            </a:r>
            <a:r>
              <a:rPr lang="fr-FR" b="1" dirty="0">
                <a:latin typeface="Tahoma" pitchFamily="34" charset="0"/>
                <a:cs typeface="Tahoma" pitchFamily="34" charset="0"/>
              </a:rPr>
              <a:t> </a:t>
            </a:r>
            <a:r>
              <a:rPr lang="fr-FR" b="1" dirty="0" err="1">
                <a:latin typeface="Tahoma" pitchFamily="34" charset="0"/>
                <a:cs typeface="Tahoma" pitchFamily="34" charset="0"/>
              </a:rPr>
              <a:t>verspreidingsgebied</a:t>
            </a:r>
            <a:r>
              <a:rPr lang="fr-FR" b="1" dirty="0">
                <a:latin typeface="Tahoma" pitchFamily="34" charset="0"/>
                <a:cs typeface="Tahoma" pitchFamily="34" charset="0"/>
              </a:rPr>
              <a:t> </a:t>
            </a:r>
            <a:r>
              <a:rPr lang="fr-FR" dirty="0">
                <a:latin typeface="Tahoma" pitchFamily="34" charset="0"/>
                <a:cs typeface="Tahoma" pitchFamily="34" charset="0"/>
              </a:rPr>
              <a:t>(</a:t>
            </a:r>
            <a:r>
              <a:rPr lang="fr-FR" dirty="0" err="1">
                <a:latin typeface="Tahoma" pitchFamily="34" charset="0"/>
                <a:cs typeface="Tahoma" pitchFamily="34" charset="0"/>
              </a:rPr>
              <a:t>zogenaamde</a:t>
            </a:r>
            <a:r>
              <a:rPr lang="fr-FR" dirty="0">
                <a:latin typeface="Tahoma" pitchFamily="34" charset="0"/>
                <a:cs typeface="Tahoma" pitchFamily="34" charset="0"/>
              </a:rPr>
              <a:t> « </a:t>
            </a:r>
            <a:r>
              <a:rPr lang="fr-FR" dirty="0" err="1">
                <a:latin typeface="Tahoma" pitchFamily="34" charset="0"/>
                <a:cs typeface="Tahoma" pitchFamily="34" charset="0"/>
              </a:rPr>
              <a:t>exotische</a:t>
            </a:r>
            <a:r>
              <a:rPr lang="fr-FR" dirty="0">
                <a:latin typeface="Tahoma" pitchFamily="34" charset="0"/>
                <a:cs typeface="Tahoma" pitchFamily="34" charset="0"/>
              </a:rPr>
              <a:t> » plant);</a:t>
            </a:r>
          </a:p>
          <a:p>
            <a:r>
              <a:rPr lang="fr-BE" dirty="0">
                <a:latin typeface="Tahoma" pitchFamily="34" charset="0"/>
                <a:cs typeface="Tahoma" pitchFamily="34" charset="0"/>
              </a:rPr>
              <a:t>In </a:t>
            </a:r>
            <a:r>
              <a:rPr lang="fr-BE" dirty="0" err="1">
                <a:latin typeface="Tahoma" pitchFamily="34" charset="0"/>
                <a:cs typeface="Tahoma" pitchFamily="34" charset="0"/>
              </a:rPr>
              <a:t>staat</a:t>
            </a:r>
            <a:r>
              <a:rPr lang="fr-BE" dirty="0">
                <a:latin typeface="Tahoma" pitchFamily="34" charset="0"/>
                <a:cs typeface="Tahoma" pitchFamily="34" charset="0"/>
              </a:rPr>
              <a:t>  </a:t>
            </a:r>
            <a:r>
              <a:rPr lang="fr-BE" b="1" dirty="0" err="1">
                <a:latin typeface="Tahoma" pitchFamily="34" charset="0"/>
                <a:cs typeface="Tahoma" pitchFamily="34" charset="0"/>
              </a:rPr>
              <a:t>leefbare</a:t>
            </a:r>
            <a:r>
              <a:rPr lang="fr-BE" b="1" dirty="0">
                <a:latin typeface="Tahoma" pitchFamily="34" charset="0"/>
                <a:cs typeface="Tahoma" pitchFamily="34" charset="0"/>
              </a:rPr>
              <a:t> </a:t>
            </a:r>
            <a:r>
              <a:rPr lang="fr-BE" b="1" dirty="0" err="1">
                <a:latin typeface="Tahoma" pitchFamily="34" charset="0"/>
                <a:cs typeface="Tahoma" pitchFamily="34" charset="0"/>
              </a:rPr>
              <a:t>populaties</a:t>
            </a:r>
            <a:r>
              <a:rPr lang="fr-BE" b="1" dirty="0">
                <a:latin typeface="Tahoma" pitchFamily="34" charset="0"/>
                <a:cs typeface="Tahoma" pitchFamily="34" charset="0"/>
              </a:rPr>
              <a:t> te </a:t>
            </a:r>
            <a:r>
              <a:rPr lang="fr-BE" b="1" dirty="0" err="1">
                <a:latin typeface="Tahoma" pitchFamily="34" charset="0"/>
                <a:cs typeface="Tahoma" pitchFamily="34" charset="0"/>
              </a:rPr>
              <a:t>vormen</a:t>
            </a:r>
            <a:r>
              <a:rPr lang="fr-BE" b="1" dirty="0">
                <a:latin typeface="Tahoma" pitchFamily="34" charset="0"/>
                <a:cs typeface="Tahoma" pitchFamily="34" charset="0"/>
              </a:rPr>
              <a:t> in de </a:t>
            </a:r>
            <a:r>
              <a:rPr lang="fr-BE" b="1" dirty="0" err="1">
                <a:latin typeface="Tahoma" pitchFamily="34" charset="0"/>
                <a:cs typeface="Tahoma" pitchFamily="34" charset="0"/>
              </a:rPr>
              <a:t>natuur</a:t>
            </a:r>
            <a:r>
              <a:rPr lang="fr-BE" b="1" dirty="0">
                <a:latin typeface="Tahoma" pitchFamily="34" charset="0"/>
                <a:cs typeface="Tahoma" pitchFamily="34" charset="0"/>
              </a:rPr>
              <a:t>;</a:t>
            </a:r>
          </a:p>
          <a:p>
            <a:r>
              <a:rPr lang="fr-BE" b="1" dirty="0">
                <a:latin typeface="Tahoma" pitchFamily="34" charset="0"/>
                <a:cs typeface="Tahoma" pitchFamily="34" charset="0"/>
              </a:rPr>
              <a:t>s</a:t>
            </a:r>
            <a:r>
              <a:rPr lang="fr-FR" b="1" dirty="0" err="1">
                <a:latin typeface="Tahoma" pitchFamily="34" charset="0"/>
                <a:cs typeface="Tahoma" pitchFamily="34" charset="0"/>
              </a:rPr>
              <a:t>terke</a:t>
            </a:r>
            <a:r>
              <a:rPr lang="fr-FR" b="1" dirty="0">
                <a:latin typeface="Tahoma" pitchFamily="34" charset="0"/>
                <a:cs typeface="Tahoma" pitchFamily="34" charset="0"/>
              </a:rPr>
              <a:t> </a:t>
            </a:r>
            <a:r>
              <a:rPr lang="fr-FR" b="1" dirty="0" err="1">
                <a:latin typeface="Tahoma" pitchFamily="34" charset="0"/>
                <a:cs typeface="Tahoma" pitchFamily="34" charset="0"/>
              </a:rPr>
              <a:t>verspreidingscapaciteit</a:t>
            </a:r>
            <a:r>
              <a:rPr lang="fr-FR" b="1" dirty="0">
                <a:latin typeface="Tahoma" pitchFamily="34" charset="0"/>
                <a:cs typeface="Tahoma" pitchFamily="34" charset="0"/>
              </a:rPr>
              <a:t> </a:t>
            </a:r>
            <a:r>
              <a:rPr lang="fr-FR" dirty="0">
                <a:latin typeface="Tahoma" pitchFamily="34" charset="0"/>
                <a:cs typeface="Tahoma" pitchFamily="34" charset="0"/>
              </a:rPr>
              <a:t>die kan </a:t>
            </a:r>
            <a:r>
              <a:rPr lang="fr-FR" dirty="0" err="1">
                <a:latin typeface="Tahoma" pitchFamily="34" charset="0"/>
                <a:cs typeface="Tahoma" pitchFamily="34" charset="0"/>
              </a:rPr>
              <a:t>leiden</a:t>
            </a:r>
            <a:r>
              <a:rPr lang="fr-FR" dirty="0">
                <a:latin typeface="Tahoma" pitchFamily="34" charset="0"/>
                <a:cs typeface="Tahoma" pitchFamily="34" charset="0"/>
              </a:rPr>
              <a:t> </a:t>
            </a:r>
            <a:r>
              <a:rPr lang="fr-FR" dirty="0" err="1">
                <a:latin typeface="Tahoma" pitchFamily="34" charset="0"/>
                <a:cs typeface="Tahoma" pitchFamily="34" charset="0"/>
              </a:rPr>
              <a:t>tot</a:t>
            </a:r>
            <a:r>
              <a:rPr lang="fr-FR" dirty="0">
                <a:latin typeface="Tahoma" pitchFamily="34" charset="0"/>
                <a:cs typeface="Tahoma" pitchFamily="34" charset="0"/>
              </a:rPr>
              <a:t> </a:t>
            </a:r>
            <a:r>
              <a:rPr lang="fr-FR" dirty="0" err="1">
                <a:latin typeface="Tahoma" pitchFamily="34" charset="0"/>
                <a:cs typeface="Tahoma" pitchFamily="34" charset="0"/>
              </a:rPr>
              <a:t>een</a:t>
            </a:r>
            <a:r>
              <a:rPr lang="fr-FR" dirty="0">
                <a:latin typeface="Tahoma" pitchFamily="34" charset="0"/>
                <a:cs typeface="Tahoma" pitchFamily="34" charset="0"/>
              </a:rPr>
              <a:t> </a:t>
            </a:r>
            <a:r>
              <a:rPr lang="fr-FR" b="1" dirty="0" err="1">
                <a:latin typeface="Tahoma" pitchFamily="34" charset="0"/>
                <a:cs typeface="Tahoma" pitchFamily="34" charset="0"/>
              </a:rPr>
              <a:t>exponentiële</a:t>
            </a:r>
            <a:r>
              <a:rPr lang="fr-FR" b="1" dirty="0">
                <a:latin typeface="Tahoma" pitchFamily="34" charset="0"/>
                <a:cs typeface="Tahoma" pitchFamily="34" charset="0"/>
              </a:rPr>
              <a:t> </a:t>
            </a:r>
            <a:r>
              <a:rPr lang="fr-FR" b="1" dirty="0" err="1">
                <a:latin typeface="Tahoma" pitchFamily="34" charset="0"/>
                <a:cs typeface="Tahoma" pitchFamily="34" charset="0"/>
              </a:rPr>
              <a:t>toename</a:t>
            </a:r>
            <a:r>
              <a:rPr lang="fr-FR" b="1" dirty="0">
                <a:latin typeface="Tahoma" pitchFamily="34" charset="0"/>
                <a:cs typeface="Tahoma" pitchFamily="34" charset="0"/>
              </a:rPr>
              <a:t> van de </a:t>
            </a:r>
            <a:r>
              <a:rPr lang="fr-FR" b="1" dirty="0" err="1">
                <a:latin typeface="Tahoma" pitchFamily="34" charset="0"/>
                <a:cs typeface="Tahoma" pitchFamily="34" charset="0"/>
              </a:rPr>
              <a:t>populaties</a:t>
            </a:r>
            <a:r>
              <a:rPr lang="fr-FR" dirty="0">
                <a:latin typeface="Tahoma" pitchFamily="34" charset="0"/>
                <a:cs typeface="Tahoma" pitchFamily="34" charset="0"/>
              </a:rPr>
              <a:t>;</a:t>
            </a:r>
          </a:p>
          <a:p>
            <a:r>
              <a:rPr lang="fr-BE" dirty="0" err="1">
                <a:latin typeface="Tahoma" pitchFamily="34" charset="0"/>
                <a:cs typeface="Tahoma" pitchFamily="34" charset="0"/>
              </a:rPr>
              <a:t>vormen</a:t>
            </a:r>
            <a:r>
              <a:rPr lang="fr-BE" dirty="0">
                <a:latin typeface="Tahoma" pitchFamily="34" charset="0"/>
                <a:cs typeface="Tahoma" pitchFamily="34" charset="0"/>
              </a:rPr>
              <a:t> </a:t>
            </a:r>
            <a:r>
              <a:rPr lang="fr-BE" b="1" dirty="0" err="1">
                <a:latin typeface="Tahoma" pitchFamily="34" charset="0"/>
                <a:cs typeface="Tahoma" pitchFamily="34" charset="0"/>
              </a:rPr>
              <a:t>dichte</a:t>
            </a:r>
            <a:r>
              <a:rPr lang="fr-BE" b="1" dirty="0">
                <a:latin typeface="Tahoma" pitchFamily="34" charset="0"/>
                <a:cs typeface="Tahoma" pitchFamily="34" charset="0"/>
              </a:rPr>
              <a:t> </a:t>
            </a:r>
            <a:r>
              <a:rPr lang="fr-BE" b="1" dirty="0" err="1">
                <a:latin typeface="Tahoma" pitchFamily="34" charset="0"/>
                <a:cs typeface="Tahoma" pitchFamily="34" charset="0"/>
              </a:rPr>
              <a:t>populaties</a:t>
            </a:r>
            <a:r>
              <a:rPr lang="fr-BE" b="1" dirty="0">
                <a:latin typeface="Tahoma" pitchFamily="34" charset="0"/>
                <a:cs typeface="Tahoma" pitchFamily="34" charset="0"/>
              </a:rPr>
              <a:t>  </a:t>
            </a:r>
            <a:r>
              <a:rPr lang="fr-BE" dirty="0">
                <a:latin typeface="Tahoma" pitchFamily="34" charset="0"/>
                <a:cs typeface="Tahoma" pitchFamily="34" charset="0"/>
              </a:rPr>
              <a:t>met </a:t>
            </a:r>
            <a:r>
              <a:rPr lang="fr-BE" b="1" dirty="0" err="1">
                <a:latin typeface="Tahoma" pitchFamily="34" charset="0"/>
                <a:cs typeface="Tahoma" pitchFamily="34" charset="0"/>
              </a:rPr>
              <a:t>negatieve</a:t>
            </a:r>
            <a:r>
              <a:rPr lang="fr-BE" dirty="0">
                <a:latin typeface="Tahoma" pitchFamily="34" charset="0"/>
                <a:cs typeface="Tahoma" pitchFamily="34" charset="0"/>
              </a:rPr>
              <a:t> </a:t>
            </a:r>
            <a:r>
              <a:rPr lang="fr-BE" b="1" dirty="0" err="1">
                <a:latin typeface="Tahoma" pitchFamily="34" charset="0"/>
                <a:cs typeface="Tahoma" pitchFamily="34" charset="0"/>
              </a:rPr>
              <a:t>invloed</a:t>
            </a:r>
            <a:r>
              <a:rPr lang="fr-BE" b="1" dirty="0">
                <a:latin typeface="Tahoma" pitchFamily="34" charset="0"/>
                <a:cs typeface="Tahoma" pitchFamily="34" charset="0"/>
              </a:rPr>
              <a:t> op de </a:t>
            </a:r>
            <a:r>
              <a:rPr lang="fr-BE" b="1" dirty="0" err="1">
                <a:latin typeface="Tahoma" pitchFamily="34" charset="0"/>
                <a:cs typeface="Tahoma" pitchFamily="34" charset="0"/>
              </a:rPr>
              <a:t>biodiversiteit</a:t>
            </a:r>
            <a:r>
              <a:rPr lang="fr-BE" b="1" dirty="0">
                <a:latin typeface="Tahoma" pitchFamily="34" charset="0"/>
                <a:cs typeface="Tahoma" pitchFamily="34" charset="0"/>
              </a:rPr>
              <a:t> </a:t>
            </a:r>
            <a:r>
              <a:rPr lang="fr-BE" dirty="0">
                <a:latin typeface="Tahoma" pitchFamily="34" charset="0"/>
                <a:cs typeface="Tahoma" pitchFamily="34" charset="0"/>
              </a:rPr>
              <a:t>of</a:t>
            </a:r>
            <a:r>
              <a:rPr lang="fr-BE" b="1" dirty="0">
                <a:latin typeface="Tahoma" pitchFamily="34" charset="0"/>
                <a:cs typeface="Tahoma" pitchFamily="34" charset="0"/>
              </a:rPr>
              <a:t> </a:t>
            </a:r>
            <a:r>
              <a:rPr lang="fr-BE" dirty="0" err="1">
                <a:latin typeface="Tahoma" pitchFamily="34" charset="0"/>
                <a:cs typeface="Tahoma" pitchFamily="34" charset="0"/>
              </a:rPr>
              <a:t>oorzaak</a:t>
            </a:r>
            <a:r>
              <a:rPr lang="fr-BE" dirty="0">
                <a:latin typeface="Tahoma" pitchFamily="34" charset="0"/>
                <a:cs typeface="Tahoma" pitchFamily="34" charset="0"/>
              </a:rPr>
              <a:t> </a:t>
            </a:r>
            <a:r>
              <a:rPr lang="fr-BE" dirty="0" err="1">
                <a:latin typeface="Tahoma" pitchFamily="34" charset="0"/>
                <a:cs typeface="Tahoma" pitchFamily="34" charset="0"/>
              </a:rPr>
              <a:t>zijn</a:t>
            </a:r>
            <a:r>
              <a:rPr lang="fr-BE" dirty="0">
                <a:latin typeface="Tahoma" pitchFamily="34" charset="0"/>
                <a:cs typeface="Tahoma" pitchFamily="34" charset="0"/>
              </a:rPr>
              <a:t> van </a:t>
            </a:r>
            <a:r>
              <a:rPr lang="fr-BE" b="1" dirty="0">
                <a:latin typeface="Tahoma" pitchFamily="34" charset="0"/>
                <a:cs typeface="Tahoma" pitchFamily="34" charset="0"/>
              </a:rPr>
              <a:t>schade </a:t>
            </a:r>
            <a:r>
              <a:rPr lang="fr-BE" dirty="0">
                <a:latin typeface="Tahoma" pitchFamily="34" charset="0"/>
                <a:cs typeface="Tahoma" pitchFamily="34" charset="0"/>
              </a:rPr>
              <a:t>of</a:t>
            </a:r>
            <a:r>
              <a:rPr lang="fr-BE" b="1" dirty="0">
                <a:latin typeface="Tahoma" pitchFamily="34" charset="0"/>
                <a:cs typeface="Tahoma" pitchFamily="34" charset="0"/>
              </a:rPr>
              <a:t> </a:t>
            </a:r>
            <a:r>
              <a:rPr lang="fr-BE" b="1" dirty="0" err="1">
                <a:latin typeface="Tahoma" pitchFamily="34" charset="0"/>
                <a:cs typeface="Tahoma" pitchFamily="34" charset="0"/>
              </a:rPr>
              <a:t>overlast</a:t>
            </a:r>
            <a:endParaRPr lang="fr-BE" b="1" dirty="0">
              <a:latin typeface="Tahoma" pitchFamily="34" charset="0"/>
              <a:cs typeface="Tahoma" pitchFamily="34" charset="0"/>
            </a:endParaRPr>
          </a:p>
          <a:p>
            <a:r>
              <a:rPr lang="fr-BE" dirty="0" err="1">
                <a:latin typeface="Tahoma" pitchFamily="34" charset="0"/>
                <a:cs typeface="Tahoma" pitchFamily="34" charset="0"/>
              </a:rPr>
              <a:t>Ingevoerd</a:t>
            </a:r>
            <a:r>
              <a:rPr lang="fr-BE" dirty="0">
                <a:latin typeface="Tahoma" pitchFamily="34" charset="0"/>
                <a:cs typeface="Tahoma" pitchFamily="34" charset="0"/>
              </a:rPr>
              <a:t> </a:t>
            </a:r>
            <a:r>
              <a:rPr lang="fr-BE" b="1" dirty="0">
                <a:latin typeface="Tahoma" pitchFamily="34" charset="0"/>
                <a:cs typeface="Tahoma" pitchFamily="34" charset="0"/>
              </a:rPr>
              <a:t>na 1500 </a:t>
            </a:r>
            <a:r>
              <a:rPr lang="fr-BE" dirty="0">
                <a:latin typeface="Tahoma" pitchFamily="34" charset="0"/>
                <a:cs typeface="Tahoma" pitchFamily="34" charset="0"/>
              </a:rPr>
              <a:t>(</a:t>
            </a:r>
            <a:r>
              <a:rPr lang="fr-BE" dirty="0" err="1">
                <a:latin typeface="Tahoma" pitchFamily="34" charset="0"/>
                <a:cs typeface="Tahoma" pitchFamily="34" charset="0"/>
              </a:rPr>
              <a:t>planten</a:t>
            </a:r>
            <a:r>
              <a:rPr lang="fr-BE" dirty="0">
                <a:latin typeface="Tahoma" pitchFamily="34" charset="0"/>
                <a:cs typeface="Tahoma" pitchFamily="34" charset="0"/>
              </a:rPr>
              <a:t>)</a:t>
            </a:r>
            <a:endParaRPr lang="fr-FR" b="1" dirty="0">
              <a:latin typeface="Tahoma" pitchFamily="34" charset="0"/>
              <a:cs typeface="Tahoma" pitchFamily="34" charset="0"/>
            </a:endParaRPr>
          </a:p>
          <a:p>
            <a:endParaRPr lang="nl-BE" dirty="0"/>
          </a:p>
        </p:txBody>
      </p:sp>
      <p:pic>
        <p:nvPicPr>
          <p:cNvPr id="4" name="Afbeelding 3">
            <a:extLst>
              <a:ext uri="{FF2B5EF4-FFF2-40B4-BE49-F238E27FC236}">
                <a16:creationId xmlns:a16="http://schemas.microsoft.com/office/drawing/2014/main" id="{6903EF1E-12E3-5E44-2480-EF362B9E038B}"/>
              </a:ext>
            </a:extLst>
          </p:cNvPr>
          <p:cNvPicPr>
            <a:picLocks noChangeAspect="1"/>
          </p:cNvPicPr>
          <p:nvPr/>
        </p:nvPicPr>
        <p:blipFill>
          <a:blip r:embed="rId3"/>
          <a:stretch>
            <a:fillRect/>
          </a:stretch>
        </p:blipFill>
        <p:spPr>
          <a:xfrm>
            <a:off x="7991756" y="5403947"/>
            <a:ext cx="1152244" cy="1396105"/>
          </a:xfrm>
          <a:prstGeom prst="rect">
            <a:avLst/>
          </a:prstGeom>
        </p:spPr>
      </p:pic>
    </p:spTree>
    <p:extLst>
      <p:ext uri="{BB962C8B-B14F-4D97-AF65-F5344CB8AC3E}">
        <p14:creationId xmlns:p14="http://schemas.microsoft.com/office/powerpoint/2010/main" val="1420656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C4D93-75D7-4584-8B12-13E157A867EA}"/>
              </a:ext>
            </a:extLst>
          </p:cNvPr>
          <p:cNvSpPr>
            <a:spLocks noGrp="1"/>
          </p:cNvSpPr>
          <p:nvPr>
            <p:ph type="title"/>
          </p:nvPr>
        </p:nvSpPr>
        <p:spPr/>
        <p:txBody>
          <a:bodyPr/>
          <a:lstStyle/>
          <a:p>
            <a:r>
              <a:rPr lang="nl-BE" dirty="0"/>
              <a:t>Categorisering</a:t>
            </a:r>
          </a:p>
        </p:txBody>
      </p:sp>
      <p:pic>
        <p:nvPicPr>
          <p:cNvPr id="4" name="Afbeelding 3">
            <a:extLst>
              <a:ext uri="{FF2B5EF4-FFF2-40B4-BE49-F238E27FC236}">
                <a16:creationId xmlns:a16="http://schemas.microsoft.com/office/drawing/2014/main" id="{0738DFF9-AC16-BC2E-A79D-2056E4EDFFC4}"/>
              </a:ext>
            </a:extLst>
          </p:cNvPr>
          <p:cNvPicPr>
            <a:picLocks noChangeAspect="1"/>
          </p:cNvPicPr>
          <p:nvPr/>
        </p:nvPicPr>
        <p:blipFill>
          <a:blip r:embed="rId3"/>
          <a:stretch>
            <a:fillRect/>
          </a:stretch>
        </p:blipFill>
        <p:spPr>
          <a:xfrm>
            <a:off x="2114313" y="1504039"/>
            <a:ext cx="4537339" cy="4190977"/>
          </a:xfrm>
          <a:prstGeom prst="rect">
            <a:avLst/>
          </a:prstGeom>
        </p:spPr>
      </p:pic>
      <p:pic>
        <p:nvPicPr>
          <p:cNvPr id="3" name="Afbeelding 2">
            <a:extLst>
              <a:ext uri="{FF2B5EF4-FFF2-40B4-BE49-F238E27FC236}">
                <a16:creationId xmlns:a16="http://schemas.microsoft.com/office/drawing/2014/main" id="{F26191A0-2724-99AA-9524-CFEC5865E5F6}"/>
              </a:ext>
            </a:extLst>
          </p:cNvPr>
          <p:cNvPicPr>
            <a:picLocks noChangeAspect="1"/>
          </p:cNvPicPr>
          <p:nvPr/>
        </p:nvPicPr>
        <p:blipFill>
          <a:blip r:embed="rId4"/>
          <a:stretch>
            <a:fillRect/>
          </a:stretch>
        </p:blipFill>
        <p:spPr>
          <a:xfrm rot="3166000">
            <a:off x="7607659" y="5076930"/>
            <a:ext cx="1067741" cy="2092773"/>
          </a:xfrm>
          <a:prstGeom prst="rect">
            <a:avLst/>
          </a:prstGeom>
        </p:spPr>
      </p:pic>
      <p:sp>
        <p:nvSpPr>
          <p:cNvPr id="5" name="Rechthoek 4">
            <a:extLst>
              <a:ext uri="{FF2B5EF4-FFF2-40B4-BE49-F238E27FC236}">
                <a16:creationId xmlns:a16="http://schemas.microsoft.com/office/drawing/2014/main" id="{9FC6436C-F430-F09F-B1AD-C8ED8C4405A9}"/>
              </a:ext>
            </a:extLst>
          </p:cNvPr>
          <p:cNvSpPr/>
          <p:nvPr/>
        </p:nvSpPr>
        <p:spPr>
          <a:xfrm>
            <a:off x="4504887" y="1495649"/>
            <a:ext cx="1048625" cy="594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75923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7C1B4-F00D-C70B-9413-9796FB88BA78}"/>
              </a:ext>
            </a:extLst>
          </p:cNvPr>
          <p:cNvSpPr>
            <a:spLocks noGrp="1"/>
          </p:cNvSpPr>
          <p:nvPr>
            <p:ph type="title"/>
          </p:nvPr>
        </p:nvSpPr>
        <p:spPr/>
        <p:txBody>
          <a:bodyPr/>
          <a:lstStyle/>
          <a:p>
            <a:r>
              <a:rPr lang="nl-BE" dirty="0"/>
              <a:t>PrIUS : criteria : aanwezigheid natuurgeb.</a:t>
            </a:r>
          </a:p>
        </p:txBody>
      </p:sp>
      <p:pic>
        <p:nvPicPr>
          <p:cNvPr id="4" name="Picture 3">
            <a:extLst>
              <a:ext uri="{FF2B5EF4-FFF2-40B4-BE49-F238E27FC236}">
                <a16:creationId xmlns:a16="http://schemas.microsoft.com/office/drawing/2014/main" id="{40492575-F054-52C1-1362-60B16B7016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192"/>
          <a:stretch/>
        </p:blipFill>
        <p:spPr bwMode="auto">
          <a:xfrm>
            <a:off x="1587087" y="2232561"/>
            <a:ext cx="5969825" cy="42617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al 16">
            <a:extLst>
              <a:ext uri="{FF2B5EF4-FFF2-40B4-BE49-F238E27FC236}">
                <a16:creationId xmlns:a16="http://schemas.microsoft.com/office/drawing/2014/main" id="{E6B9762A-C1FF-ED9D-EE6D-41256A07A614}"/>
              </a:ext>
            </a:extLst>
          </p:cNvPr>
          <p:cNvSpPr/>
          <p:nvPr/>
        </p:nvSpPr>
        <p:spPr>
          <a:xfrm>
            <a:off x="6348847" y="4748647"/>
            <a:ext cx="270164" cy="270164"/>
          </a:xfrm>
          <a:prstGeom prst="ellipse">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sp>
        <p:nvSpPr>
          <p:cNvPr id="18" name="Ovaal 17">
            <a:extLst>
              <a:ext uri="{FF2B5EF4-FFF2-40B4-BE49-F238E27FC236}">
                <a16:creationId xmlns:a16="http://schemas.microsoft.com/office/drawing/2014/main" id="{B338E93A-56A9-F8FF-1996-62275C080F2E}"/>
              </a:ext>
            </a:extLst>
          </p:cNvPr>
          <p:cNvSpPr/>
          <p:nvPr/>
        </p:nvSpPr>
        <p:spPr>
          <a:xfrm>
            <a:off x="5543160" y="4249141"/>
            <a:ext cx="270164" cy="270164"/>
          </a:xfrm>
          <a:prstGeom prst="ellipse">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sp>
        <p:nvSpPr>
          <p:cNvPr id="19" name="Ovaal 18">
            <a:extLst>
              <a:ext uri="{FF2B5EF4-FFF2-40B4-BE49-F238E27FC236}">
                <a16:creationId xmlns:a16="http://schemas.microsoft.com/office/drawing/2014/main" id="{633476F2-C9B9-AF4F-4F67-9617AE4962A9}"/>
              </a:ext>
            </a:extLst>
          </p:cNvPr>
          <p:cNvSpPr/>
          <p:nvPr/>
        </p:nvSpPr>
        <p:spPr>
          <a:xfrm>
            <a:off x="4002077" y="2452997"/>
            <a:ext cx="270164" cy="270164"/>
          </a:xfrm>
          <a:prstGeom prst="ellipse">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sp>
        <p:nvSpPr>
          <p:cNvPr id="20" name="Ovaal 19">
            <a:extLst>
              <a:ext uri="{FF2B5EF4-FFF2-40B4-BE49-F238E27FC236}">
                <a16:creationId xmlns:a16="http://schemas.microsoft.com/office/drawing/2014/main" id="{1AA0CD36-4DEB-A487-1669-2B2E33D6C6EC}"/>
              </a:ext>
            </a:extLst>
          </p:cNvPr>
          <p:cNvSpPr/>
          <p:nvPr/>
        </p:nvSpPr>
        <p:spPr>
          <a:xfrm>
            <a:off x="4108209" y="2549524"/>
            <a:ext cx="270164" cy="270164"/>
          </a:xfrm>
          <a:prstGeom prst="ellipse">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sp>
        <p:nvSpPr>
          <p:cNvPr id="21" name="Ovaal 20">
            <a:extLst>
              <a:ext uri="{FF2B5EF4-FFF2-40B4-BE49-F238E27FC236}">
                <a16:creationId xmlns:a16="http://schemas.microsoft.com/office/drawing/2014/main" id="{767983B7-E0B5-835C-9FAE-7984A70943FD}"/>
              </a:ext>
            </a:extLst>
          </p:cNvPr>
          <p:cNvSpPr/>
          <p:nvPr/>
        </p:nvSpPr>
        <p:spPr>
          <a:xfrm>
            <a:off x="3515319" y="2977000"/>
            <a:ext cx="270164" cy="270164"/>
          </a:xfrm>
          <a:prstGeom prst="ellipse">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sp>
        <p:nvSpPr>
          <p:cNvPr id="22" name="Ovaal 21">
            <a:extLst>
              <a:ext uri="{FF2B5EF4-FFF2-40B4-BE49-F238E27FC236}">
                <a16:creationId xmlns:a16="http://schemas.microsoft.com/office/drawing/2014/main" id="{3965598D-0F05-8DEE-863C-EC1ECB0C21A2}"/>
              </a:ext>
            </a:extLst>
          </p:cNvPr>
          <p:cNvSpPr/>
          <p:nvPr/>
        </p:nvSpPr>
        <p:spPr>
          <a:xfrm>
            <a:off x="3593641" y="3947804"/>
            <a:ext cx="270164" cy="270164"/>
          </a:xfrm>
          <a:prstGeom prst="ellipse">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73636"/>
              </a:solidFill>
              <a:effectLst/>
              <a:uLnTx/>
              <a:uFillTx/>
              <a:latin typeface="Calibri"/>
              <a:ea typeface="+mn-ea"/>
              <a:cs typeface="+mn-cs"/>
            </a:endParaRPr>
          </a:p>
        </p:txBody>
      </p:sp>
      <p:cxnSp>
        <p:nvCxnSpPr>
          <p:cNvPr id="24" name="Rechte verbindingslijn 23">
            <a:extLst>
              <a:ext uri="{FF2B5EF4-FFF2-40B4-BE49-F238E27FC236}">
                <a16:creationId xmlns:a16="http://schemas.microsoft.com/office/drawing/2014/main" id="{882712AA-3FA1-723F-FF36-02A53CFE03BB}"/>
              </a:ext>
            </a:extLst>
          </p:cNvPr>
          <p:cNvCxnSpPr>
            <a:cxnSpLocks/>
            <a:stCxn id="18" idx="7"/>
            <a:endCxn id="6" idx="1"/>
          </p:cNvCxnSpPr>
          <p:nvPr/>
        </p:nvCxnSpPr>
        <p:spPr>
          <a:xfrm flipV="1">
            <a:off x="5773759" y="3698393"/>
            <a:ext cx="1995416" cy="59031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9618D9A8-AED9-4ECC-436B-621424A03341}"/>
              </a:ext>
            </a:extLst>
          </p:cNvPr>
          <p:cNvCxnSpPr>
            <a:endCxn id="8" idx="1"/>
          </p:cNvCxnSpPr>
          <p:nvPr/>
        </p:nvCxnSpPr>
        <p:spPr>
          <a:xfrm flipV="1">
            <a:off x="6619011" y="4775122"/>
            <a:ext cx="1150164" cy="10860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340AA018-784D-B1DF-16C2-913EFA0E81CD}"/>
              </a:ext>
            </a:extLst>
          </p:cNvPr>
          <p:cNvCxnSpPr>
            <a:stCxn id="19" idx="0"/>
            <a:endCxn id="14" idx="2"/>
          </p:cNvCxnSpPr>
          <p:nvPr/>
        </p:nvCxnSpPr>
        <p:spPr>
          <a:xfrm flipV="1">
            <a:off x="4137159" y="2166098"/>
            <a:ext cx="0" cy="286899"/>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0705694A-F102-618C-B1F1-71A2A6699D69}"/>
              </a:ext>
            </a:extLst>
          </p:cNvPr>
          <p:cNvCxnSpPr>
            <a:cxnSpLocks/>
            <a:stCxn id="20" idx="7"/>
            <a:endCxn id="16" idx="2"/>
          </p:cNvCxnSpPr>
          <p:nvPr/>
        </p:nvCxnSpPr>
        <p:spPr>
          <a:xfrm flipV="1">
            <a:off x="4338808" y="2166098"/>
            <a:ext cx="930998" cy="42299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AB62F98E-EC1B-570E-DD0E-84FF83C5904C}"/>
              </a:ext>
            </a:extLst>
          </p:cNvPr>
          <p:cNvCxnSpPr>
            <a:cxnSpLocks/>
            <a:stCxn id="21" idx="2"/>
            <a:endCxn id="10" idx="3"/>
          </p:cNvCxnSpPr>
          <p:nvPr/>
        </p:nvCxnSpPr>
        <p:spPr>
          <a:xfrm flipH="1">
            <a:off x="1374824" y="3112082"/>
            <a:ext cx="2140495" cy="585082"/>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81AEDAA8-54CA-F982-4F64-731BBD2C1D56}"/>
              </a:ext>
            </a:extLst>
          </p:cNvPr>
          <p:cNvCxnSpPr>
            <a:stCxn id="12" idx="3"/>
            <a:endCxn id="22" idx="2"/>
          </p:cNvCxnSpPr>
          <p:nvPr/>
        </p:nvCxnSpPr>
        <p:spPr>
          <a:xfrm flipV="1">
            <a:off x="1374824" y="4082886"/>
            <a:ext cx="2218817" cy="692236"/>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pic>
        <p:nvPicPr>
          <p:cNvPr id="16" name="Afbeelding 15" descr="Afbeelding met vogel, watervogel, gans, buitenshuis&#10;&#10;Automatisch gegenereerde beschrijving">
            <a:extLst>
              <a:ext uri="{FF2B5EF4-FFF2-40B4-BE49-F238E27FC236}">
                <a16:creationId xmlns:a16="http://schemas.microsoft.com/office/drawing/2014/main" id="{94172282-D897-C068-E94D-8C477C27C4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99" r="21235"/>
          <a:stretch/>
        </p:blipFill>
        <p:spPr>
          <a:xfrm>
            <a:off x="4819806" y="1266098"/>
            <a:ext cx="900000" cy="900000"/>
          </a:xfrm>
          <a:prstGeom prst="rect">
            <a:avLst/>
          </a:prstGeom>
          <a:ln>
            <a:solidFill>
              <a:schemeClr val="tx1"/>
            </a:solidFill>
          </a:ln>
        </p:spPr>
      </p:pic>
      <p:pic>
        <p:nvPicPr>
          <p:cNvPr id="14" name="Afbeelding 13" descr="Afbeelding met vogel, watervogel, snavel, buitenshuis&#10;&#10;Automatisch gegenereerde beschrijving">
            <a:extLst>
              <a:ext uri="{FF2B5EF4-FFF2-40B4-BE49-F238E27FC236}">
                <a16:creationId xmlns:a16="http://schemas.microsoft.com/office/drawing/2014/main" id="{E490BB05-13F3-E9D9-C845-97A5DE129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7159" y="1266098"/>
            <a:ext cx="900000" cy="900000"/>
          </a:xfrm>
          <a:prstGeom prst="rect">
            <a:avLst/>
          </a:prstGeom>
          <a:ln>
            <a:solidFill>
              <a:schemeClr val="tx1"/>
            </a:solidFill>
          </a:ln>
        </p:spPr>
      </p:pic>
      <p:pic>
        <p:nvPicPr>
          <p:cNvPr id="6" name="Afbeelding 5" descr="Afbeelding met plant, Zaadplant, Stengel, boom&#10;&#10;Automatisch gegenereerde beschrijving">
            <a:extLst>
              <a:ext uri="{FF2B5EF4-FFF2-40B4-BE49-F238E27FC236}">
                <a16:creationId xmlns:a16="http://schemas.microsoft.com/office/drawing/2014/main" id="{31264979-2254-FD17-07BF-8D224E46F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9175" y="3248393"/>
            <a:ext cx="900000" cy="900000"/>
          </a:xfrm>
          <a:prstGeom prst="rect">
            <a:avLst/>
          </a:prstGeom>
          <a:ln>
            <a:solidFill>
              <a:schemeClr val="tx1"/>
            </a:solidFill>
          </a:ln>
        </p:spPr>
      </p:pic>
      <p:pic>
        <p:nvPicPr>
          <p:cNvPr id="8" name="Afbeelding 7" descr="Afbeelding met zoogdier, buitenshuis, knaagdier, grondeekhoorn&#10;&#10;Automatisch gegenereerde beschrijving">
            <a:extLst>
              <a:ext uri="{FF2B5EF4-FFF2-40B4-BE49-F238E27FC236}">
                <a16:creationId xmlns:a16="http://schemas.microsoft.com/office/drawing/2014/main" id="{4134F1CE-54D3-B88E-E0E8-EC7BD28DA6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9175" y="4325122"/>
            <a:ext cx="900000" cy="900000"/>
          </a:xfrm>
          <a:prstGeom prst="rect">
            <a:avLst/>
          </a:prstGeom>
          <a:ln>
            <a:solidFill>
              <a:schemeClr val="tx1"/>
            </a:solidFill>
          </a:ln>
        </p:spPr>
      </p:pic>
      <p:pic>
        <p:nvPicPr>
          <p:cNvPr id="10" name="Afbeelding 9" descr="Afbeelding met bij, insect, Bestuiver, Vliesvleugelig insect&#10;&#10;Automatisch gegenereerde beschrijving">
            <a:extLst>
              <a:ext uri="{FF2B5EF4-FFF2-40B4-BE49-F238E27FC236}">
                <a16:creationId xmlns:a16="http://schemas.microsoft.com/office/drawing/2014/main" id="{2434222B-B123-6C39-EE3C-55278220E2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824" y="3247164"/>
            <a:ext cx="900000" cy="900000"/>
          </a:xfrm>
          <a:prstGeom prst="rect">
            <a:avLst/>
          </a:prstGeom>
          <a:ln>
            <a:solidFill>
              <a:schemeClr val="tx1"/>
            </a:solidFill>
          </a:ln>
        </p:spPr>
      </p:pic>
      <p:pic>
        <p:nvPicPr>
          <p:cNvPr id="12" name="Afbeelding 11" descr="Afbeelding met plant, bloem, Aardplant, blad&#10;&#10;Automatisch gegenereerde beschrijving">
            <a:extLst>
              <a:ext uri="{FF2B5EF4-FFF2-40B4-BE49-F238E27FC236}">
                <a16:creationId xmlns:a16="http://schemas.microsoft.com/office/drawing/2014/main" id="{87E672CB-5C79-5C11-E59C-CF77ACE298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824" y="4325122"/>
            <a:ext cx="900000" cy="900000"/>
          </a:xfrm>
          <a:prstGeom prst="rect">
            <a:avLst/>
          </a:prstGeom>
          <a:ln>
            <a:solidFill>
              <a:schemeClr val="tx1"/>
            </a:solidFill>
          </a:ln>
        </p:spPr>
      </p:pic>
    </p:spTree>
    <p:extLst>
      <p:ext uri="{BB962C8B-B14F-4D97-AF65-F5344CB8AC3E}">
        <p14:creationId xmlns:p14="http://schemas.microsoft.com/office/powerpoint/2010/main" val="449005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C4D93-75D7-4584-8B12-13E157A867EA}"/>
              </a:ext>
            </a:extLst>
          </p:cNvPr>
          <p:cNvSpPr>
            <a:spLocks noGrp="1"/>
          </p:cNvSpPr>
          <p:nvPr>
            <p:ph type="title"/>
          </p:nvPr>
        </p:nvSpPr>
        <p:spPr/>
        <p:txBody>
          <a:bodyPr/>
          <a:lstStyle/>
          <a:p>
            <a:r>
              <a:rPr lang="nl-BE" dirty="0"/>
              <a:t>Categorisering</a:t>
            </a:r>
          </a:p>
        </p:txBody>
      </p:sp>
      <p:pic>
        <p:nvPicPr>
          <p:cNvPr id="4" name="Afbeelding 3">
            <a:extLst>
              <a:ext uri="{FF2B5EF4-FFF2-40B4-BE49-F238E27FC236}">
                <a16:creationId xmlns:a16="http://schemas.microsoft.com/office/drawing/2014/main" id="{0738DFF9-AC16-BC2E-A79D-2056E4EDFFC4}"/>
              </a:ext>
            </a:extLst>
          </p:cNvPr>
          <p:cNvPicPr>
            <a:picLocks noChangeAspect="1"/>
          </p:cNvPicPr>
          <p:nvPr/>
        </p:nvPicPr>
        <p:blipFill>
          <a:blip r:embed="rId3"/>
          <a:stretch>
            <a:fillRect/>
          </a:stretch>
        </p:blipFill>
        <p:spPr>
          <a:xfrm>
            <a:off x="2114313" y="1504039"/>
            <a:ext cx="4537339" cy="4190977"/>
          </a:xfrm>
          <a:prstGeom prst="rect">
            <a:avLst/>
          </a:prstGeom>
        </p:spPr>
      </p:pic>
      <p:pic>
        <p:nvPicPr>
          <p:cNvPr id="3" name="Afbeelding 2">
            <a:extLst>
              <a:ext uri="{FF2B5EF4-FFF2-40B4-BE49-F238E27FC236}">
                <a16:creationId xmlns:a16="http://schemas.microsoft.com/office/drawing/2014/main" id="{E2082EE4-AF09-2064-627D-6BDFC71D2C30}"/>
              </a:ext>
            </a:extLst>
          </p:cNvPr>
          <p:cNvPicPr>
            <a:picLocks noChangeAspect="1"/>
          </p:cNvPicPr>
          <p:nvPr/>
        </p:nvPicPr>
        <p:blipFill>
          <a:blip r:embed="rId4"/>
          <a:stretch>
            <a:fillRect/>
          </a:stretch>
        </p:blipFill>
        <p:spPr>
          <a:xfrm rot="3166000">
            <a:off x="7607659" y="5076930"/>
            <a:ext cx="1067741" cy="2092773"/>
          </a:xfrm>
          <a:prstGeom prst="rect">
            <a:avLst/>
          </a:prstGeom>
        </p:spPr>
      </p:pic>
      <p:sp>
        <p:nvSpPr>
          <p:cNvPr id="5" name="Rechthoek 4">
            <a:extLst>
              <a:ext uri="{FF2B5EF4-FFF2-40B4-BE49-F238E27FC236}">
                <a16:creationId xmlns:a16="http://schemas.microsoft.com/office/drawing/2014/main" id="{887D3760-ECF6-06BF-F906-D65F52458669}"/>
              </a:ext>
            </a:extLst>
          </p:cNvPr>
          <p:cNvSpPr/>
          <p:nvPr/>
        </p:nvSpPr>
        <p:spPr>
          <a:xfrm>
            <a:off x="5553511" y="1495649"/>
            <a:ext cx="1073793" cy="594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88707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14568E40-11E5-4EDB-0474-BB92DAE3538F}"/>
              </a:ext>
            </a:extLst>
          </p:cNvPr>
          <p:cNvGraphicFramePr>
            <a:graphicFrameLocks noGrp="1"/>
          </p:cNvGraphicFramePr>
          <p:nvPr>
            <p:ph sz="half" idx="1"/>
            <p:extLst>
              <p:ext uri="{D42A27DB-BD31-4B8C-83A1-F6EECF244321}">
                <p14:modId xmlns:p14="http://schemas.microsoft.com/office/powerpoint/2010/main" val="1236230554"/>
              </p:ext>
            </p:extLst>
          </p:nvPr>
        </p:nvGraphicFramePr>
        <p:xfrm>
          <a:off x="2558373" y="107005"/>
          <a:ext cx="4435813" cy="6405431"/>
        </p:xfrm>
        <a:graphic>
          <a:graphicData uri="http://schemas.openxmlformats.org/drawingml/2006/table">
            <a:tbl>
              <a:tblPr/>
              <a:tblGrid>
                <a:gridCol w="543944">
                  <a:extLst>
                    <a:ext uri="{9D8B030D-6E8A-4147-A177-3AD203B41FA5}">
                      <a16:colId xmlns:a16="http://schemas.microsoft.com/office/drawing/2014/main" val="3780540931"/>
                    </a:ext>
                  </a:extLst>
                </a:gridCol>
                <a:gridCol w="1723760">
                  <a:extLst>
                    <a:ext uri="{9D8B030D-6E8A-4147-A177-3AD203B41FA5}">
                      <a16:colId xmlns:a16="http://schemas.microsoft.com/office/drawing/2014/main" val="1945420819"/>
                    </a:ext>
                  </a:extLst>
                </a:gridCol>
                <a:gridCol w="2168109">
                  <a:extLst>
                    <a:ext uri="{9D8B030D-6E8A-4147-A177-3AD203B41FA5}">
                      <a16:colId xmlns:a16="http://schemas.microsoft.com/office/drawing/2014/main" val="3825714949"/>
                    </a:ext>
                  </a:extLst>
                </a:gridCol>
              </a:tblGrid>
              <a:tr h="360394">
                <a:tc>
                  <a:txBody>
                    <a:bodyPr/>
                    <a:lstStyle/>
                    <a:p>
                      <a:pPr fontAlgn="t"/>
                      <a:endParaRPr lang="nl-BE" sz="900">
                        <a:effectLst/>
                      </a:endParaRPr>
                    </a:p>
                    <a:p>
                      <a:pPr algn="l" rtl="0" fontAlgn="base"/>
                      <a:r>
                        <a:rPr lang="nl-BE" sz="600" b="1" i="0">
                          <a:effectLst/>
                          <a:latin typeface="FlandersArtSans-Regular" panose="00000500000000000000" pitchFamily="2" charset="0"/>
                        </a:rPr>
                        <a:t>Categorie</a:t>
                      </a:r>
                      <a:r>
                        <a:rPr lang="nl-BE" sz="600" b="0" i="0">
                          <a:effectLst/>
                          <a:latin typeface="FlandersArtSans-Regular" panose="00000500000000000000" pitchFamily="2" charset="0"/>
                        </a:rPr>
                        <a:t>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fontAlgn="t"/>
                      <a:endParaRPr lang="nl-BE" sz="900">
                        <a:effectLst/>
                      </a:endParaRPr>
                    </a:p>
                    <a:p>
                      <a:pPr algn="l" rtl="0" fontAlgn="base"/>
                      <a:r>
                        <a:rPr lang="nl-BE" sz="600" b="1" i="0">
                          <a:effectLst/>
                          <a:latin typeface="FlandersArtSans-Regular" panose="00000500000000000000" pitchFamily="2" charset="0"/>
                        </a:rPr>
                        <a:t>Planten</a:t>
                      </a:r>
                      <a:r>
                        <a:rPr lang="nl-BE" sz="600" b="0" i="0">
                          <a:effectLst/>
                          <a:latin typeface="FlandersArtSans-Regular" panose="00000500000000000000" pitchFamily="2" charset="0"/>
                        </a:rPr>
                        <a:t>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fontAlgn="t"/>
                      <a:endParaRPr lang="nl-BE" sz="900">
                        <a:effectLst/>
                      </a:endParaRPr>
                    </a:p>
                    <a:p>
                      <a:pPr algn="l" rtl="0" fontAlgn="base"/>
                      <a:r>
                        <a:rPr lang="nl-BE" sz="600" b="1" i="0">
                          <a:effectLst/>
                          <a:latin typeface="FlandersArtSans-Regular" panose="00000500000000000000" pitchFamily="2" charset="0"/>
                        </a:rPr>
                        <a:t>Dieren</a:t>
                      </a:r>
                      <a:r>
                        <a:rPr lang="nl-BE" sz="600" b="0" i="0">
                          <a:effectLst/>
                          <a:latin typeface="FlandersArtSans-Regular" panose="00000500000000000000" pitchFamily="2" charset="0"/>
                        </a:rPr>
                        <a:t>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159882"/>
                  </a:ext>
                </a:extLst>
              </a:tr>
              <a:tr h="2162359">
                <a:tc>
                  <a:txBody>
                    <a:bodyPr/>
                    <a:lstStyle/>
                    <a:p>
                      <a:pPr fontAlgn="t"/>
                      <a:endParaRPr lang="nl-BE" sz="900">
                        <a:effectLst/>
                      </a:endParaRPr>
                    </a:p>
                    <a:p>
                      <a:pPr algn="l" rtl="0" fontAlgn="base"/>
                      <a:r>
                        <a:rPr lang="nl-BE" sz="600" b="0" i="0">
                          <a:effectLst/>
                          <a:latin typeface="FlandersArtSans-Regular" panose="00000500000000000000" pitchFamily="2" charset="0"/>
                        </a:rPr>
                        <a:t>1 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dirty="0">
                        <a:effectLst/>
                      </a:endParaRPr>
                    </a:p>
                    <a:p>
                      <a:pPr algn="l" rtl="0" fontAlgn="base"/>
                      <a:r>
                        <a:rPr lang="nl-BE" sz="600" b="0" i="0" dirty="0">
                          <a:effectLst/>
                          <a:latin typeface="FlandersArtSans-Regular" panose="00000500000000000000" pitchFamily="2" charset="0"/>
                        </a:rPr>
                        <a:t>Alligatorkruid </a:t>
                      </a:r>
                      <a:endParaRPr lang="nl-BE" sz="900" b="0" i="0" dirty="0">
                        <a:effectLst/>
                      </a:endParaRPr>
                    </a:p>
                    <a:p>
                      <a:pPr algn="l" rtl="0" fontAlgn="base"/>
                      <a:r>
                        <a:rPr lang="nl-BE" sz="600" b="0" i="0" dirty="0">
                          <a:effectLst/>
                          <a:latin typeface="FlandersArtSans-Regular" panose="00000500000000000000" pitchFamily="2" charset="0"/>
                        </a:rPr>
                        <a:t>Amerikaans bezemgras </a:t>
                      </a:r>
                      <a:endParaRPr lang="nl-BE" sz="900" b="0" i="0" dirty="0">
                        <a:effectLst/>
                      </a:endParaRPr>
                    </a:p>
                    <a:p>
                      <a:pPr algn="l" rtl="0" fontAlgn="base"/>
                      <a:r>
                        <a:rPr lang="nl-BE" sz="600" b="0" i="0" dirty="0">
                          <a:effectLst/>
                          <a:latin typeface="FlandersArtSans-Regular" panose="00000500000000000000" pitchFamily="2" charset="0"/>
                        </a:rPr>
                        <a:t>Talgboom </a:t>
                      </a:r>
                      <a:endParaRPr lang="nl-BE" sz="900" b="0" i="0" dirty="0">
                        <a:effectLst/>
                      </a:endParaRPr>
                    </a:p>
                    <a:p>
                      <a:pPr algn="l" rtl="0" fontAlgn="base"/>
                      <a:r>
                        <a:rPr lang="nl-BE" sz="600" b="0" i="0" dirty="0" err="1">
                          <a:effectLst/>
                          <a:latin typeface="FlandersArtSans-Regular" panose="00000500000000000000" pitchFamily="2" charset="0"/>
                        </a:rPr>
                        <a:t>Hakea</a:t>
                      </a:r>
                      <a:r>
                        <a:rPr lang="nl-BE" sz="600" b="0" i="0" dirty="0">
                          <a:effectLst/>
                          <a:latin typeface="FlandersArtSans-Regular" panose="00000500000000000000" pitchFamily="2" charset="0"/>
                        </a:rPr>
                        <a:t> </a:t>
                      </a:r>
                      <a:endParaRPr lang="nl-BE" sz="900" b="0" i="0" dirty="0">
                        <a:effectLst/>
                      </a:endParaRPr>
                    </a:p>
                    <a:p>
                      <a:pPr algn="l" rtl="0" fontAlgn="base"/>
                      <a:r>
                        <a:rPr lang="nl-BE" sz="600" b="0" i="0" dirty="0">
                          <a:effectLst/>
                          <a:latin typeface="FlandersArtSans-Regular" panose="00000500000000000000" pitchFamily="2" charset="0"/>
                        </a:rPr>
                        <a:t>Smalle theeplant </a:t>
                      </a:r>
                      <a:endParaRPr lang="nl-BE" sz="900" b="0" i="0" dirty="0">
                        <a:effectLst/>
                      </a:endParaRPr>
                    </a:p>
                    <a:p>
                      <a:pPr algn="l" rtl="0" fontAlgn="base"/>
                      <a:r>
                        <a:rPr lang="nl-BE" sz="600" b="0" i="0" dirty="0" err="1">
                          <a:effectLst/>
                          <a:latin typeface="FlandersArtSans-Regular" panose="00000500000000000000" pitchFamily="2" charset="0"/>
                        </a:rPr>
                        <a:t>Gestekelde</a:t>
                      </a:r>
                      <a:r>
                        <a:rPr lang="nl-BE" sz="600" b="0" i="0" dirty="0">
                          <a:effectLst/>
                          <a:latin typeface="FlandersArtSans-Regular" panose="00000500000000000000" pitchFamily="2" charset="0"/>
                        </a:rPr>
                        <a:t> duizendknoop </a:t>
                      </a:r>
                      <a:endParaRPr lang="nl-BE" sz="900" b="0" i="0" dirty="0">
                        <a:effectLst/>
                      </a:endParaRPr>
                    </a:p>
                    <a:p>
                      <a:pPr algn="l" rtl="0" fontAlgn="base"/>
                      <a:r>
                        <a:rPr lang="nl-BE" sz="600" b="0" i="0" dirty="0">
                          <a:effectLst/>
                          <a:latin typeface="FlandersArtSans-Regular" panose="00000500000000000000" pitchFamily="2" charset="0"/>
                        </a:rPr>
                        <a:t>Japanse klimvaren </a:t>
                      </a:r>
                      <a:endParaRPr lang="nl-BE" sz="900" b="0" i="0" dirty="0">
                        <a:effectLst/>
                      </a:endParaRPr>
                    </a:p>
                    <a:p>
                      <a:pPr algn="l" rtl="0" fontAlgn="base"/>
                      <a:r>
                        <a:rPr lang="nl-BE" sz="600" b="0" i="0" dirty="0">
                          <a:effectLst/>
                          <a:latin typeface="FlandersArtSans-Regular" panose="00000500000000000000" pitchFamily="2" charset="0"/>
                        </a:rPr>
                        <a:t>Chinese struikklaver </a:t>
                      </a:r>
                      <a:endParaRPr lang="nl-BE" sz="900" b="0" i="0" dirty="0">
                        <a:effectLst/>
                      </a:endParaRPr>
                    </a:p>
                    <a:p>
                      <a:pPr algn="l" rtl="0" fontAlgn="base"/>
                      <a:r>
                        <a:rPr lang="nl-BE" sz="600" b="0" i="0" dirty="0">
                          <a:effectLst/>
                          <a:latin typeface="FlandersArtSans-Regular" panose="00000500000000000000" pitchFamily="2" charset="0"/>
                        </a:rPr>
                        <a:t>Oosterse hop </a:t>
                      </a:r>
                      <a:endParaRPr lang="nl-BE" sz="900" b="0" i="0" dirty="0">
                        <a:effectLst/>
                      </a:endParaRPr>
                    </a:p>
                    <a:p>
                      <a:pPr algn="l" rtl="0" fontAlgn="base"/>
                      <a:r>
                        <a:rPr lang="nl-BE" sz="600" b="0" i="0" dirty="0" err="1">
                          <a:effectLst/>
                          <a:latin typeface="FlandersArtSans-Regular" panose="00000500000000000000" pitchFamily="2" charset="0"/>
                        </a:rPr>
                        <a:t>Kudzu</a:t>
                      </a:r>
                      <a:r>
                        <a:rPr lang="nl-BE" sz="600" b="0" i="0" dirty="0">
                          <a:effectLst/>
                          <a:latin typeface="FlandersArtSans-Regular" panose="00000500000000000000" pitchFamily="2" charset="0"/>
                        </a:rPr>
                        <a:t> </a:t>
                      </a:r>
                      <a:endParaRPr lang="nl-BE" sz="900" b="0" i="0" dirty="0">
                        <a:effectLst/>
                      </a:endParaRPr>
                    </a:p>
                    <a:p>
                      <a:pPr algn="l" rtl="0" fontAlgn="base"/>
                      <a:r>
                        <a:rPr lang="nl-BE" sz="600" b="0" i="0" dirty="0">
                          <a:effectLst/>
                          <a:latin typeface="FlandersArtSans-Regular" panose="00000500000000000000" pitchFamily="2" charset="0"/>
                        </a:rPr>
                        <a:t>Ballonrank </a:t>
                      </a:r>
                      <a:endParaRPr lang="nl-BE" sz="900" b="0" i="0" dirty="0">
                        <a:effectLst/>
                      </a:endParaRPr>
                    </a:p>
                    <a:p>
                      <a:pPr algn="l" rtl="0" fontAlgn="base"/>
                      <a:r>
                        <a:rPr lang="nl-BE" sz="600" b="0" i="0" dirty="0">
                          <a:effectLst/>
                          <a:latin typeface="FlandersArtSans-Regular" panose="00000500000000000000" pitchFamily="2" charset="0"/>
                        </a:rPr>
                        <a:t>Hoog pampasgras </a:t>
                      </a:r>
                      <a:endParaRPr lang="nl-BE" sz="900" b="0" i="0" dirty="0">
                        <a:effectLst/>
                      </a:endParaRPr>
                    </a:p>
                    <a:p>
                      <a:pPr algn="l" rtl="0" fontAlgn="base"/>
                      <a:r>
                        <a:rPr lang="nl-BE" sz="600" b="0" i="0" dirty="0">
                          <a:effectLst/>
                          <a:latin typeface="FlandersArtSans-Regular" panose="00000500000000000000" pitchFamily="2" charset="0"/>
                        </a:rPr>
                        <a:t>Grote vlotvaren </a:t>
                      </a:r>
                      <a:endParaRPr lang="nl-BE" sz="900" b="0" i="0" dirty="0">
                        <a:effectLst/>
                      </a:endParaRPr>
                    </a:p>
                    <a:p>
                      <a:pPr algn="l" rtl="0" fontAlgn="base"/>
                      <a:r>
                        <a:rPr lang="nl-BE" sz="600" b="0" i="0" dirty="0">
                          <a:effectLst/>
                          <a:latin typeface="FlandersArtSans-Regular" panose="00000500000000000000" pitchFamily="2" charset="0"/>
                        </a:rPr>
                        <a:t>Schijnambrosia </a:t>
                      </a:r>
                      <a:endParaRPr lang="nl-BE" sz="900" b="0" i="0" dirty="0">
                        <a:effectLst/>
                      </a:endParaRPr>
                    </a:p>
                    <a:p>
                      <a:pPr algn="l" rtl="0" fontAlgn="base"/>
                      <a:r>
                        <a:rPr lang="nl-BE" sz="600" b="0" i="0" dirty="0">
                          <a:effectLst/>
                          <a:latin typeface="FlandersArtSans-Regular" panose="00000500000000000000" pitchFamily="2" charset="0"/>
                        </a:rPr>
                        <a:t>Wilgacacia </a:t>
                      </a:r>
                      <a:endParaRPr lang="nl-BE" sz="900" b="0" i="0" dirty="0">
                        <a:effectLst/>
                      </a:endParaRPr>
                    </a:p>
                    <a:p>
                      <a:pPr algn="l" rtl="0" fontAlgn="base"/>
                      <a:r>
                        <a:rPr lang="nl-BE" sz="600" b="0" i="0" dirty="0">
                          <a:effectLst/>
                          <a:latin typeface="FlandersArtSans-Regular" panose="00000500000000000000" pitchFamily="2" charset="0"/>
                        </a:rPr>
                        <a:t>Roze rimpelgras </a:t>
                      </a:r>
                      <a:endParaRPr lang="nl-BE" sz="900" b="0" i="0" dirty="0">
                        <a:effectLst/>
                      </a:endParaRPr>
                    </a:p>
                    <a:p>
                      <a:pPr algn="l" rtl="0" fontAlgn="base"/>
                      <a:r>
                        <a:rPr lang="nl-BE" sz="600" b="0" i="0" dirty="0">
                          <a:effectLst/>
                          <a:latin typeface="FlandersArtSans-Regular" panose="00000500000000000000" pitchFamily="2" charset="0"/>
                        </a:rPr>
                        <a:t>Mesquite </a:t>
                      </a:r>
                      <a:endParaRPr lang="nl-BE" sz="900" b="0" i="0" dirty="0">
                        <a:effectLst/>
                      </a:endParaRPr>
                    </a:p>
                    <a:p>
                      <a:pPr algn="l" rtl="0" fontAlgn="base"/>
                      <a:r>
                        <a:rPr lang="nl-BE" sz="600" b="0" i="0" dirty="0" err="1">
                          <a:effectLst/>
                          <a:latin typeface="FlandersArtSans-Regular" panose="00000500000000000000" pitchFamily="2" charset="0"/>
                        </a:rPr>
                        <a:t>Sosnowsky’s</a:t>
                      </a:r>
                      <a:r>
                        <a:rPr lang="nl-BE" sz="600" b="0" i="0" dirty="0">
                          <a:effectLst/>
                          <a:latin typeface="FlandersArtSans-Regular" panose="00000500000000000000" pitchFamily="2" charset="0"/>
                        </a:rPr>
                        <a:t> berenklauw </a:t>
                      </a:r>
                      <a:endParaRPr lang="nl-BE" sz="900" b="0" i="0" dirty="0">
                        <a:effectLst/>
                      </a:endParaRPr>
                    </a:p>
                    <a:p>
                      <a:pPr algn="l" rtl="0" fontAlgn="base"/>
                      <a:r>
                        <a:rPr lang="nl-BE" sz="600" b="0" i="0" dirty="0">
                          <a:effectLst/>
                          <a:latin typeface="FlandersArtSans-Regular" panose="00000500000000000000" pitchFamily="2" charset="0"/>
                        </a:rPr>
                        <a:t>Perzische berenklauw </a:t>
                      </a:r>
                      <a:endParaRPr lang="nl-BE" sz="900" b="0" i="0" dirty="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Nieuw-Zeelandse platworm </a:t>
                      </a:r>
                      <a:endParaRPr lang="nl-BE" sz="900" b="0" i="0">
                        <a:effectLst/>
                      </a:endParaRPr>
                    </a:p>
                    <a:p>
                      <a:pPr algn="l" rtl="0" fontAlgn="base"/>
                      <a:r>
                        <a:rPr lang="nl-BE" sz="600" b="0" i="0">
                          <a:effectLst/>
                          <a:latin typeface="FlandersArtSans-Regular" panose="00000500000000000000" pitchFamily="2" charset="0"/>
                        </a:rPr>
                        <a:t>Gouden mossel </a:t>
                      </a:r>
                      <a:endParaRPr lang="nl-BE" sz="900" b="0" i="0">
                        <a:effectLst/>
                      </a:endParaRPr>
                    </a:p>
                    <a:p>
                      <a:pPr algn="l" rtl="0" fontAlgn="base"/>
                      <a:r>
                        <a:rPr lang="nl-BE" sz="600" b="0" i="0">
                          <a:effectLst/>
                          <a:latin typeface="FlandersArtSans-Regular" panose="00000500000000000000" pitchFamily="2" charset="0"/>
                        </a:rPr>
                        <a:t>Geknobbelde Amerikaanse rivierkreeft </a:t>
                      </a:r>
                      <a:endParaRPr lang="nl-BE" sz="900" b="0" i="0">
                        <a:effectLst/>
                      </a:endParaRPr>
                    </a:p>
                    <a:p>
                      <a:pPr algn="l" rtl="0" fontAlgn="base"/>
                      <a:r>
                        <a:rPr lang="nl-BE" sz="600" b="0" i="0">
                          <a:effectLst/>
                          <a:latin typeface="FlandersArtSans-Regular" panose="00000500000000000000" pitchFamily="2" charset="0"/>
                        </a:rPr>
                        <a:t>Roestbruine Amerikaanse rivierkreeft </a:t>
                      </a:r>
                      <a:endParaRPr lang="nl-BE" sz="900" b="0" i="0">
                        <a:effectLst/>
                      </a:endParaRPr>
                    </a:p>
                    <a:p>
                      <a:pPr algn="l" rtl="0" fontAlgn="base"/>
                      <a:r>
                        <a:rPr lang="nl-BE" sz="600" b="0" i="0">
                          <a:effectLst/>
                          <a:latin typeface="FlandersArtSans-Regular" panose="00000500000000000000" pitchFamily="2" charset="0"/>
                        </a:rPr>
                        <a:t>Rode vuurmier </a:t>
                      </a:r>
                      <a:endParaRPr lang="nl-BE" sz="900" b="0" i="0">
                        <a:effectLst/>
                      </a:endParaRPr>
                    </a:p>
                    <a:p>
                      <a:pPr algn="l" rtl="0" fontAlgn="base"/>
                      <a:r>
                        <a:rPr lang="nl-BE" sz="600" b="0" i="0">
                          <a:effectLst/>
                          <a:latin typeface="FlandersArtSans-Regular" panose="00000500000000000000" pitchFamily="2" charset="0"/>
                        </a:rPr>
                        <a:t>Tropische vuurmier </a:t>
                      </a:r>
                      <a:endParaRPr lang="nl-BE" sz="900" b="0" i="0">
                        <a:effectLst/>
                      </a:endParaRPr>
                    </a:p>
                    <a:p>
                      <a:pPr algn="l" rtl="0" fontAlgn="base"/>
                      <a:r>
                        <a:rPr lang="nl-BE" sz="600" b="0" i="0">
                          <a:effectLst/>
                          <a:latin typeface="FlandersArtSans-Regular" panose="00000500000000000000" pitchFamily="2" charset="0"/>
                        </a:rPr>
                        <a:t>Zwarte vuurmier </a:t>
                      </a:r>
                      <a:endParaRPr lang="nl-BE" sz="900" b="0" i="0">
                        <a:effectLst/>
                      </a:endParaRPr>
                    </a:p>
                    <a:p>
                      <a:pPr algn="l" rtl="0" fontAlgn="base"/>
                      <a:r>
                        <a:rPr lang="nl-BE" sz="600" b="0" i="0">
                          <a:effectLst/>
                          <a:latin typeface="FlandersArtSans-Regular" panose="00000500000000000000" pitchFamily="2" charset="0"/>
                        </a:rPr>
                        <a:t>Dwergvuurmier </a:t>
                      </a:r>
                      <a:endParaRPr lang="nl-BE" sz="900" b="0" i="0">
                        <a:effectLst/>
                      </a:endParaRPr>
                    </a:p>
                    <a:p>
                      <a:pPr algn="l" rtl="0" fontAlgn="base"/>
                      <a:r>
                        <a:rPr lang="nl-BE" sz="600" b="0" i="0">
                          <a:effectLst/>
                          <a:latin typeface="FlandersArtSans-Regular" panose="00000500000000000000" pitchFamily="2" charset="0"/>
                        </a:rPr>
                        <a:t>Noordelijke slangenkopvis </a:t>
                      </a:r>
                      <a:endParaRPr lang="nl-BE" sz="900" b="0" i="0">
                        <a:effectLst/>
                      </a:endParaRPr>
                    </a:p>
                    <a:p>
                      <a:pPr algn="l" rtl="0" fontAlgn="base"/>
                      <a:r>
                        <a:rPr lang="nl-BE" sz="600" b="0" i="0">
                          <a:effectLst/>
                          <a:latin typeface="FlandersArtSans-Regular" panose="00000500000000000000" pitchFamily="2" charset="0"/>
                        </a:rPr>
                        <a:t>Oostelijk muskietenvisje </a:t>
                      </a:r>
                      <a:endParaRPr lang="nl-BE" sz="900" b="0" i="0">
                        <a:effectLst/>
                      </a:endParaRPr>
                    </a:p>
                    <a:p>
                      <a:pPr algn="l" rtl="0" fontAlgn="base"/>
                      <a:r>
                        <a:rPr lang="nl-BE" sz="600" b="0" i="0">
                          <a:effectLst/>
                          <a:latin typeface="FlandersArtSans-Regular" panose="00000500000000000000" pitchFamily="2" charset="0"/>
                        </a:rPr>
                        <a:t>Westelijk muskietenvisje </a:t>
                      </a:r>
                      <a:endParaRPr lang="nl-BE" sz="900" b="0" i="0">
                        <a:effectLst/>
                      </a:endParaRPr>
                    </a:p>
                    <a:p>
                      <a:pPr algn="l" rtl="0" fontAlgn="base"/>
                      <a:r>
                        <a:rPr lang="nl-BE" sz="600" b="0" i="0">
                          <a:effectLst/>
                          <a:latin typeface="FlandersArtSans-Regular" panose="00000500000000000000" pitchFamily="2" charset="0"/>
                        </a:rPr>
                        <a:t>Zwarte dwergmeerval </a:t>
                      </a:r>
                      <a:endParaRPr lang="nl-BE" sz="900" b="0" i="0">
                        <a:effectLst/>
                      </a:endParaRPr>
                    </a:p>
                    <a:p>
                      <a:pPr algn="l" rtl="0" fontAlgn="base"/>
                      <a:r>
                        <a:rPr lang="nl-BE" sz="600" b="0" i="0">
                          <a:effectLst/>
                          <a:latin typeface="FlandersArtSans-Regular" panose="00000500000000000000" pitchFamily="2" charset="0"/>
                        </a:rPr>
                        <a:t>Amoergrondel </a:t>
                      </a:r>
                      <a:endParaRPr lang="nl-BE" sz="900" b="0" i="0">
                        <a:effectLst/>
                      </a:endParaRPr>
                    </a:p>
                    <a:p>
                      <a:pPr algn="l" rtl="0" fontAlgn="base"/>
                      <a:r>
                        <a:rPr lang="nl-BE" sz="600" b="0" i="0">
                          <a:effectLst/>
                          <a:latin typeface="FlandersArtSans-Regular" panose="00000500000000000000" pitchFamily="2" charset="0"/>
                        </a:rPr>
                        <a:t>Fundulus heteroclitus</a:t>
                      </a:r>
                      <a:r>
                        <a:rPr lang="nl-BE" sz="600" b="0" i="0" baseline="30000">
                          <a:effectLst/>
                          <a:latin typeface="FlandersArtSans-Regular" panose="00000500000000000000" pitchFamily="2" charset="0"/>
                        </a:rPr>
                        <a:t>*</a:t>
                      </a:r>
                      <a:r>
                        <a:rPr lang="nl-BE" sz="600" b="0" i="0">
                          <a:effectLst/>
                          <a:latin typeface="FlandersArtSans-Regular" panose="00000500000000000000" pitchFamily="2" charset="0"/>
                        </a:rPr>
                        <a:t> </a:t>
                      </a:r>
                      <a:endParaRPr lang="nl-BE" sz="900" b="0" i="0">
                        <a:effectLst/>
                      </a:endParaRPr>
                    </a:p>
                    <a:p>
                      <a:pPr algn="l" rtl="0" fontAlgn="base"/>
                      <a:r>
                        <a:rPr lang="nl-BE" sz="600" b="0" i="0">
                          <a:effectLst/>
                          <a:latin typeface="FlandersArtSans-Regular" panose="00000500000000000000" pitchFamily="2" charset="0"/>
                        </a:rPr>
                        <a:t>Amerikaanse baars</a:t>
                      </a:r>
                      <a:r>
                        <a:rPr lang="nl-BE" sz="600" b="0" i="0" baseline="30000">
                          <a:effectLst/>
                          <a:latin typeface="FlandersArtSans-Regular" panose="00000500000000000000" pitchFamily="2" charset="0"/>
                        </a:rPr>
                        <a:t>*</a:t>
                      </a:r>
                      <a:r>
                        <a:rPr lang="nl-BE" sz="600" b="0" i="0">
                          <a:effectLst/>
                          <a:latin typeface="FlandersArtSans-Regular" panose="00000500000000000000" pitchFamily="2" charset="0"/>
                        </a:rPr>
                        <a:t> </a:t>
                      </a:r>
                      <a:endParaRPr lang="nl-BE" sz="900" b="0" i="0">
                        <a:effectLst/>
                      </a:endParaRPr>
                    </a:p>
                    <a:p>
                      <a:pPr algn="l" rtl="0" fontAlgn="base"/>
                      <a:r>
                        <a:rPr lang="nl-BE" sz="600" b="0" i="0">
                          <a:effectLst/>
                          <a:latin typeface="FlandersArtSans-Regular" panose="00000500000000000000" pitchFamily="2" charset="0"/>
                        </a:rPr>
                        <a:t>Gewone koningsslang  </a:t>
                      </a:r>
                      <a:endParaRPr lang="nl-BE" sz="900" b="0" i="0">
                        <a:effectLst/>
                      </a:endParaRPr>
                    </a:p>
                    <a:p>
                      <a:pPr algn="l" rtl="0" fontAlgn="base"/>
                      <a:r>
                        <a:rPr lang="nl-BE" sz="600" b="0" i="0">
                          <a:effectLst/>
                          <a:latin typeface="FlandersArtSans-Regular" panose="00000500000000000000" pitchFamily="2" charset="0"/>
                        </a:rPr>
                        <a:t>Huiskraai </a:t>
                      </a:r>
                      <a:endParaRPr lang="nl-BE" sz="900" b="0" i="0">
                        <a:effectLst/>
                      </a:endParaRPr>
                    </a:p>
                    <a:p>
                      <a:pPr algn="l" rtl="0" fontAlgn="base"/>
                      <a:r>
                        <a:rPr lang="nl-BE" sz="600" b="0" i="0">
                          <a:effectLst/>
                          <a:latin typeface="FlandersArtSans-Regular" panose="00000500000000000000" pitchFamily="2" charset="0"/>
                        </a:rPr>
                        <a:t>Roodbuikbuulbuul </a:t>
                      </a:r>
                      <a:endParaRPr lang="nl-BE" sz="900" b="0" i="0">
                        <a:effectLst/>
                      </a:endParaRPr>
                    </a:p>
                    <a:p>
                      <a:pPr algn="l" rtl="0" fontAlgn="base"/>
                      <a:r>
                        <a:rPr lang="nl-BE" sz="600" b="0" i="0">
                          <a:effectLst/>
                          <a:latin typeface="FlandersArtSans-Regular" panose="00000500000000000000" pitchFamily="2" charset="0"/>
                        </a:rPr>
                        <a:t>Rode neusbeer </a:t>
                      </a:r>
                      <a:endParaRPr lang="nl-BE" sz="900" b="0" i="0">
                        <a:effectLst/>
                      </a:endParaRPr>
                    </a:p>
                    <a:p>
                      <a:pPr algn="l" rtl="0" fontAlgn="base"/>
                      <a:r>
                        <a:rPr lang="nl-BE" sz="600" b="0" i="0">
                          <a:effectLst/>
                          <a:latin typeface="FlandersArtSans-Regular" panose="00000500000000000000" pitchFamily="2" charset="0"/>
                        </a:rPr>
                        <a:t>Axishert </a:t>
                      </a:r>
                      <a:endParaRPr lang="nl-BE" sz="900" b="0" i="0">
                        <a:effectLst/>
                      </a:endParaRPr>
                    </a:p>
                    <a:p>
                      <a:pPr algn="l" rtl="0" fontAlgn="base"/>
                      <a:r>
                        <a:rPr lang="nl-BE" sz="600" b="0" i="0">
                          <a:effectLst/>
                          <a:latin typeface="FlandersArtSans-Regular" panose="00000500000000000000" pitchFamily="2" charset="0"/>
                        </a:rPr>
                        <a:t>Indische mangoeste </a:t>
                      </a:r>
                      <a:endParaRPr lang="nl-BE" sz="900" b="0" i="0">
                        <a:effectLst/>
                      </a:endParaRPr>
                    </a:p>
                    <a:p>
                      <a:pPr algn="l" rtl="0" fontAlgn="base"/>
                      <a:r>
                        <a:rPr lang="nl-BE" sz="600" b="0" i="0">
                          <a:effectLst/>
                          <a:latin typeface="FlandersArtSans-Regular" panose="00000500000000000000" pitchFamily="2" charset="0"/>
                        </a:rPr>
                        <a:t>Thailandeekhoorn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7096637"/>
                  </a:ext>
                </a:extLst>
              </a:tr>
              <a:tr h="1015654">
                <a:tc>
                  <a:txBody>
                    <a:bodyPr/>
                    <a:lstStyle/>
                    <a:p>
                      <a:pPr fontAlgn="t"/>
                      <a:endParaRPr lang="nl-BE" sz="900">
                        <a:effectLst/>
                      </a:endParaRPr>
                    </a:p>
                    <a:p>
                      <a:pPr algn="l" rtl="0" fontAlgn="base"/>
                      <a:r>
                        <a:rPr lang="nl-BE" sz="600" b="0" i="0">
                          <a:effectLst/>
                          <a:latin typeface="FlandersArtSans-Regular" panose="00000500000000000000" pitchFamily="2" charset="0"/>
                        </a:rPr>
                        <a:t>2 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dirty="0">
                        <a:effectLst/>
                      </a:endParaRPr>
                    </a:p>
                    <a:p>
                      <a:pPr algn="l" rtl="0" fontAlgn="base"/>
                      <a:r>
                        <a:rPr lang="nl-BE" sz="600" b="0" i="0" dirty="0">
                          <a:effectLst/>
                          <a:latin typeface="FlandersArtSans-Regular" panose="00000500000000000000" pitchFamily="2" charset="0"/>
                        </a:rPr>
                        <a:t>Waterwaaier </a:t>
                      </a:r>
                      <a:endParaRPr lang="nl-BE" sz="900" b="0" i="0" dirty="0">
                        <a:effectLst/>
                      </a:endParaRPr>
                    </a:p>
                    <a:p>
                      <a:pPr algn="l" rtl="0" fontAlgn="base"/>
                      <a:r>
                        <a:rPr lang="nl-BE" sz="600" b="0" i="0" dirty="0">
                          <a:effectLst/>
                          <a:latin typeface="FlandersArtSans-Regular" panose="00000500000000000000" pitchFamily="2" charset="0"/>
                        </a:rPr>
                        <a:t>Japans steltgras </a:t>
                      </a:r>
                      <a:endParaRPr lang="nl-BE" sz="900" b="0" i="0" dirty="0">
                        <a:effectLst/>
                      </a:endParaRPr>
                    </a:p>
                    <a:p>
                      <a:pPr algn="l" rtl="0" fontAlgn="base"/>
                      <a:r>
                        <a:rPr lang="nl-BE" sz="600" b="0" i="0" dirty="0">
                          <a:effectLst/>
                          <a:latin typeface="FlandersArtSans-Regular" panose="00000500000000000000" pitchFamily="2" charset="0"/>
                        </a:rPr>
                        <a:t>Fraai </a:t>
                      </a:r>
                      <a:r>
                        <a:rPr lang="nl-BE" sz="600" b="0" i="0" dirty="0" err="1">
                          <a:effectLst/>
                          <a:latin typeface="FlandersArtSans-Regular" panose="00000500000000000000" pitchFamily="2" charset="0"/>
                        </a:rPr>
                        <a:t>lampenpoetstersgras</a:t>
                      </a:r>
                      <a:r>
                        <a:rPr lang="nl-BE" sz="600" b="0" i="0" dirty="0">
                          <a:effectLst/>
                          <a:latin typeface="FlandersArtSans-Regular" panose="00000500000000000000" pitchFamily="2" charset="0"/>
                        </a:rPr>
                        <a:t> </a:t>
                      </a:r>
                      <a:endParaRPr lang="nl-BE" sz="900" b="0" i="0" dirty="0">
                        <a:effectLst/>
                      </a:endParaRPr>
                    </a:p>
                    <a:p>
                      <a:pPr algn="l" rtl="0" fontAlgn="base"/>
                      <a:r>
                        <a:rPr lang="nl-BE" sz="600" b="0" i="0" dirty="0">
                          <a:effectLst/>
                          <a:latin typeface="FlandersArtSans-Regular" panose="00000500000000000000" pitchFamily="2" charset="0"/>
                        </a:rPr>
                        <a:t>Gunnera </a:t>
                      </a:r>
                      <a:endParaRPr lang="nl-BE" sz="900" b="0" i="0" dirty="0">
                        <a:effectLst/>
                      </a:endParaRPr>
                    </a:p>
                    <a:p>
                      <a:pPr algn="l" rtl="0" fontAlgn="base"/>
                      <a:r>
                        <a:rPr lang="nl-BE" sz="600" b="0" i="0" dirty="0">
                          <a:effectLst/>
                          <a:latin typeface="FlandersArtSans-Regular" panose="00000500000000000000" pitchFamily="2" charset="0"/>
                        </a:rPr>
                        <a:t>Aziatische boomwurger </a:t>
                      </a:r>
                      <a:endParaRPr lang="nl-BE" sz="900" b="0" i="0" dirty="0">
                        <a:effectLst/>
                      </a:endParaRPr>
                    </a:p>
                    <a:p>
                      <a:pPr algn="l" rtl="0" fontAlgn="base"/>
                      <a:r>
                        <a:rPr lang="nl-BE" sz="600" b="0" i="0" dirty="0">
                          <a:effectLst/>
                          <a:latin typeface="FlandersArtSans-Regular" panose="00000500000000000000" pitchFamily="2" charset="0"/>
                        </a:rPr>
                        <a:t>Waterhyacint </a:t>
                      </a:r>
                      <a:endParaRPr lang="nl-BE" sz="900" b="0" i="0" dirty="0">
                        <a:effectLst/>
                      </a:endParaRPr>
                    </a:p>
                    <a:p>
                      <a:pPr algn="l" rtl="0" fontAlgn="base"/>
                      <a:r>
                        <a:rPr lang="nl-BE" sz="600" b="0" i="0" dirty="0">
                          <a:effectLst/>
                          <a:latin typeface="FlandersArtSans-Regular" panose="00000500000000000000" pitchFamily="2" charset="0"/>
                        </a:rPr>
                        <a:t>Moerasaronskelk </a:t>
                      </a:r>
                      <a:endParaRPr lang="nl-BE" sz="900" b="0" i="0" dirty="0">
                        <a:effectLst/>
                      </a:endParaRPr>
                    </a:p>
                    <a:p>
                      <a:pPr algn="l" rtl="0" fontAlgn="base"/>
                      <a:r>
                        <a:rPr lang="nl-BE" sz="600" b="0" i="0" dirty="0">
                          <a:effectLst/>
                          <a:latin typeface="FlandersArtSans-Regular" panose="00000500000000000000" pitchFamily="2" charset="0"/>
                        </a:rPr>
                        <a:t>Zijdeplant </a:t>
                      </a:r>
                      <a:endParaRPr lang="nl-BE" sz="900" b="0" i="0" dirty="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Californische rivierkreeft  </a:t>
                      </a:r>
                      <a:endParaRPr lang="nl-BE" sz="900" b="0" i="0">
                        <a:effectLst/>
                      </a:endParaRPr>
                    </a:p>
                    <a:p>
                      <a:pPr algn="l" rtl="0" fontAlgn="base"/>
                      <a:r>
                        <a:rPr lang="nl-BE" sz="600" b="0" i="0">
                          <a:effectLst/>
                          <a:latin typeface="FlandersArtSans-Regular" panose="00000500000000000000" pitchFamily="2" charset="0"/>
                        </a:rPr>
                        <a:t>Noord-Aziatische modderkruiper </a:t>
                      </a:r>
                      <a:endParaRPr lang="nl-BE" sz="900" b="0" i="0">
                        <a:effectLst/>
                      </a:endParaRPr>
                    </a:p>
                    <a:p>
                      <a:pPr algn="l" rtl="0" fontAlgn="base"/>
                      <a:r>
                        <a:rPr lang="nl-BE" sz="600" b="0" i="0">
                          <a:effectLst/>
                          <a:latin typeface="FlandersArtSans-Regular" panose="00000500000000000000" pitchFamily="2" charset="0"/>
                        </a:rPr>
                        <a:t>Afrikaanse klauwkikker </a:t>
                      </a:r>
                      <a:endParaRPr lang="nl-BE" sz="900" b="0" i="0">
                        <a:effectLst/>
                      </a:endParaRPr>
                    </a:p>
                    <a:p>
                      <a:pPr algn="l" rtl="0" fontAlgn="base"/>
                      <a:r>
                        <a:rPr lang="nl-BE" sz="600" b="0" i="0">
                          <a:effectLst/>
                          <a:latin typeface="FlandersArtSans-Regular" panose="00000500000000000000" pitchFamily="2" charset="0"/>
                        </a:rPr>
                        <a:t>Treurmaina </a:t>
                      </a:r>
                      <a:endParaRPr lang="nl-BE" sz="900" b="0" i="0">
                        <a:effectLst/>
                      </a:endParaRPr>
                    </a:p>
                    <a:p>
                      <a:pPr algn="l" rtl="0" fontAlgn="base"/>
                      <a:r>
                        <a:rPr lang="nl-BE" sz="600" b="0" i="0">
                          <a:effectLst/>
                          <a:latin typeface="FlandersArtSans-Regular" panose="00000500000000000000" pitchFamily="2" charset="0"/>
                        </a:rPr>
                        <a:t>Heilige ibis </a:t>
                      </a:r>
                      <a:endParaRPr lang="nl-BE" sz="900" b="0" i="0">
                        <a:effectLst/>
                      </a:endParaRPr>
                    </a:p>
                    <a:p>
                      <a:pPr algn="l" rtl="0" fontAlgn="base"/>
                      <a:r>
                        <a:rPr lang="nl-BE" sz="600" b="0" i="0">
                          <a:effectLst/>
                          <a:latin typeface="FlandersArtSans-Regular" panose="00000500000000000000" pitchFamily="2" charset="0"/>
                        </a:rPr>
                        <a:t>Rosse stekelstaart </a:t>
                      </a:r>
                      <a:endParaRPr lang="nl-BE" sz="900" b="0" i="0">
                        <a:effectLst/>
                      </a:endParaRPr>
                    </a:p>
                    <a:p>
                      <a:pPr algn="l" rtl="0" fontAlgn="base"/>
                      <a:r>
                        <a:rPr lang="nl-BE" sz="600" b="0" i="0">
                          <a:effectLst/>
                          <a:latin typeface="FlandersArtSans-Regular" panose="00000500000000000000" pitchFamily="2" charset="0"/>
                        </a:rPr>
                        <a:t>Pallas’ eekhoorn  </a:t>
                      </a:r>
                      <a:endParaRPr lang="nl-BE" sz="900" b="0" i="0">
                        <a:effectLst/>
                      </a:endParaRPr>
                    </a:p>
                    <a:p>
                      <a:pPr algn="l" rtl="0" fontAlgn="base"/>
                      <a:r>
                        <a:rPr lang="nl-BE" sz="600" b="0" i="0">
                          <a:effectLst/>
                          <a:latin typeface="FlandersArtSans-Regular" panose="00000500000000000000" pitchFamily="2" charset="0"/>
                        </a:rPr>
                        <a:t>Grijze eekhoorn </a:t>
                      </a:r>
                      <a:endParaRPr lang="nl-BE" sz="900" b="0" i="0">
                        <a:effectLst/>
                      </a:endParaRPr>
                    </a:p>
                    <a:p>
                      <a:pPr algn="l" rtl="0" fontAlgn="base"/>
                      <a:r>
                        <a:rPr lang="nl-BE" sz="600" b="0" i="0">
                          <a:effectLst/>
                          <a:latin typeface="FlandersArtSans-Regular" panose="00000500000000000000" pitchFamily="2" charset="0"/>
                        </a:rPr>
                        <a:t>Amerikaanse voseekhoorn </a:t>
                      </a:r>
                      <a:endParaRPr lang="nl-BE" sz="900" b="0" i="0">
                        <a:effectLst/>
                      </a:endParaRPr>
                    </a:p>
                    <a:p>
                      <a:pPr algn="l" rtl="0" fontAlgn="base"/>
                      <a:r>
                        <a:rPr lang="nl-BE" sz="600" b="0" i="0">
                          <a:effectLst/>
                          <a:latin typeface="FlandersArtSans-Regular" panose="00000500000000000000" pitchFamily="2" charset="0"/>
                        </a:rPr>
                        <a:t>Wasbeerhond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0877503"/>
                  </a:ext>
                </a:extLst>
              </a:tr>
              <a:tr h="769932">
                <a:tc>
                  <a:txBody>
                    <a:bodyPr/>
                    <a:lstStyle/>
                    <a:p>
                      <a:pPr fontAlgn="t"/>
                      <a:endParaRPr lang="nl-BE" sz="900">
                        <a:effectLst/>
                      </a:endParaRPr>
                    </a:p>
                    <a:p>
                      <a:pPr algn="l" rtl="0" fontAlgn="base"/>
                      <a:r>
                        <a:rPr lang="nl-BE" sz="600" b="0" i="0">
                          <a:effectLst/>
                          <a:latin typeface="FlandersArtSans-Regular" panose="00000500000000000000" pitchFamily="2" charset="0"/>
                        </a:rPr>
                        <a:t>3 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Kleine waterteunisbloem </a:t>
                      </a:r>
                      <a:endParaRPr lang="nl-BE" sz="900" b="0" i="0">
                        <a:effectLst/>
                      </a:endParaRPr>
                    </a:p>
                    <a:p>
                      <a:pPr algn="l" rtl="0" fontAlgn="base"/>
                      <a:r>
                        <a:rPr lang="nl-BE" sz="600" b="0" i="0">
                          <a:effectLst/>
                          <a:latin typeface="FlandersArtSans-Regular" panose="00000500000000000000" pitchFamily="2" charset="0"/>
                        </a:rPr>
                        <a:t>Ongelijkbladig vederkruid </a:t>
                      </a:r>
                      <a:endParaRPr lang="nl-BE" sz="900" b="0" i="0">
                        <a:effectLst/>
                      </a:endParaRPr>
                    </a:p>
                    <a:p>
                      <a:pPr algn="l" rtl="0" fontAlgn="base"/>
                      <a:r>
                        <a:rPr lang="nl-BE" sz="600" b="0" i="0">
                          <a:effectLst/>
                          <a:latin typeface="FlandersArtSans-Regular" panose="00000500000000000000" pitchFamily="2" charset="0"/>
                        </a:rPr>
                        <a:t>Struikaster </a:t>
                      </a:r>
                      <a:endParaRPr lang="nl-BE" sz="900" b="0" i="0">
                        <a:effectLst/>
                      </a:endParaRPr>
                    </a:p>
                    <a:p>
                      <a:pPr algn="l" rtl="0" fontAlgn="base"/>
                      <a:r>
                        <a:rPr lang="nl-BE" sz="600" b="0" i="0">
                          <a:effectLst/>
                          <a:latin typeface="FlandersArtSans-Regular" panose="00000500000000000000" pitchFamily="2" charset="0"/>
                        </a:rPr>
                        <a:t>Verspreidbladige waterpest </a:t>
                      </a:r>
                      <a:endParaRPr lang="nl-BE" sz="900" b="0" i="0">
                        <a:effectLst/>
                      </a:endParaRPr>
                    </a:p>
                    <a:p>
                      <a:pPr algn="l" rtl="0" fontAlgn="base"/>
                      <a:r>
                        <a:rPr lang="nl-BE" sz="600" b="0" i="0">
                          <a:effectLst/>
                          <a:latin typeface="FlandersArtSans-Regular" panose="00000500000000000000" pitchFamily="2" charset="0"/>
                        </a:rPr>
                        <a:t>Watersla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Marmerkreeft </a:t>
                      </a:r>
                      <a:endParaRPr lang="nl-BE" sz="900" b="0" i="0">
                        <a:effectLst/>
                      </a:endParaRPr>
                    </a:p>
                    <a:p>
                      <a:pPr algn="l" rtl="0" fontAlgn="base"/>
                      <a:r>
                        <a:rPr lang="nl-BE" sz="600" b="0" i="0">
                          <a:effectLst/>
                          <a:latin typeface="FlandersArtSans-Regular" panose="00000500000000000000" pitchFamily="2" charset="0"/>
                        </a:rPr>
                        <a:t>Amerikaanse stierkikker </a:t>
                      </a:r>
                      <a:endParaRPr lang="nl-BE" sz="900" b="0" i="0">
                        <a:effectLst/>
                      </a:endParaRPr>
                    </a:p>
                    <a:p>
                      <a:pPr algn="l" rtl="0" fontAlgn="base"/>
                      <a:r>
                        <a:rPr lang="nl-BE" sz="600" b="0" i="0">
                          <a:effectLst/>
                          <a:latin typeface="FlandersArtSans-Regular" panose="00000500000000000000" pitchFamily="2" charset="0"/>
                        </a:rPr>
                        <a:t>Amerikaanse nerts </a:t>
                      </a:r>
                      <a:endParaRPr lang="nl-BE" sz="900" b="0" i="0">
                        <a:effectLst/>
                      </a:endParaRPr>
                    </a:p>
                    <a:p>
                      <a:pPr algn="l" rtl="0" fontAlgn="base"/>
                      <a:r>
                        <a:rPr lang="nl-BE" sz="600" b="0" i="0">
                          <a:effectLst/>
                          <a:latin typeface="FlandersArtSans-Regular" panose="00000500000000000000" pitchFamily="2" charset="0"/>
                        </a:rPr>
                        <a:t>Beverrat </a:t>
                      </a:r>
                      <a:endParaRPr lang="nl-BE" sz="900" b="0" i="0">
                        <a:effectLst/>
                      </a:endParaRPr>
                    </a:p>
                    <a:p>
                      <a:pPr algn="l" rtl="0" fontAlgn="base"/>
                      <a:r>
                        <a:rPr lang="nl-BE" sz="600" b="0" i="0">
                          <a:effectLst/>
                          <a:latin typeface="FlandersArtSans-Regular" panose="00000500000000000000" pitchFamily="2" charset="0"/>
                        </a:rPr>
                        <a:t>Chinese muntjak </a:t>
                      </a:r>
                      <a:endParaRPr lang="nl-BE" sz="900" b="0" i="0">
                        <a:effectLst/>
                      </a:endParaRPr>
                    </a:p>
                    <a:p>
                      <a:pPr algn="l" rtl="0" fontAlgn="base"/>
                      <a:r>
                        <a:rPr lang="nl-BE" sz="600" b="0" i="0">
                          <a:effectLst/>
                          <a:latin typeface="FlandersArtSans-Regular" panose="00000500000000000000" pitchFamily="2" charset="0"/>
                        </a:rPr>
                        <a:t>Siberische grondeekhoorn </a:t>
                      </a:r>
                      <a:endParaRPr lang="nl-BE" sz="900" b="0" i="0">
                        <a:effectLst/>
                      </a:endParaRPr>
                    </a:p>
                    <a:p>
                      <a:pPr algn="l" rtl="0" fontAlgn="base"/>
                      <a:r>
                        <a:rPr lang="nl-BE" sz="600" b="0" i="0">
                          <a:effectLst/>
                          <a:latin typeface="FlandersArtSans-Regular" panose="00000500000000000000" pitchFamily="2" charset="0"/>
                        </a:rPr>
                        <a:t>Wasbeer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1727142"/>
                  </a:ext>
                </a:extLst>
              </a:tr>
              <a:tr h="524208">
                <a:tc>
                  <a:txBody>
                    <a:bodyPr/>
                    <a:lstStyle/>
                    <a:p>
                      <a:pPr fontAlgn="t"/>
                      <a:endParaRPr lang="nl-BE" sz="900">
                        <a:effectLst/>
                      </a:endParaRPr>
                    </a:p>
                    <a:p>
                      <a:pPr algn="l" rtl="0" fontAlgn="base"/>
                      <a:r>
                        <a:rPr lang="nl-BE" sz="600" b="0" i="0">
                          <a:effectLst/>
                          <a:latin typeface="FlandersArtSans-Regular" panose="00000500000000000000" pitchFamily="2" charset="0"/>
                        </a:rPr>
                        <a:t>4 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Watercrassula </a:t>
                      </a:r>
                      <a:endParaRPr lang="nl-BE" sz="900" b="0" i="0">
                        <a:effectLst/>
                      </a:endParaRPr>
                    </a:p>
                    <a:p>
                      <a:pPr algn="l" rtl="0" fontAlgn="base"/>
                      <a:r>
                        <a:rPr lang="nl-BE" sz="600" b="0" i="0">
                          <a:effectLst/>
                          <a:latin typeface="FlandersArtSans-Regular" panose="00000500000000000000" pitchFamily="2" charset="0"/>
                        </a:rPr>
                        <a:t>Parelvederkruid </a:t>
                      </a:r>
                      <a:endParaRPr lang="nl-BE" sz="900" b="0" i="0">
                        <a:effectLst/>
                      </a:endParaRPr>
                    </a:p>
                    <a:p>
                      <a:pPr algn="l" rtl="0" fontAlgn="base"/>
                      <a:r>
                        <a:rPr lang="nl-BE" sz="600" b="0" i="0">
                          <a:effectLst/>
                          <a:latin typeface="FlandersArtSans-Regular" panose="00000500000000000000" pitchFamily="2" charset="0"/>
                        </a:rPr>
                        <a:t>Grote waterteunisbloem </a:t>
                      </a:r>
                      <a:endParaRPr lang="nl-BE" sz="900" b="0" i="0">
                        <a:effectLst/>
                      </a:endParaRPr>
                    </a:p>
                    <a:p>
                      <a:pPr algn="l" rtl="0" fontAlgn="base"/>
                      <a:r>
                        <a:rPr lang="nl-BE" sz="600" b="0" i="0">
                          <a:effectLst/>
                          <a:latin typeface="FlandersArtSans-Regular" panose="00000500000000000000" pitchFamily="2" charset="0"/>
                        </a:rPr>
                        <a:t>Smalle waterpest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Zonnebaars </a:t>
                      </a:r>
                      <a:endParaRPr lang="nl-BE" sz="900" b="0" i="0">
                        <a:effectLst/>
                      </a:endParaRPr>
                    </a:p>
                    <a:p>
                      <a:pPr algn="l" rtl="0" fontAlgn="base"/>
                      <a:r>
                        <a:rPr lang="nl-BE" sz="600" b="0" i="0">
                          <a:effectLst/>
                          <a:latin typeface="FlandersArtSans-Regular" panose="00000500000000000000" pitchFamily="2" charset="0"/>
                        </a:rPr>
                        <a:t>Nijlgans </a:t>
                      </a:r>
                      <a:endParaRPr lang="nl-BE" sz="900" b="0" i="0">
                        <a:effectLst/>
                      </a:endParaRPr>
                    </a:p>
                    <a:p>
                      <a:pPr algn="l" rtl="0" fontAlgn="base"/>
                      <a:r>
                        <a:rPr lang="nl-BE" sz="600" b="0" i="0">
                          <a:effectLst/>
                          <a:latin typeface="FlandersArtSans-Regular" panose="00000500000000000000" pitchFamily="2" charset="0"/>
                        </a:rPr>
                        <a:t>Canadese gans </a:t>
                      </a:r>
                      <a:endParaRPr lang="nl-BE" sz="900" b="0" i="0">
                        <a:effectLst/>
                      </a:endParaRPr>
                    </a:p>
                    <a:p>
                      <a:pPr algn="l" rtl="0" fontAlgn="base"/>
                      <a:r>
                        <a:rPr lang="nl-BE" sz="600" b="0" i="0">
                          <a:effectLst/>
                          <a:latin typeface="FlandersArtSans-Regular" panose="00000500000000000000" pitchFamily="2" charset="0"/>
                        </a:rPr>
                        <a:t>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56812165"/>
                  </a:ext>
                </a:extLst>
              </a:tr>
              <a:tr h="769932">
                <a:tc>
                  <a:txBody>
                    <a:bodyPr/>
                    <a:lstStyle/>
                    <a:p>
                      <a:pPr fontAlgn="t"/>
                      <a:endParaRPr lang="nl-BE" sz="900">
                        <a:effectLst/>
                      </a:endParaRPr>
                    </a:p>
                    <a:p>
                      <a:pPr algn="l" rtl="0" fontAlgn="base"/>
                      <a:r>
                        <a:rPr lang="nl-BE" sz="600" b="0" i="0">
                          <a:effectLst/>
                          <a:latin typeface="FlandersArtSans-Regular" panose="00000500000000000000" pitchFamily="2" charset="0"/>
                        </a:rPr>
                        <a:t>5 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Hemelboom </a:t>
                      </a:r>
                      <a:endParaRPr lang="nl-BE" sz="900" b="0" i="0">
                        <a:effectLst/>
                      </a:endParaRPr>
                    </a:p>
                    <a:p>
                      <a:pPr algn="l" rtl="0" fontAlgn="base"/>
                      <a:r>
                        <a:rPr lang="nl-BE" sz="600" b="0" i="0">
                          <a:effectLst/>
                          <a:latin typeface="FlandersArtSans-Regular" panose="00000500000000000000" pitchFamily="2" charset="0"/>
                        </a:rPr>
                        <a:t>Duizendknopen (incl. Afghaanse) </a:t>
                      </a:r>
                      <a:endParaRPr lang="nl-BE" sz="900" b="0" i="0">
                        <a:effectLst/>
                      </a:endParaRPr>
                    </a:p>
                    <a:p>
                      <a:pPr algn="l" rtl="0" fontAlgn="base"/>
                      <a:r>
                        <a:rPr lang="nl-BE" sz="600" b="0" i="0">
                          <a:effectLst/>
                          <a:latin typeface="FlandersArtSans-Regular" panose="00000500000000000000" pitchFamily="2" charset="0"/>
                        </a:rPr>
                        <a:t>Reuzenbereklauw </a:t>
                      </a:r>
                      <a:endParaRPr lang="nl-BE" sz="900" b="0" i="0">
                        <a:effectLst/>
                      </a:endParaRPr>
                    </a:p>
                    <a:p>
                      <a:pPr algn="l" rtl="0" fontAlgn="base"/>
                      <a:r>
                        <a:rPr lang="nl-BE" sz="600" b="0" i="0">
                          <a:effectLst/>
                          <a:latin typeface="FlandersArtSans-Regular" panose="00000500000000000000" pitchFamily="2" charset="0"/>
                        </a:rPr>
                        <a:t>Reuzenbalsemien </a:t>
                      </a:r>
                      <a:endParaRPr lang="nl-BE" sz="900" b="0" i="0">
                        <a:effectLst/>
                      </a:endParaRPr>
                    </a:p>
                    <a:p>
                      <a:pPr algn="l" rtl="0" fontAlgn="base"/>
                      <a:r>
                        <a:rPr lang="nl-BE" sz="600" b="0" i="0">
                          <a:effectLst/>
                          <a:latin typeface="FlandersArtSans-Regular" panose="00000500000000000000" pitchFamily="2" charset="0"/>
                        </a:rPr>
                        <a:t>Grote waternavel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Gevlekte Amerikaanse rivierkreeft </a:t>
                      </a:r>
                      <a:endParaRPr lang="nl-BE" sz="900" b="0" i="0">
                        <a:effectLst/>
                      </a:endParaRPr>
                    </a:p>
                    <a:p>
                      <a:pPr algn="l" rtl="0" fontAlgn="base"/>
                      <a:r>
                        <a:rPr lang="nl-BE" sz="600" b="0" i="0">
                          <a:effectLst/>
                          <a:latin typeface="FlandersArtSans-Regular" panose="00000500000000000000" pitchFamily="2" charset="0"/>
                        </a:rPr>
                        <a:t>Rode Amerikaanse rivierkreeft </a:t>
                      </a:r>
                      <a:endParaRPr lang="nl-BE" sz="900" b="0" i="0">
                        <a:effectLst/>
                      </a:endParaRPr>
                    </a:p>
                    <a:p>
                      <a:pPr algn="l" rtl="0" fontAlgn="base"/>
                      <a:r>
                        <a:rPr lang="nl-BE" sz="600" b="0" i="0">
                          <a:effectLst/>
                          <a:latin typeface="FlandersArtSans-Regular" panose="00000500000000000000" pitchFamily="2" charset="0"/>
                        </a:rPr>
                        <a:t>Chinese wolhandkrab </a:t>
                      </a:r>
                      <a:r>
                        <a:rPr lang="nl-BE" sz="600" b="0" i="0" baseline="30000">
                          <a:effectLst/>
                          <a:latin typeface="FlandersArtSans-Regular" panose="00000500000000000000" pitchFamily="2" charset="0"/>
                        </a:rPr>
                        <a:t>*</a:t>
                      </a:r>
                      <a:r>
                        <a:rPr lang="nl-BE" sz="600" b="0" i="0">
                          <a:effectLst/>
                          <a:latin typeface="FlandersArtSans-Regular" panose="00000500000000000000" pitchFamily="2" charset="0"/>
                        </a:rPr>
                        <a:t> </a:t>
                      </a:r>
                      <a:endParaRPr lang="nl-BE" sz="900" b="0" i="0">
                        <a:effectLst/>
                      </a:endParaRPr>
                    </a:p>
                    <a:p>
                      <a:pPr algn="l" rtl="0" fontAlgn="base"/>
                      <a:r>
                        <a:rPr lang="nl-BE" sz="600" b="0" i="0">
                          <a:effectLst/>
                          <a:latin typeface="FlandersArtSans-Regular" panose="00000500000000000000" pitchFamily="2" charset="0"/>
                        </a:rPr>
                        <a:t>Aziatische hoornaar </a:t>
                      </a:r>
                      <a:endParaRPr lang="nl-BE" sz="900" b="0" i="0">
                        <a:effectLst/>
                      </a:endParaRPr>
                    </a:p>
                    <a:p>
                      <a:pPr algn="l" rtl="0" fontAlgn="base"/>
                      <a:r>
                        <a:rPr lang="nl-BE" sz="600" b="0" i="0">
                          <a:effectLst/>
                          <a:latin typeface="FlandersArtSans-Regular" panose="00000500000000000000" pitchFamily="2" charset="0"/>
                        </a:rPr>
                        <a:t>Blauwbandgrondel </a:t>
                      </a:r>
                      <a:endParaRPr lang="nl-BE" sz="900" b="0" i="0">
                        <a:effectLst/>
                      </a:endParaRPr>
                    </a:p>
                    <a:p>
                      <a:pPr algn="l" rtl="0" fontAlgn="base"/>
                      <a:r>
                        <a:rPr lang="nl-BE" sz="600" b="0" i="0">
                          <a:effectLst/>
                          <a:latin typeface="FlandersArtSans-Regular" panose="00000500000000000000" pitchFamily="2" charset="0"/>
                        </a:rPr>
                        <a:t>Lettersierschildpad </a:t>
                      </a:r>
                      <a:endParaRPr lang="nl-BE" sz="900" b="0" i="0">
                        <a:effectLst/>
                      </a:endParaRPr>
                    </a:p>
                    <a:p>
                      <a:pPr algn="l" rtl="0" fontAlgn="base"/>
                      <a:r>
                        <a:rPr lang="nl-BE" sz="600" b="0" i="0">
                          <a:effectLst/>
                          <a:latin typeface="FlandersArtSans-Regular" panose="00000500000000000000" pitchFamily="2" charset="0"/>
                        </a:rPr>
                        <a:t>Muskusrat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20845620"/>
                  </a:ext>
                </a:extLst>
              </a:tr>
              <a:tr h="282283">
                <a:tc>
                  <a:txBody>
                    <a:bodyPr/>
                    <a:lstStyle/>
                    <a:p>
                      <a:pPr fontAlgn="t"/>
                      <a:endParaRPr lang="nl-BE" sz="900">
                        <a:effectLst/>
                      </a:endParaRPr>
                    </a:p>
                    <a:p>
                      <a:pPr algn="l" rtl="0" fontAlgn="base"/>
                      <a:r>
                        <a:rPr lang="nl-BE" sz="600" b="0" i="0">
                          <a:effectLst/>
                          <a:latin typeface="FlandersArtSans-Regular" panose="00000500000000000000" pitchFamily="2" charset="0"/>
                        </a:rPr>
                        <a:t>6 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Alsemambrosia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Tijgermug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95288663"/>
                  </a:ext>
                </a:extLst>
              </a:tr>
              <a:tr h="360394">
                <a:tc>
                  <a:txBody>
                    <a:bodyPr/>
                    <a:lstStyle/>
                    <a:p>
                      <a:pPr fontAlgn="t"/>
                      <a:endParaRPr lang="nl-BE" sz="900">
                        <a:effectLst/>
                      </a:endParaRPr>
                    </a:p>
                    <a:p>
                      <a:pPr algn="l" rtl="0" fontAlgn="base"/>
                      <a:r>
                        <a:rPr lang="nl-BE" sz="600" b="0" i="0">
                          <a:effectLst/>
                          <a:latin typeface="FlandersArtSans-Regular" panose="00000500000000000000" pitchFamily="2" charset="0"/>
                        </a:rPr>
                        <a:t>Overige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a:effectLst/>
                      </a:endParaRPr>
                    </a:p>
                    <a:p>
                      <a:pPr algn="l" rtl="0" fontAlgn="base"/>
                      <a:r>
                        <a:rPr lang="nl-BE" sz="600" b="0" i="0">
                          <a:effectLst/>
                          <a:latin typeface="FlandersArtSans-Regular" panose="00000500000000000000" pitchFamily="2" charset="0"/>
                        </a:rPr>
                        <a:t>Stomp gaffelwier </a:t>
                      </a:r>
                      <a:endParaRPr lang="nl-BE" sz="900" b="0" i="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fontAlgn="t"/>
                      <a:endParaRPr lang="nl-BE" sz="900" dirty="0">
                        <a:effectLst/>
                      </a:endParaRPr>
                    </a:p>
                    <a:p>
                      <a:pPr algn="l" rtl="0" fontAlgn="base"/>
                      <a:r>
                        <a:rPr lang="nl-BE" sz="600" b="0" i="0" dirty="0">
                          <a:effectLst/>
                          <a:latin typeface="FlandersArtSans-Regular" panose="00000500000000000000" pitchFamily="2" charset="0"/>
                        </a:rPr>
                        <a:t>Gestreepte koraalmeerval </a:t>
                      </a:r>
                      <a:endParaRPr lang="nl-BE" sz="900" b="0" i="0" dirty="0">
                        <a:effectLst/>
                      </a:endParaRPr>
                    </a:p>
                  </a:txBody>
                  <a:tcPr marL="28913" marR="28913" marT="14456" marB="14456">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56893380"/>
                  </a:ext>
                </a:extLst>
              </a:tr>
            </a:tbl>
          </a:graphicData>
        </a:graphic>
      </p:graphicFrame>
      <p:pic>
        <p:nvPicPr>
          <p:cNvPr id="2" name="Afbeelding 1">
            <a:extLst>
              <a:ext uri="{FF2B5EF4-FFF2-40B4-BE49-F238E27FC236}">
                <a16:creationId xmlns:a16="http://schemas.microsoft.com/office/drawing/2014/main" id="{76907066-F108-092D-D6C8-0E7AA2800415}"/>
              </a:ext>
            </a:extLst>
          </p:cNvPr>
          <p:cNvPicPr>
            <a:picLocks noChangeAspect="1"/>
          </p:cNvPicPr>
          <p:nvPr/>
        </p:nvPicPr>
        <p:blipFill>
          <a:blip r:embed="rId2"/>
          <a:stretch>
            <a:fillRect/>
          </a:stretch>
        </p:blipFill>
        <p:spPr>
          <a:xfrm>
            <a:off x="6438030" y="4986001"/>
            <a:ext cx="2705970" cy="1871999"/>
          </a:xfrm>
          <a:prstGeom prst="rect">
            <a:avLst/>
          </a:prstGeom>
        </p:spPr>
      </p:pic>
    </p:spTree>
    <p:extLst>
      <p:ext uri="{BB962C8B-B14F-4D97-AF65-F5344CB8AC3E}">
        <p14:creationId xmlns:p14="http://schemas.microsoft.com/office/powerpoint/2010/main" val="3893450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38599-2F9D-36E4-FA73-F8FAA63244F4}"/>
              </a:ext>
            </a:extLst>
          </p:cNvPr>
          <p:cNvSpPr>
            <a:spLocks noGrp="1"/>
          </p:cNvSpPr>
          <p:nvPr>
            <p:ph type="title"/>
          </p:nvPr>
        </p:nvSpPr>
        <p:spPr/>
        <p:txBody>
          <a:bodyPr/>
          <a:lstStyle/>
          <a:p>
            <a:r>
              <a:rPr lang="nl-BE" dirty="0"/>
              <a:t>Rol ANB</a:t>
            </a:r>
          </a:p>
        </p:txBody>
      </p:sp>
      <p:sp>
        <p:nvSpPr>
          <p:cNvPr id="3" name="Tijdelijke aanduiding voor inhoud 2">
            <a:extLst>
              <a:ext uri="{FF2B5EF4-FFF2-40B4-BE49-F238E27FC236}">
                <a16:creationId xmlns:a16="http://schemas.microsoft.com/office/drawing/2014/main" id="{27920E0C-7D0D-D5AD-BD7C-0BF60D13DDC7}"/>
              </a:ext>
            </a:extLst>
          </p:cNvPr>
          <p:cNvSpPr>
            <a:spLocks noGrp="1"/>
          </p:cNvSpPr>
          <p:nvPr>
            <p:ph sz="half" idx="1"/>
          </p:nvPr>
        </p:nvSpPr>
        <p:spPr/>
        <p:txBody>
          <a:bodyPr/>
          <a:lstStyle/>
          <a:p>
            <a:r>
              <a:rPr lang="nl-BE" dirty="0"/>
              <a:t>Coördinator exotenbeleid</a:t>
            </a:r>
          </a:p>
          <a:p>
            <a:pPr lvl="1"/>
            <a:r>
              <a:rPr lang="nl-BE" sz="1800" dirty="0"/>
              <a:t>Coördinatie preventie en EWRR cat.1 (incl. vervuiler betaalt)</a:t>
            </a:r>
          </a:p>
          <a:p>
            <a:pPr lvl="1"/>
            <a:r>
              <a:rPr lang="nl-BE" sz="1800" dirty="0"/>
              <a:t>Rapportering </a:t>
            </a:r>
            <a:r>
              <a:rPr lang="nl-BE" sz="1800" dirty="0" err="1"/>
              <a:t>tov</a:t>
            </a:r>
            <a:r>
              <a:rPr lang="nl-BE" sz="1800" dirty="0"/>
              <a:t> EC</a:t>
            </a:r>
          </a:p>
          <a:p>
            <a:pPr lvl="1"/>
            <a:r>
              <a:rPr lang="nl-BE" sz="1800" dirty="0"/>
              <a:t>Wettelijke kader en bestrijdingsmethodologie</a:t>
            </a:r>
          </a:p>
          <a:p>
            <a:pPr lvl="1"/>
            <a:r>
              <a:rPr lang="nl-BE" sz="1800" dirty="0"/>
              <a:t>beheerdoelen</a:t>
            </a:r>
          </a:p>
          <a:p>
            <a:r>
              <a:rPr lang="nl-BE" dirty="0"/>
              <a:t>Coördinator exotenbeheer</a:t>
            </a:r>
          </a:p>
          <a:p>
            <a:pPr lvl="1"/>
            <a:r>
              <a:rPr lang="nl-BE" sz="1800" dirty="0"/>
              <a:t>Ontsluiten kennis (</a:t>
            </a:r>
            <a:r>
              <a:rPr lang="nl-BE" sz="1800" dirty="0" err="1"/>
              <a:t>Ecopedia</a:t>
            </a:r>
            <a:r>
              <a:rPr lang="nl-BE" sz="1800" dirty="0"/>
              <a:t>)</a:t>
            </a:r>
          </a:p>
          <a:p>
            <a:pPr lvl="1"/>
            <a:r>
              <a:rPr lang="nl-BE" sz="1800" dirty="0"/>
              <a:t>Beheerregelingen </a:t>
            </a:r>
            <a:r>
              <a:rPr lang="nl-BE" sz="1800" dirty="0" err="1"/>
              <a:t>ikv</a:t>
            </a:r>
            <a:r>
              <a:rPr lang="nl-BE" sz="1800" dirty="0"/>
              <a:t> natuurbehoud</a:t>
            </a:r>
          </a:p>
          <a:p>
            <a:pPr lvl="1"/>
            <a:r>
              <a:rPr lang="nl-BE" sz="1800" dirty="0"/>
              <a:t>Sectorale overheid waar relevant</a:t>
            </a:r>
          </a:p>
          <a:p>
            <a:r>
              <a:rPr lang="nl-BE" dirty="0"/>
              <a:t>Terreinbeheerder</a:t>
            </a:r>
          </a:p>
          <a:p>
            <a:pPr lvl="1"/>
            <a:r>
              <a:rPr lang="nl-BE" sz="1800" dirty="0"/>
              <a:t>Beheer in eigen domeinen</a:t>
            </a:r>
          </a:p>
          <a:p>
            <a:pPr lvl="1"/>
            <a:r>
              <a:rPr lang="nl-BE" sz="1800" dirty="0"/>
              <a:t>EWRR cat. 1,2,(3)</a:t>
            </a:r>
          </a:p>
          <a:p>
            <a:pPr lvl="1"/>
            <a:r>
              <a:rPr lang="nl-BE" sz="1800" dirty="0"/>
              <a:t>Sectorale overheid motieven aangepaste aanpak cat. 3,4</a:t>
            </a:r>
          </a:p>
        </p:txBody>
      </p:sp>
      <p:pic>
        <p:nvPicPr>
          <p:cNvPr id="4" name="Afbeelding 3">
            <a:extLst>
              <a:ext uri="{FF2B5EF4-FFF2-40B4-BE49-F238E27FC236}">
                <a16:creationId xmlns:a16="http://schemas.microsoft.com/office/drawing/2014/main" id="{7048F84F-9B1D-239E-8CF8-1C2BBADA4869}"/>
              </a:ext>
            </a:extLst>
          </p:cNvPr>
          <p:cNvPicPr>
            <a:picLocks noChangeAspect="1"/>
          </p:cNvPicPr>
          <p:nvPr/>
        </p:nvPicPr>
        <p:blipFill>
          <a:blip r:embed="rId2"/>
          <a:stretch>
            <a:fillRect/>
          </a:stretch>
        </p:blipFill>
        <p:spPr>
          <a:xfrm>
            <a:off x="8376762" y="4865914"/>
            <a:ext cx="670476" cy="1992086"/>
          </a:xfrm>
          <a:prstGeom prst="rect">
            <a:avLst/>
          </a:prstGeom>
        </p:spPr>
      </p:pic>
    </p:spTree>
    <p:extLst>
      <p:ext uri="{BB962C8B-B14F-4D97-AF65-F5344CB8AC3E}">
        <p14:creationId xmlns:p14="http://schemas.microsoft.com/office/powerpoint/2010/main" val="403005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23F072-8688-2A2E-2D02-BE5713993D69}"/>
              </a:ext>
            </a:extLst>
          </p:cNvPr>
          <p:cNvSpPr>
            <a:spLocks noGrp="1"/>
          </p:cNvSpPr>
          <p:nvPr>
            <p:ph type="title"/>
          </p:nvPr>
        </p:nvSpPr>
        <p:spPr/>
        <p:txBody>
          <a:bodyPr/>
          <a:lstStyle/>
          <a:p>
            <a:r>
              <a:rPr lang="nl-BE" dirty="0"/>
              <a:t>Rol ANB &amp; anderen </a:t>
            </a:r>
            <a:r>
              <a:rPr lang="nl-BE" sz="2400" dirty="0"/>
              <a:t>in beleidscontext</a:t>
            </a:r>
            <a:endParaRPr lang="nl-BE" dirty="0"/>
          </a:p>
        </p:txBody>
      </p:sp>
      <p:pic>
        <p:nvPicPr>
          <p:cNvPr id="11" name="Afbeelding 10">
            <a:extLst>
              <a:ext uri="{FF2B5EF4-FFF2-40B4-BE49-F238E27FC236}">
                <a16:creationId xmlns:a16="http://schemas.microsoft.com/office/drawing/2014/main" id="{3BE5E257-C343-23E9-9864-E2C2CAF4F507}"/>
              </a:ext>
            </a:extLst>
          </p:cNvPr>
          <p:cNvPicPr>
            <a:picLocks noChangeAspect="1"/>
          </p:cNvPicPr>
          <p:nvPr/>
        </p:nvPicPr>
        <p:blipFill>
          <a:blip r:embed="rId3"/>
          <a:stretch>
            <a:fillRect/>
          </a:stretch>
        </p:blipFill>
        <p:spPr>
          <a:xfrm>
            <a:off x="432000" y="1234862"/>
            <a:ext cx="8579332" cy="4737921"/>
          </a:xfrm>
          <a:prstGeom prst="rect">
            <a:avLst/>
          </a:prstGeom>
        </p:spPr>
      </p:pic>
      <p:sp>
        <p:nvSpPr>
          <p:cNvPr id="4" name="Rechthoek 3">
            <a:extLst>
              <a:ext uri="{FF2B5EF4-FFF2-40B4-BE49-F238E27FC236}">
                <a16:creationId xmlns:a16="http://schemas.microsoft.com/office/drawing/2014/main" id="{7022E959-B145-EB10-336B-B8CC5BF1F4F9}"/>
              </a:ext>
            </a:extLst>
          </p:cNvPr>
          <p:cNvSpPr/>
          <p:nvPr/>
        </p:nvSpPr>
        <p:spPr>
          <a:xfrm>
            <a:off x="7848001" y="1488935"/>
            <a:ext cx="753834" cy="9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1F1B7EF1-F2EA-A8C1-8D48-3359C5526D9E}"/>
              </a:ext>
            </a:extLst>
          </p:cNvPr>
          <p:cNvSpPr txBox="1"/>
          <p:nvPr/>
        </p:nvSpPr>
        <p:spPr>
          <a:xfrm>
            <a:off x="7963414" y="1418954"/>
            <a:ext cx="906344" cy="215444"/>
          </a:xfrm>
          <a:prstGeom prst="rect">
            <a:avLst/>
          </a:prstGeom>
          <a:noFill/>
          <a:ln>
            <a:noFill/>
          </a:ln>
        </p:spPr>
        <p:txBody>
          <a:bodyPr wrap="square" rtlCol="0">
            <a:spAutoFit/>
          </a:bodyPr>
          <a:lstStyle/>
          <a:p>
            <a:r>
              <a:rPr lang="nl-BE" sz="800" b="1" dirty="0" err="1">
                <a:latin typeface="Calibri" panose="020F0502020204030204" pitchFamily="34" charset="0"/>
                <a:cs typeface="Calibri" panose="020F0502020204030204" pitchFamily="34" charset="0"/>
              </a:rPr>
              <a:t>PrIUS</a:t>
            </a:r>
            <a:endParaRPr lang="nl-BE" sz="700" b="1" dirty="0">
              <a:latin typeface="Calibri" panose="020F0502020204030204" pitchFamily="34" charset="0"/>
              <a:cs typeface="Calibri" panose="020F0502020204030204" pitchFamily="34" charset="0"/>
            </a:endParaRPr>
          </a:p>
        </p:txBody>
      </p:sp>
      <p:grpSp>
        <p:nvGrpSpPr>
          <p:cNvPr id="7" name="Groep 6">
            <a:extLst>
              <a:ext uri="{FF2B5EF4-FFF2-40B4-BE49-F238E27FC236}">
                <a16:creationId xmlns:a16="http://schemas.microsoft.com/office/drawing/2014/main" id="{F2A4F8C8-0D22-2F88-FFAD-57ED4419C839}"/>
              </a:ext>
            </a:extLst>
          </p:cNvPr>
          <p:cNvGrpSpPr/>
          <p:nvPr/>
        </p:nvGrpSpPr>
        <p:grpSpPr>
          <a:xfrm>
            <a:off x="7848001" y="1418954"/>
            <a:ext cx="1021757" cy="215444"/>
            <a:chOff x="7862356" y="1418954"/>
            <a:chExt cx="1021757" cy="215444"/>
          </a:xfrm>
        </p:grpSpPr>
        <p:sp>
          <p:nvSpPr>
            <p:cNvPr id="5" name="Rechthoek 4">
              <a:extLst>
                <a:ext uri="{FF2B5EF4-FFF2-40B4-BE49-F238E27FC236}">
                  <a16:creationId xmlns:a16="http://schemas.microsoft.com/office/drawing/2014/main" id="{FF95A6E6-D187-1BCE-8C14-B8DE1BDD90E7}"/>
                </a:ext>
              </a:extLst>
            </p:cNvPr>
            <p:cNvSpPr/>
            <p:nvPr/>
          </p:nvSpPr>
          <p:spPr>
            <a:xfrm>
              <a:off x="7862356" y="1488935"/>
              <a:ext cx="753834" cy="9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FD448E57-E586-CBE7-E2E3-98B1CE6C2BBA}"/>
                </a:ext>
              </a:extLst>
            </p:cNvPr>
            <p:cNvSpPr txBox="1"/>
            <p:nvPr/>
          </p:nvSpPr>
          <p:spPr>
            <a:xfrm>
              <a:off x="7977769" y="1418954"/>
              <a:ext cx="906344" cy="215444"/>
            </a:xfrm>
            <a:prstGeom prst="rect">
              <a:avLst/>
            </a:prstGeom>
            <a:noFill/>
            <a:ln>
              <a:noFill/>
            </a:ln>
          </p:spPr>
          <p:txBody>
            <a:bodyPr wrap="square" rtlCol="0">
              <a:spAutoFit/>
            </a:bodyPr>
            <a:lstStyle/>
            <a:p>
              <a:r>
                <a:rPr lang="nl-BE" sz="800" b="1" dirty="0" err="1">
                  <a:latin typeface="Calibri" panose="020F0502020204030204" pitchFamily="34" charset="0"/>
                  <a:cs typeface="Calibri" panose="020F0502020204030204" pitchFamily="34" charset="0"/>
                </a:rPr>
                <a:t>PrIUS</a:t>
              </a:r>
              <a:endParaRPr lang="nl-BE" sz="700" b="1" dirty="0">
                <a:latin typeface="Calibri" panose="020F0502020204030204" pitchFamily="34" charset="0"/>
                <a:cs typeface="Calibri" panose="020F0502020204030204" pitchFamily="34" charset="0"/>
              </a:endParaRPr>
            </a:p>
          </p:txBody>
        </p:sp>
      </p:grpSp>
      <p:pic>
        <p:nvPicPr>
          <p:cNvPr id="8" name="Afbeelding 7">
            <a:extLst>
              <a:ext uri="{FF2B5EF4-FFF2-40B4-BE49-F238E27FC236}">
                <a16:creationId xmlns:a16="http://schemas.microsoft.com/office/drawing/2014/main" id="{6235DCC8-1008-1B78-0B66-74DA2D126FAD}"/>
              </a:ext>
            </a:extLst>
          </p:cNvPr>
          <p:cNvPicPr>
            <a:picLocks noChangeAspect="1"/>
          </p:cNvPicPr>
          <p:nvPr/>
        </p:nvPicPr>
        <p:blipFill>
          <a:blip r:embed="rId4"/>
          <a:stretch>
            <a:fillRect/>
          </a:stretch>
        </p:blipFill>
        <p:spPr>
          <a:xfrm>
            <a:off x="7503298" y="6026711"/>
            <a:ext cx="1640702" cy="831289"/>
          </a:xfrm>
          <a:prstGeom prst="rect">
            <a:avLst/>
          </a:prstGeom>
        </p:spPr>
      </p:pic>
    </p:spTree>
    <p:extLst>
      <p:ext uri="{BB962C8B-B14F-4D97-AF65-F5344CB8AC3E}">
        <p14:creationId xmlns:p14="http://schemas.microsoft.com/office/powerpoint/2010/main" val="361630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p:cNvSpPr>
            <a:spLocks noGrp="1"/>
          </p:cNvSpPr>
          <p:nvPr>
            <p:ph sz="half" idx="1"/>
          </p:nvPr>
        </p:nvSpPr>
        <p:spPr>
          <a:xfrm>
            <a:off x="760576" y="1381760"/>
            <a:ext cx="7951424" cy="4724400"/>
          </a:xfrm>
        </p:spPr>
        <p:txBody>
          <a:bodyPr/>
          <a:lstStyle/>
          <a:p>
            <a:r>
              <a:rPr lang="nl-BE" dirty="0"/>
              <a:t>O.b.v. </a:t>
            </a:r>
            <a:r>
              <a:rPr lang="nl-BE" b="1" dirty="0"/>
              <a:t>risicobeoordeling</a:t>
            </a:r>
            <a:r>
              <a:rPr lang="nl-BE" dirty="0"/>
              <a:t>srapporten</a:t>
            </a:r>
          </a:p>
          <a:p>
            <a:r>
              <a:rPr lang="nl-BE" dirty="0"/>
              <a:t>Geïnterpreteerd voor Vlaamse situatie</a:t>
            </a:r>
          </a:p>
        </p:txBody>
      </p:sp>
      <p:sp>
        <p:nvSpPr>
          <p:cNvPr id="2" name="Titel 1"/>
          <p:cNvSpPr>
            <a:spLocks noGrp="1"/>
          </p:cNvSpPr>
          <p:nvPr>
            <p:ph type="title"/>
          </p:nvPr>
        </p:nvSpPr>
        <p:spPr/>
        <p:txBody>
          <a:bodyPr/>
          <a:lstStyle/>
          <a:p>
            <a:r>
              <a:rPr lang="nl-BE" dirty="0"/>
              <a:t>PrIUS : criteria : type impact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03" y="2261863"/>
            <a:ext cx="8083697" cy="429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95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D63688-518C-2FE5-2AF4-D43D6B4BDDB6}"/>
              </a:ext>
            </a:extLst>
          </p:cNvPr>
          <p:cNvSpPr>
            <a:spLocks noGrp="1"/>
          </p:cNvSpPr>
          <p:nvPr>
            <p:ph type="title"/>
          </p:nvPr>
        </p:nvSpPr>
        <p:spPr/>
        <p:txBody>
          <a:bodyPr/>
          <a:lstStyle/>
          <a:p>
            <a:r>
              <a:rPr lang="nl-BE" dirty="0"/>
              <a:t>Rol ANB</a:t>
            </a:r>
          </a:p>
        </p:txBody>
      </p:sp>
      <p:pic>
        <p:nvPicPr>
          <p:cNvPr id="6" name="Afbeelding 5">
            <a:extLst>
              <a:ext uri="{FF2B5EF4-FFF2-40B4-BE49-F238E27FC236}">
                <a16:creationId xmlns:a16="http://schemas.microsoft.com/office/drawing/2014/main" id="{8987D6FD-76B5-2EB5-73D9-B2F3362FDDB2}"/>
              </a:ext>
            </a:extLst>
          </p:cNvPr>
          <p:cNvPicPr>
            <a:picLocks noChangeAspect="1"/>
          </p:cNvPicPr>
          <p:nvPr/>
        </p:nvPicPr>
        <p:blipFill>
          <a:blip r:embed="rId2"/>
          <a:stretch>
            <a:fillRect/>
          </a:stretch>
        </p:blipFill>
        <p:spPr>
          <a:xfrm>
            <a:off x="432000" y="1314000"/>
            <a:ext cx="8492247" cy="4295662"/>
          </a:xfrm>
          <a:prstGeom prst="rect">
            <a:avLst/>
          </a:prstGeom>
        </p:spPr>
      </p:pic>
      <p:pic>
        <p:nvPicPr>
          <p:cNvPr id="3" name="Afbeelding 2">
            <a:extLst>
              <a:ext uri="{FF2B5EF4-FFF2-40B4-BE49-F238E27FC236}">
                <a16:creationId xmlns:a16="http://schemas.microsoft.com/office/drawing/2014/main" id="{E9CEF585-0C07-5AB9-EAA2-6338CF27080D}"/>
              </a:ext>
            </a:extLst>
          </p:cNvPr>
          <p:cNvPicPr>
            <a:picLocks noChangeAspect="1"/>
          </p:cNvPicPr>
          <p:nvPr/>
        </p:nvPicPr>
        <p:blipFill>
          <a:blip r:embed="rId3"/>
          <a:stretch>
            <a:fillRect/>
          </a:stretch>
        </p:blipFill>
        <p:spPr>
          <a:xfrm>
            <a:off x="7108371" y="5858691"/>
            <a:ext cx="2035629" cy="999309"/>
          </a:xfrm>
          <a:prstGeom prst="rect">
            <a:avLst/>
          </a:prstGeom>
        </p:spPr>
      </p:pic>
    </p:spTree>
    <p:extLst>
      <p:ext uri="{BB962C8B-B14F-4D97-AF65-F5344CB8AC3E}">
        <p14:creationId xmlns:p14="http://schemas.microsoft.com/office/powerpoint/2010/main" val="423742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74829-3085-8654-96EF-0F8183061E49}"/>
              </a:ext>
            </a:extLst>
          </p:cNvPr>
          <p:cNvSpPr>
            <a:spLocks noGrp="1"/>
          </p:cNvSpPr>
          <p:nvPr>
            <p:ph type="title"/>
          </p:nvPr>
        </p:nvSpPr>
        <p:spPr/>
        <p:txBody>
          <a:bodyPr/>
          <a:lstStyle/>
          <a:p>
            <a:r>
              <a:rPr lang="nl-BE" dirty="0"/>
              <a:t>Rol anderen</a:t>
            </a:r>
          </a:p>
        </p:txBody>
      </p:sp>
      <p:pic>
        <p:nvPicPr>
          <p:cNvPr id="4" name="Afbeelding 3">
            <a:extLst>
              <a:ext uri="{FF2B5EF4-FFF2-40B4-BE49-F238E27FC236}">
                <a16:creationId xmlns:a16="http://schemas.microsoft.com/office/drawing/2014/main" id="{2889B02D-2A04-C537-56D6-CC7B6CC25D5D}"/>
              </a:ext>
            </a:extLst>
          </p:cNvPr>
          <p:cNvPicPr>
            <a:picLocks noChangeAspect="1"/>
          </p:cNvPicPr>
          <p:nvPr/>
        </p:nvPicPr>
        <p:blipFill>
          <a:blip r:embed="rId3"/>
          <a:stretch>
            <a:fillRect/>
          </a:stretch>
        </p:blipFill>
        <p:spPr>
          <a:xfrm>
            <a:off x="658146" y="1314000"/>
            <a:ext cx="8053854" cy="4402679"/>
          </a:xfrm>
          <a:prstGeom prst="rect">
            <a:avLst/>
          </a:prstGeom>
        </p:spPr>
      </p:pic>
      <p:grpSp>
        <p:nvGrpSpPr>
          <p:cNvPr id="3" name="Groep 2">
            <a:extLst>
              <a:ext uri="{FF2B5EF4-FFF2-40B4-BE49-F238E27FC236}">
                <a16:creationId xmlns:a16="http://schemas.microsoft.com/office/drawing/2014/main" id="{09358475-6858-CF9B-1219-3239DF61F1F4}"/>
              </a:ext>
            </a:extLst>
          </p:cNvPr>
          <p:cNvGrpSpPr/>
          <p:nvPr/>
        </p:nvGrpSpPr>
        <p:grpSpPr>
          <a:xfrm>
            <a:off x="7184460" y="1649657"/>
            <a:ext cx="1301397" cy="246221"/>
            <a:chOff x="7862356" y="1412055"/>
            <a:chExt cx="1021754" cy="246221"/>
          </a:xfrm>
        </p:grpSpPr>
        <p:sp>
          <p:nvSpPr>
            <p:cNvPr id="5" name="Rechthoek 4">
              <a:extLst>
                <a:ext uri="{FF2B5EF4-FFF2-40B4-BE49-F238E27FC236}">
                  <a16:creationId xmlns:a16="http://schemas.microsoft.com/office/drawing/2014/main" id="{7005D771-FE4A-A6DE-FD65-93C9F1ECF88F}"/>
                </a:ext>
              </a:extLst>
            </p:cNvPr>
            <p:cNvSpPr/>
            <p:nvPr/>
          </p:nvSpPr>
          <p:spPr>
            <a:xfrm>
              <a:off x="7862356" y="1488935"/>
              <a:ext cx="753834" cy="9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036ACF2F-1B08-2C3E-9676-41C31B9AF5F8}"/>
                </a:ext>
              </a:extLst>
            </p:cNvPr>
            <p:cNvSpPr txBox="1"/>
            <p:nvPr/>
          </p:nvSpPr>
          <p:spPr>
            <a:xfrm>
              <a:off x="7977766" y="1412055"/>
              <a:ext cx="906344" cy="246221"/>
            </a:xfrm>
            <a:prstGeom prst="rect">
              <a:avLst/>
            </a:prstGeom>
            <a:noFill/>
            <a:ln>
              <a:noFill/>
            </a:ln>
          </p:spPr>
          <p:txBody>
            <a:bodyPr wrap="square" rtlCol="0">
              <a:spAutoFit/>
            </a:bodyPr>
            <a:lstStyle/>
            <a:p>
              <a:r>
                <a:rPr lang="nl-BE" sz="1000" b="1" dirty="0" err="1">
                  <a:cs typeface="Calibri" panose="020F0502020204030204" pitchFamily="34" charset="0"/>
                </a:rPr>
                <a:t>PrIUS</a:t>
              </a:r>
              <a:endParaRPr lang="nl-BE" sz="900" b="1" dirty="0">
                <a:cs typeface="Calibri" panose="020F0502020204030204" pitchFamily="34" charset="0"/>
              </a:endParaRPr>
            </a:p>
          </p:txBody>
        </p:sp>
      </p:grpSp>
      <p:pic>
        <p:nvPicPr>
          <p:cNvPr id="7" name="Afbeelding 6">
            <a:extLst>
              <a:ext uri="{FF2B5EF4-FFF2-40B4-BE49-F238E27FC236}">
                <a16:creationId xmlns:a16="http://schemas.microsoft.com/office/drawing/2014/main" id="{DB12B31A-7CF6-015F-7035-BCFFC590A114}"/>
              </a:ext>
            </a:extLst>
          </p:cNvPr>
          <p:cNvPicPr>
            <a:picLocks noChangeAspect="1"/>
          </p:cNvPicPr>
          <p:nvPr/>
        </p:nvPicPr>
        <p:blipFill>
          <a:blip r:embed="rId4"/>
          <a:stretch>
            <a:fillRect/>
          </a:stretch>
        </p:blipFill>
        <p:spPr>
          <a:xfrm>
            <a:off x="8175523" y="5895523"/>
            <a:ext cx="968477" cy="968477"/>
          </a:xfrm>
          <a:prstGeom prst="rect">
            <a:avLst/>
          </a:prstGeom>
        </p:spPr>
      </p:pic>
    </p:spTree>
    <p:extLst>
      <p:ext uri="{BB962C8B-B14F-4D97-AF65-F5344CB8AC3E}">
        <p14:creationId xmlns:p14="http://schemas.microsoft.com/office/powerpoint/2010/main" val="1666269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DDDAE-DABF-8BF6-5C5C-393E93B94DD5}"/>
              </a:ext>
            </a:extLst>
          </p:cNvPr>
          <p:cNvSpPr>
            <a:spLocks noGrp="1"/>
          </p:cNvSpPr>
          <p:nvPr>
            <p:ph type="title"/>
          </p:nvPr>
        </p:nvSpPr>
        <p:spPr/>
        <p:txBody>
          <a:bodyPr/>
          <a:lstStyle/>
          <a:p>
            <a:r>
              <a:rPr lang="nl-BE" dirty="0"/>
              <a:t>Rol ANB</a:t>
            </a:r>
          </a:p>
        </p:txBody>
      </p:sp>
      <p:pic>
        <p:nvPicPr>
          <p:cNvPr id="4" name="Afbeelding 3">
            <a:extLst>
              <a:ext uri="{FF2B5EF4-FFF2-40B4-BE49-F238E27FC236}">
                <a16:creationId xmlns:a16="http://schemas.microsoft.com/office/drawing/2014/main" id="{0B6D80CC-5FC7-6931-D067-1DF3A30B1F5F}"/>
              </a:ext>
            </a:extLst>
          </p:cNvPr>
          <p:cNvPicPr>
            <a:picLocks noChangeAspect="1"/>
          </p:cNvPicPr>
          <p:nvPr/>
        </p:nvPicPr>
        <p:blipFill>
          <a:blip r:embed="rId3"/>
          <a:stretch>
            <a:fillRect/>
          </a:stretch>
        </p:blipFill>
        <p:spPr>
          <a:xfrm>
            <a:off x="341744" y="2164080"/>
            <a:ext cx="8802255" cy="2435291"/>
          </a:xfrm>
          <a:prstGeom prst="rect">
            <a:avLst/>
          </a:prstGeom>
        </p:spPr>
      </p:pic>
      <p:pic>
        <p:nvPicPr>
          <p:cNvPr id="3" name="Afbeelding 2">
            <a:extLst>
              <a:ext uri="{FF2B5EF4-FFF2-40B4-BE49-F238E27FC236}">
                <a16:creationId xmlns:a16="http://schemas.microsoft.com/office/drawing/2014/main" id="{97B03EC5-DD9C-AD06-F317-CB6AF6CD0E57}"/>
              </a:ext>
            </a:extLst>
          </p:cNvPr>
          <p:cNvPicPr>
            <a:picLocks noChangeAspect="1"/>
          </p:cNvPicPr>
          <p:nvPr/>
        </p:nvPicPr>
        <p:blipFill>
          <a:blip r:embed="rId4"/>
          <a:stretch>
            <a:fillRect/>
          </a:stretch>
        </p:blipFill>
        <p:spPr>
          <a:xfrm>
            <a:off x="7347857" y="5930967"/>
            <a:ext cx="1796143" cy="945633"/>
          </a:xfrm>
          <a:prstGeom prst="rect">
            <a:avLst/>
          </a:prstGeom>
        </p:spPr>
      </p:pic>
    </p:spTree>
    <p:extLst>
      <p:ext uri="{BB962C8B-B14F-4D97-AF65-F5344CB8AC3E}">
        <p14:creationId xmlns:p14="http://schemas.microsoft.com/office/powerpoint/2010/main" val="181062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7F007-506B-7A77-3EB6-CDB21D264C64}"/>
              </a:ext>
            </a:extLst>
          </p:cNvPr>
          <p:cNvSpPr>
            <a:spLocks noGrp="1"/>
          </p:cNvSpPr>
          <p:nvPr>
            <p:ph type="title"/>
          </p:nvPr>
        </p:nvSpPr>
        <p:spPr/>
        <p:txBody>
          <a:bodyPr/>
          <a:lstStyle/>
          <a:p>
            <a:r>
              <a:rPr lang="nl-BE" dirty="0"/>
              <a:t>Invasieve uitheemse soort</a:t>
            </a:r>
          </a:p>
        </p:txBody>
      </p:sp>
      <p:sp>
        <p:nvSpPr>
          <p:cNvPr id="4" name="Rectangle 3">
            <a:extLst>
              <a:ext uri="{FF2B5EF4-FFF2-40B4-BE49-F238E27FC236}">
                <a16:creationId xmlns:a16="http://schemas.microsoft.com/office/drawing/2014/main" id="{32FA2F35-B32C-B04D-23F2-F514905B861D}"/>
              </a:ext>
            </a:extLst>
          </p:cNvPr>
          <p:cNvSpPr>
            <a:spLocks noChangeArrowheads="1"/>
          </p:cNvSpPr>
          <p:nvPr/>
        </p:nvSpPr>
        <p:spPr bwMode="auto">
          <a:xfrm>
            <a:off x="3151122" y="1786412"/>
            <a:ext cx="4713287" cy="3821112"/>
          </a:xfrm>
          <a:prstGeom prst="rect">
            <a:avLst/>
          </a:prstGeom>
          <a:solidFill>
            <a:srgbClr val="800000"/>
          </a:solidFill>
          <a:ln w="9525">
            <a:solidFill>
              <a:srgbClr val="800000"/>
            </a:solidFill>
            <a:miter lim="800000"/>
            <a:headEnd/>
            <a:tailEnd/>
          </a:ln>
        </p:spPr>
        <p:txBody>
          <a:bodyPr wrap="none" anchor="ctr"/>
          <a:lstStyle/>
          <a:p>
            <a:endParaRPr lang="fr-BE">
              <a:latin typeface="Calibri" pitchFamily="34" charset="0"/>
            </a:endParaRPr>
          </a:p>
        </p:txBody>
      </p:sp>
      <p:sp>
        <p:nvSpPr>
          <p:cNvPr id="5" name="Oval 4">
            <a:extLst>
              <a:ext uri="{FF2B5EF4-FFF2-40B4-BE49-F238E27FC236}">
                <a16:creationId xmlns:a16="http://schemas.microsoft.com/office/drawing/2014/main" id="{6244BD7C-AEBC-7754-CEF0-E8C8F3C6AB1B}"/>
              </a:ext>
            </a:extLst>
          </p:cNvPr>
          <p:cNvSpPr>
            <a:spLocks noChangeArrowheads="1"/>
          </p:cNvSpPr>
          <p:nvPr/>
        </p:nvSpPr>
        <p:spPr bwMode="auto">
          <a:xfrm>
            <a:off x="6694422" y="1703862"/>
            <a:ext cx="273050" cy="65087"/>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6" name="Text Box 6">
            <a:extLst>
              <a:ext uri="{FF2B5EF4-FFF2-40B4-BE49-F238E27FC236}">
                <a16:creationId xmlns:a16="http://schemas.microsoft.com/office/drawing/2014/main" id="{9D0339BD-0B67-345B-FC6F-17C4EC481BDC}"/>
              </a:ext>
            </a:extLst>
          </p:cNvPr>
          <p:cNvSpPr txBox="1">
            <a:spLocks noChangeArrowheads="1"/>
          </p:cNvSpPr>
          <p:nvPr/>
        </p:nvSpPr>
        <p:spPr bwMode="auto">
          <a:xfrm rot="-5400000">
            <a:off x="5941153" y="4617718"/>
            <a:ext cx="1773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r-BE" sz="1400">
                <a:solidFill>
                  <a:schemeClr val="bg1"/>
                </a:solidFill>
                <a:latin typeface="Calibri" pitchFamily="34" charset="0"/>
              </a:rPr>
              <a:t>de dispersion</a:t>
            </a:r>
            <a:endParaRPr lang="fr-FR" sz="1400">
              <a:solidFill>
                <a:schemeClr val="bg1"/>
              </a:solidFill>
              <a:latin typeface="Calibri" pitchFamily="34" charset="0"/>
            </a:endParaRPr>
          </a:p>
        </p:txBody>
      </p:sp>
      <p:sp>
        <p:nvSpPr>
          <p:cNvPr id="7" name="Oval 7">
            <a:extLst>
              <a:ext uri="{FF2B5EF4-FFF2-40B4-BE49-F238E27FC236}">
                <a16:creationId xmlns:a16="http://schemas.microsoft.com/office/drawing/2014/main" id="{5784D5EF-15F3-22E5-A2DE-1B84F057A66A}"/>
              </a:ext>
            </a:extLst>
          </p:cNvPr>
          <p:cNvSpPr>
            <a:spLocks noChangeArrowheads="1"/>
          </p:cNvSpPr>
          <p:nvPr/>
        </p:nvSpPr>
        <p:spPr bwMode="auto">
          <a:xfrm>
            <a:off x="6696009" y="5677374"/>
            <a:ext cx="273050" cy="66675"/>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8" name="Rectangle 11">
            <a:extLst>
              <a:ext uri="{FF2B5EF4-FFF2-40B4-BE49-F238E27FC236}">
                <a16:creationId xmlns:a16="http://schemas.microsoft.com/office/drawing/2014/main" id="{1F70A22F-0B29-D9D7-304E-8FF50C66B07F}"/>
              </a:ext>
            </a:extLst>
          </p:cNvPr>
          <p:cNvSpPr>
            <a:spLocks noChangeArrowheads="1"/>
          </p:cNvSpPr>
          <p:nvPr/>
        </p:nvSpPr>
        <p:spPr bwMode="auto">
          <a:xfrm>
            <a:off x="5934009" y="3227862"/>
            <a:ext cx="760413" cy="73025"/>
          </a:xfrm>
          <a:prstGeom prst="rect">
            <a:avLst/>
          </a:prstGeom>
          <a:solidFill>
            <a:srgbClr val="FFCC00"/>
          </a:solidFill>
          <a:ln w="9525">
            <a:solidFill>
              <a:srgbClr val="FFFF00"/>
            </a:solidFill>
            <a:miter lim="800000"/>
            <a:headEnd/>
            <a:tailEnd/>
          </a:ln>
        </p:spPr>
        <p:txBody>
          <a:bodyPr wrap="none" anchor="ctr"/>
          <a:lstStyle/>
          <a:p>
            <a:endParaRPr lang="fr-BE">
              <a:latin typeface="Calibri" pitchFamily="34" charset="0"/>
            </a:endParaRPr>
          </a:p>
        </p:txBody>
      </p:sp>
      <p:sp>
        <p:nvSpPr>
          <p:cNvPr id="9" name="Rectangle 12">
            <a:extLst>
              <a:ext uri="{FF2B5EF4-FFF2-40B4-BE49-F238E27FC236}">
                <a16:creationId xmlns:a16="http://schemas.microsoft.com/office/drawing/2014/main" id="{B5AEB6CC-E6F5-F71D-6E48-F8BC4BB6DAF7}"/>
              </a:ext>
            </a:extLst>
          </p:cNvPr>
          <p:cNvSpPr>
            <a:spLocks noChangeArrowheads="1"/>
          </p:cNvSpPr>
          <p:nvPr/>
        </p:nvSpPr>
        <p:spPr bwMode="auto">
          <a:xfrm>
            <a:off x="6696009" y="1745137"/>
            <a:ext cx="279400" cy="396557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a:latin typeface="Calibri" pitchFamily="34" charset="0"/>
            </a:endParaRPr>
          </a:p>
        </p:txBody>
      </p:sp>
      <p:sp>
        <p:nvSpPr>
          <p:cNvPr id="10" name="Freeform 13">
            <a:extLst>
              <a:ext uri="{FF2B5EF4-FFF2-40B4-BE49-F238E27FC236}">
                <a16:creationId xmlns:a16="http://schemas.microsoft.com/office/drawing/2014/main" id="{02A0EAAE-6E0C-353D-A640-AF5E354211C2}"/>
              </a:ext>
            </a:extLst>
          </p:cNvPr>
          <p:cNvSpPr>
            <a:spLocks/>
          </p:cNvSpPr>
          <p:nvPr/>
        </p:nvSpPr>
        <p:spPr bwMode="auto">
          <a:xfrm>
            <a:off x="6696009" y="3232624"/>
            <a:ext cx="273050" cy="15875"/>
          </a:xfrm>
          <a:custGeom>
            <a:avLst/>
            <a:gdLst>
              <a:gd name="T0" fmla="*/ 0 w 188"/>
              <a:gd name="T1" fmla="*/ 2147483647 h 12"/>
              <a:gd name="T2" fmla="*/ 2147483647 w 188"/>
              <a:gd name="T3" fmla="*/ 0 h 12"/>
              <a:gd name="T4" fmla="*/ 2147483647 w 188"/>
              <a:gd name="T5" fmla="*/ 2147483647 h 12"/>
              <a:gd name="T6" fmla="*/ 0 60000 65536"/>
              <a:gd name="T7" fmla="*/ 0 60000 65536"/>
              <a:gd name="T8" fmla="*/ 0 60000 65536"/>
              <a:gd name="T9" fmla="*/ 0 w 188"/>
              <a:gd name="T10" fmla="*/ 0 h 12"/>
              <a:gd name="T11" fmla="*/ 188 w 188"/>
              <a:gd name="T12" fmla="*/ 12 h 12"/>
            </a:gdLst>
            <a:ahLst/>
            <a:cxnLst>
              <a:cxn ang="T6">
                <a:pos x="T0" y="T1"/>
              </a:cxn>
              <a:cxn ang="T7">
                <a:pos x="T2" y="T3"/>
              </a:cxn>
              <a:cxn ang="T8">
                <a:pos x="T4" y="T5"/>
              </a:cxn>
            </a:cxnLst>
            <a:rect l="T9" t="T10" r="T11" b="T12"/>
            <a:pathLst>
              <a:path w="188" h="12">
                <a:moveTo>
                  <a:pt x="0" y="12"/>
                </a:moveTo>
                <a:cubicBezTo>
                  <a:pt x="28" y="6"/>
                  <a:pt x="57" y="0"/>
                  <a:pt x="88" y="0"/>
                </a:cubicBezTo>
                <a:cubicBezTo>
                  <a:pt x="119" y="0"/>
                  <a:pt x="153" y="5"/>
                  <a:pt x="188" y="10"/>
                </a:cubicBezTo>
              </a:path>
            </a:pathLst>
          </a:cu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BE"/>
          </a:p>
        </p:txBody>
      </p:sp>
      <p:sp>
        <p:nvSpPr>
          <p:cNvPr id="11" name="Line 14">
            <a:extLst>
              <a:ext uri="{FF2B5EF4-FFF2-40B4-BE49-F238E27FC236}">
                <a16:creationId xmlns:a16="http://schemas.microsoft.com/office/drawing/2014/main" id="{605838DB-FD00-0B28-CB16-32A3594DD4AE}"/>
              </a:ext>
            </a:extLst>
          </p:cNvPr>
          <p:cNvSpPr>
            <a:spLocks noChangeShapeType="1"/>
          </p:cNvSpPr>
          <p:nvPr/>
        </p:nvSpPr>
        <p:spPr bwMode="auto">
          <a:xfrm>
            <a:off x="6973822" y="3248499"/>
            <a:ext cx="59055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nl-BE"/>
          </a:p>
        </p:txBody>
      </p:sp>
      <p:sp>
        <p:nvSpPr>
          <p:cNvPr id="12" name="Rectangle 15">
            <a:extLst>
              <a:ext uri="{FF2B5EF4-FFF2-40B4-BE49-F238E27FC236}">
                <a16:creationId xmlns:a16="http://schemas.microsoft.com/office/drawing/2014/main" id="{181E004B-C884-1A16-CF72-FF1CF5B75C14}"/>
              </a:ext>
            </a:extLst>
          </p:cNvPr>
          <p:cNvSpPr>
            <a:spLocks noChangeArrowheads="1"/>
          </p:cNvSpPr>
          <p:nvPr/>
        </p:nvSpPr>
        <p:spPr bwMode="auto">
          <a:xfrm>
            <a:off x="4897372" y="3145312"/>
            <a:ext cx="757237" cy="242887"/>
          </a:xfrm>
          <a:prstGeom prst="rect">
            <a:avLst/>
          </a:prstGeom>
          <a:solidFill>
            <a:srgbClr val="FFCC00"/>
          </a:solidFill>
          <a:ln w="9525">
            <a:solidFill>
              <a:srgbClr val="FFFF00"/>
            </a:solidFill>
            <a:miter lim="800000"/>
            <a:headEnd/>
            <a:tailEnd/>
          </a:ln>
        </p:spPr>
        <p:txBody>
          <a:bodyPr wrap="none" anchor="ctr"/>
          <a:lstStyle/>
          <a:p>
            <a:endParaRPr lang="fr-BE">
              <a:latin typeface="Calibri" pitchFamily="34" charset="0"/>
            </a:endParaRPr>
          </a:p>
        </p:txBody>
      </p:sp>
      <p:sp>
        <p:nvSpPr>
          <p:cNvPr id="13" name="Oval 16">
            <a:extLst>
              <a:ext uri="{FF2B5EF4-FFF2-40B4-BE49-F238E27FC236}">
                <a16:creationId xmlns:a16="http://schemas.microsoft.com/office/drawing/2014/main" id="{4C0CC8A5-D157-F3FD-C6B1-A9A9BB5AAC4C}"/>
              </a:ext>
            </a:extLst>
          </p:cNvPr>
          <p:cNvSpPr>
            <a:spLocks noChangeArrowheads="1"/>
          </p:cNvSpPr>
          <p:nvPr/>
        </p:nvSpPr>
        <p:spPr bwMode="auto">
          <a:xfrm>
            <a:off x="5654609" y="1703862"/>
            <a:ext cx="273050" cy="65087"/>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14" name="Rectangle 17">
            <a:extLst>
              <a:ext uri="{FF2B5EF4-FFF2-40B4-BE49-F238E27FC236}">
                <a16:creationId xmlns:a16="http://schemas.microsoft.com/office/drawing/2014/main" id="{631ADBCD-087A-2B32-F113-BAB088180616}"/>
              </a:ext>
            </a:extLst>
          </p:cNvPr>
          <p:cNvSpPr>
            <a:spLocks noChangeArrowheads="1"/>
          </p:cNvSpPr>
          <p:nvPr/>
        </p:nvSpPr>
        <p:spPr bwMode="auto">
          <a:xfrm>
            <a:off x="5659372" y="1745137"/>
            <a:ext cx="279400" cy="396875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a:latin typeface="Calibri" pitchFamily="34" charset="0"/>
            </a:endParaRPr>
          </a:p>
        </p:txBody>
      </p:sp>
      <p:sp>
        <p:nvSpPr>
          <p:cNvPr id="15" name="Text Box 18">
            <a:extLst>
              <a:ext uri="{FF2B5EF4-FFF2-40B4-BE49-F238E27FC236}">
                <a16:creationId xmlns:a16="http://schemas.microsoft.com/office/drawing/2014/main" id="{46FF6C23-44E4-BFB9-B82D-3E361A009ECB}"/>
              </a:ext>
            </a:extLst>
          </p:cNvPr>
          <p:cNvSpPr txBox="1">
            <a:spLocks noChangeArrowheads="1"/>
          </p:cNvSpPr>
          <p:nvPr/>
        </p:nvSpPr>
        <p:spPr bwMode="auto">
          <a:xfrm rot="16200000">
            <a:off x="4903722" y="4610673"/>
            <a:ext cx="1771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r-BE" sz="1400" dirty="0" err="1">
                <a:solidFill>
                  <a:schemeClr val="bg1"/>
                </a:solidFill>
                <a:latin typeface="Calibri" pitchFamily="34" charset="0"/>
              </a:rPr>
              <a:t>voortplanting</a:t>
            </a:r>
            <a:endParaRPr lang="fr-FR" sz="1400" dirty="0">
              <a:solidFill>
                <a:schemeClr val="bg1"/>
              </a:solidFill>
              <a:latin typeface="Calibri" pitchFamily="34" charset="0"/>
            </a:endParaRPr>
          </a:p>
        </p:txBody>
      </p:sp>
      <p:sp>
        <p:nvSpPr>
          <p:cNvPr id="16" name="Oval 19">
            <a:extLst>
              <a:ext uri="{FF2B5EF4-FFF2-40B4-BE49-F238E27FC236}">
                <a16:creationId xmlns:a16="http://schemas.microsoft.com/office/drawing/2014/main" id="{E0FDC7C1-FF2F-6DDA-319F-439239F52CFF}"/>
              </a:ext>
            </a:extLst>
          </p:cNvPr>
          <p:cNvSpPr>
            <a:spLocks noChangeArrowheads="1"/>
          </p:cNvSpPr>
          <p:nvPr/>
        </p:nvSpPr>
        <p:spPr bwMode="auto">
          <a:xfrm>
            <a:off x="5659372" y="5677374"/>
            <a:ext cx="273050" cy="66675"/>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17" name="AutoShape 20">
            <a:extLst>
              <a:ext uri="{FF2B5EF4-FFF2-40B4-BE49-F238E27FC236}">
                <a16:creationId xmlns:a16="http://schemas.microsoft.com/office/drawing/2014/main" id="{C7AF4A45-2A32-4DAA-6383-176C6176FC64}"/>
              </a:ext>
            </a:extLst>
          </p:cNvPr>
          <p:cNvSpPr>
            <a:spLocks noChangeArrowheads="1"/>
          </p:cNvSpPr>
          <p:nvPr/>
        </p:nvSpPr>
        <p:spPr bwMode="auto">
          <a:xfrm rot="5400000">
            <a:off x="5749859" y="3115150"/>
            <a:ext cx="92075" cy="279400"/>
          </a:xfrm>
          <a:prstGeom prst="flowChartOnlineStorage">
            <a:avLst/>
          </a:prstGeom>
          <a:solidFill>
            <a:srgbClr val="FFCC00"/>
          </a:solidFill>
          <a:ln w="9525">
            <a:solidFill>
              <a:srgbClr val="FFFF00"/>
            </a:solidFill>
            <a:miter lim="800000"/>
            <a:headEnd/>
            <a:tailEnd/>
          </a:ln>
        </p:spPr>
        <p:txBody>
          <a:bodyPr wrap="none" anchor="ctr"/>
          <a:lstStyle/>
          <a:p>
            <a:endParaRPr lang="fr-BE">
              <a:latin typeface="Calibri" pitchFamily="34" charset="0"/>
            </a:endParaRPr>
          </a:p>
        </p:txBody>
      </p:sp>
      <p:sp>
        <p:nvSpPr>
          <p:cNvPr id="18" name="Rectangle 21">
            <a:extLst>
              <a:ext uri="{FF2B5EF4-FFF2-40B4-BE49-F238E27FC236}">
                <a16:creationId xmlns:a16="http://schemas.microsoft.com/office/drawing/2014/main" id="{186F486D-E1EE-75FA-13BD-5DE25075FC5C}"/>
              </a:ext>
            </a:extLst>
          </p:cNvPr>
          <p:cNvSpPr>
            <a:spLocks noChangeArrowheads="1"/>
          </p:cNvSpPr>
          <p:nvPr/>
        </p:nvSpPr>
        <p:spPr bwMode="auto">
          <a:xfrm>
            <a:off x="3832159" y="2537299"/>
            <a:ext cx="785813" cy="1827213"/>
          </a:xfrm>
          <a:prstGeom prst="rect">
            <a:avLst/>
          </a:prstGeom>
          <a:solidFill>
            <a:srgbClr val="FFCC00"/>
          </a:solidFill>
          <a:ln w="9525">
            <a:solidFill>
              <a:srgbClr val="FFFF00"/>
            </a:solidFill>
            <a:miter lim="800000"/>
            <a:headEnd/>
            <a:tailEnd/>
          </a:ln>
        </p:spPr>
        <p:txBody>
          <a:bodyPr wrap="none" anchor="ctr"/>
          <a:lstStyle/>
          <a:p>
            <a:endParaRPr lang="fr-BE">
              <a:latin typeface="Calibri" pitchFamily="34" charset="0"/>
            </a:endParaRPr>
          </a:p>
        </p:txBody>
      </p:sp>
      <p:sp>
        <p:nvSpPr>
          <p:cNvPr id="19" name="Oval 22">
            <a:extLst>
              <a:ext uri="{FF2B5EF4-FFF2-40B4-BE49-F238E27FC236}">
                <a16:creationId xmlns:a16="http://schemas.microsoft.com/office/drawing/2014/main" id="{6CA7748E-E4A6-F60D-4A0D-47CBD710E837}"/>
              </a:ext>
            </a:extLst>
          </p:cNvPr>
          <p:cNvSpPr>
            <a:spLocks noChangeArrowheads="1"/>
          </p:cNvSpPr>
          <p:nvPr/>
        </p:nvSpPr>
        <p:spPr bwMode="auto">
          <a:xfrm>
            <a:off x="3563872" y="1703862"/>
            <a:ext cx="273050" cy="65087"/>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20" name="Rectangle 23">
            <a:extLst>
              <a:ext uri="{FF2B5EF4-FFF2-40B4-BE49-F238E27FC236}">
                <a16:creationId xmlns:a16="http://schemas.microsoft.com/office/drawing/2014/main" id="{097B328A-808A-0F58-D945-7B4204121BDC}"/>
              </a:ext>
            </a:extLst>
          </p:cNvPr>
          <p:cNvSpPr>
            <a:spLocks noChangeArrowheads="1"/>
          </p:cNvSpPr>
          <p:nvPr/>
        </p:nvSpPr>
        <p:spPr bwMode="auto">
          <a:xfrm>
            <a:off x="3557522" y="1745137"/>
            <a:ext cx="279400" cy="396875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a:latin typeface="Calibri" pitchFamily="34" charset="0"/>
            </a:endParaRPr>
          </a:p>
        </p:txBody>
      </p:sp>
      <p:sp>
        <p:nvSpPr>
          <p:cNvPr id="21" name="Text Box 24">
            <a:extLst>
              <a:ext uri="{FF2B5EF4-FFF2-40B4-BE49-F238E27FC236}">
                <a16:creationId xmlns:a16="http://schemas.microsoft.com/office/drawing/2014/main" id="{D4FAE70B-1F41-27BF-2A14-A31A61AD511A}"/>
              </a:ext>
            </a:extLst>
          </p:cNvPr>
          <p:cNvSpPr txBox="1">
            <a:spLocks noChangeArrowheads="1"/>
          </p:cNvSpPr>
          <p:nvPr/>
        </p:nvSpPr>
        <p:spPr bwMode="auto">
          <a:xfrm rot="-5400000">
            <a:off x="2432778" y="4251006"/>
            <a:ext cx="2484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r-BE" sz="1400" dirty="0" err="1">
                <a:solidFill>
                  <a:schemeClr val="bg1"/>
                </a:solidFill>
                <a:latin typeface="Calibri" pitchFamily="34" charset="0"/>
              </a:rPr>
              <a:t>geographisch</a:t>
            </a:r>
            <a:endParaRPr lang="fr-FR" sz="1400" dirty="0">
              <a:solidFill>
                <a:schemeClr val="bg1"/>
              </a:solidFill>
              <a:latin typeface="Calibri" pitchFamily="34" charset="0"/>
            </a:endParaRPr>
          </a:p>
        </p:txBody>
      </p:sp>
      <p:sp>
        <p:nvSpPr>
          <p:cNvPr id="22" name="Oval 25">
            <a:extLst>
              <a:ext uri="{FF2B5EF4-FFF2-40B4-BE49-F238E27FC236}">
                <a16:creationId xmlns:a16="http://schemas.microsoft.com/office/drawing/2014/main" id="{F36ECC57-CB32-37AB-F591-A297A373B773}"/>
              </a:ext>
            </a:extLst>
          </p:cNvPr>
          <p:cNvSpPr>
            <a:spLocks noChangeArrowheads="1"/>
          </p:cNvSpPr>
          <p:nvPr/>
        </p:nvSpPr>
        <p:spPr bwMode="auto">
          <a:xfrm>
            <a:off x="3563872" y="5683724"/>
            <a:ext cx="273050" cy="65088"/>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23" name="AutoShape 26">
            <a:extLst>
              <a:ext uri="{FF2B5EF4-FFF2-40B4-BE49-F238E27FC236}">
                <a16:creationId xmlns:a16="http://schemas.microsoft.com/office/drawing/2014/main" id="{DE17FED5-ED45-DB65-7C48-9F09B1D43695}"/>
              </a:ext>
            </a:extLst>
          </p:cNvPr>
          <p:cNvSpPr>
            <a:spLocks noChangeArrowheads="1"/>
          </p:cNvSpPr>
          <p:nvPr/>
        </p:nvSpPr>
        <p:spPr bwMode="auto">
          <a:xfrm rot="5400000">
            <a:off x="2612165" y="3133406"/>
            <a:ext cx="2163763" cy="279400"/>
          </a:xfrm>
          <a:prstGeom prst="flowChartOnlineStorage">
            <a:avLst/>
          </a:prstGeom>
          <a:solidFill>
            <a:srgbClr val="FFCC00"/>
          </a:solidFill>
          <a:ln w="9525">
            <a:solidFill>
              <a:srgbClr val="FFFF00"/>
            </a:solidFill>
            <a:miter lim="800000"/>
            <a:headEnd/>
            <a:tailEnd/>
          </a:ln>
        </p:spPr>
        <p:txBody>
          <a:bodyPr wrap="none" anchor="ctr"/>
          <a:lstStyle/>
          <a:p>
            <a:endParaRPr lang="fr-BE">
              <a:latin typeface="Calibri" pitchFamily="34" charset="0"/>
            </a:endParaRPr>
          </a:p>
        </p:txBody>
      </p:sp>
      <p:sp>
        <p:nvSpPr>
          <p:cNvPr id="24" name="Oval 27">
            <a:extLst>
              <a:ext uri="{FF2B5EF4-FFF2-40B4-BE49-F238E27FC236}">
                <a16:creationId xmlns:a16="http://schemas.microsoft.com/office/drawing/2014/main" id="{4E7A7134-20EE-FBFE-0B10-0E00FEC510A6}"/>
              </a:ext>
            </a:extLst>
          </p:cNvPr>
          <p:cNvSpPr>
            <a:spLocks noChangeArrowheads="1"/>
          </p:cNvSpPr>
          <p:nvPr/>
        </p:nvSpPr>
        <p:spPr bwMode="auto">
          <a:xfrm>
            <a:off x="4617972" y="1703862"/>
            <a:ext cx="273050" cy="65087"/>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25" name="Rectangle 28">
            <a:extLst>
              <a:ext uri="{FF2B5EF4-FFF2-40B4-BE49-F238E27FC236}">
                <a16:creationId xmlns:a16="http://schemas.microsoft.com/office/drawing/2014/main" id="{8710B3A8-6BAB-DC29-DCEA-ADAA207C3C7F}"/>
              </a:ext>
            </a:extLst>
          </p:cNvPr>
          <p:cNvSpPr>
            <a:spLocks noChangeArrowheads="1"/>
          </p:cNvSpPr>
          <p:nvPr/>
        </p:nvSpPr>
        <p:spPr bwMode="auto">
          <a:xfrm>
            <a:off x="4617972" y="1745137"/>
            <a:ext cx="279400" cy="396081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a:latin typeface="Calibri" pitchFamily="34" charset="0"/>
            </a:endParaRPr>
          </a:p>
        </p:txBody>
      </p:sp>
      <p:sp>
        <p:nvSpPr>
          <p:cNvPr id="26" name="Text Box 29">
            <a:extLst>
              <a:ext uri="{FF2B5EF4-FFF2-40B4-BE49-F238E27FC236}">
                <a16:creationId xmlns:a16="http://schemas.microsoft.com/office/drawing/2014/main" id="{8039A7C0-BB71-8165-5467-3D79D38EE368}"/>
              </a:ext>
            </a:extLst>
          </p:cNvPr>
          <p:cNvSpPr txBox="1">
            <a:spLocks noChangeArrowheads="1"/>
          </p:cNvSpPr>
          <p:nvPr/>
        </p:nvSpPr>
        <p:spPr bwMode="auto">
          <a:xfrm rot="-5400000">
            <a:off x="3863909" y="4612162"/>
            <a:ext cx="177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r-BE" sz="1400" dirty="0" err="1">
                <a:solidFill>
                  <a:schemeClr val="bg1"/>
                </a:solidFill>
                <a:latin typeface="Calibri" pitchFamily="34" charset="0"/>
              </a:rPr>
              <a:t>klimatologisch</a:t>
            </a:r>
            <a:endParaRPr lang="fr-FR" sz="1400" dirty="0">
              <a:solidFill>
                <a:schemeClr val="bg1"/>
              </a:solidFill>
              <a:latin typeface="Calibri" pitchFamily="34" charset="0"/>
            </a:endParaRPr>
          </a:p>
        </p:txBody>
      </p:sp>
      <p:sp>
        <p:nvSpPr>
          <p:cNvPr id="27" name="Oval 30">
            <a:extLst>
              <a:ext uri="{FF2B5EF4-FFF2-40B4-BE49-F238E27FC236}">
                <a16:creationId xmlns:a16="http://schemas.microsoft.com/office/drawing/2014/main" id="{104BB38E-D591-C733-6664-71D36673E3F5}"/>
              </a:ext>
            </a:extLst>
          </p:cNvPr>
          <p:cNvSpPr>
            <a:spLocks noChangeArrowheads="1"/>
          </p:cNvSpPr>
          <p:nvPr/>
        </p:nvSpPr>
        <p:spPr bwMode="auto">
          <a:xfrm>
            <a:off x="4617972" y="5677374"/>
            <a:ext cx="273050" cy="66675"/>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28" name="AutoShape 31">
            <a:extLst>
              <a:ext uri="{FF2B5EF4-FFF2-40B4-BE49-F238E27FC236}">
                <a16:creationId xmlns:a16="http://schemas.microsoft.com/office/drawing/2014/main" id="{98E6595D-3F7D-EB55-821B-BAFC95EF3E0D}"/>
              </a:ext>
            </a:extLst>
          </p:cNvPr>
          <p:cNvSpPr>
            <a:spLocks noChangeArrowheads="1"/>
          </p:cNvSpPr>
          <p:nvPr/>
        </p:nvSpPr>
        <p:spPr bwMode="auto">
          <a:xfrm rot="5400000">
            <a:off x="4612415" y="3101656"/>
            <a:ext cx="290513" cy="279400"/>
          </a:xfrm>
          <a:prstGeom prst="flowChartOnlineStorage">
            <a:avLst/>
          </a:prstGeom>
          <a:solidFill>
            <a:srgbClr val="FFCC00"/>
          </a:solidFill>
          <a:ln w="9525">
            <a:solidFill>
              <a:srgbClr val="FFFF00"/>
            </a:solidFill>
            <a:miter lim="800000"/>
            <a:headEnd/>
            <a:tailEnd/>
          </a:ln>
        </p:spPr>
        <p:txBody>
          <a:bodyPr rot="10800000" vert="eaVert" wrap="none" anchor="ctr"/>
          <a:lstStyle/>
          <a:p>
            <a:pPr algn="ctr"/>
            <a:endParaRPr lang="en-GB" sz="2000">
              <a:solidFill>
                <a:schemeClr val="bg1"/>
              </a:solidFill>
              <a:latin typeface="Calibri" pitchFamily="34" charset="0"/>
            </a:endParaRPr>
          </a:p>
        </p:txBody>
      </p:sp>
      <p:sp>
        <p:nvSpPr>
          <p:cNvPr id="29" name="Oval 32">
            <a:extLst>
              <a:ext uri="{FF2B5EF4-FFF2-40B4-BE49-F238E27FC236}">
                <a16:creationId xmlns:a16="http://schemas.microsoft.com/office/drawing/2014/main" id="{CB3B5075-D3EC-BDE6-402B-C4D8029271ED}"/>
              </a:ext>
            </a:extLst>
          </p:cNvPr>
          <p:cNvSpPr>
            <a:spLocks noChangeArrowheads="1"/>
          </p:cNvSpPr>
          <p:nvPr/>
        </p:nvSpPr>
        <p:spPr bwMode="auto">
          <a:xfrm>
            <a:off x="6696009" y="5686899"/>
            <a:ext cx="273050" cy="65088"/>
          </a:xfrm>
          <a:prstGeom prst="ellipse">
            <a:avLst/>
          </a:prstGeom>
          <a:solidFill>
            <a:srgbClr val="FF6600"/>
          </a:solidFill>
          <a:ln w="9525">
            <a:solidFill>
              <a:srgbClr val="800000"/>
            </a:solidFill>
            <a:round/>
            <a:headEnd/>
            <a:tailEnd/>
          </a:ln>
        </p:spPr>
        <p:txBody>
          <a:bodyPr wrap="none" anchor="ctr"/>
          <a:lstStyle/>
          <a:p>
            <a:endParaRPr lang="fr-BE">
              <a:latin typeface="Calibri" pitchFamily="34" charset="0"/>
            </a:endParaRPr>
          </a:p>
        </p:txBody>
      </p:sp>
      <p:sp>
        <p:nvSpPr>
          <p:cNvPr id="30" name="Text Box 33">
            <a:extLst>
              <a:ext uri="{FF2B5EF4-FFF2-40B4-BE49-F238E27FC236}">
                <a16:creationId xmlns:a16="http://schemas.microsoft.com/office/drawing/2014/main" id="{6EF0E80A-AC11-4E01-E88C-20D95EC4A903}"/>
              </a:ext>
            </a:extLst>
          </p:cNvPr>
          <p:cNvSpPr txBox="1">
            <a:spLocks noChangeArrowheads="1"/>
          </p:cNvSpPr>
          <p:nvPr/>
        </p:nvSpPr>
        <p:spPr bwMode="auto">
          <a:xfrm>
            <a:off x="3776597" y="2122962"/>
            <a:ext cx="73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000">
                <a:solidFill>
                  <a:schemeClr val="bg1"/>
                </a:solidFill>
                <a:latin typeface="Calibri" pitchFamily="34" charset="0"/>
              </a:rPr>
              <a:t>1000</a:t>
            </a:r>
          </a:p>
        </p:txBody>
      </p:sp>
      <p:sp>
        <p:nvSpPr>
          <p:cNvPr id="31" name="Text Box 34">
            <a:extLst>
              <a:ext uri="{FF2B5EF4-FFF2-40B4-BE49-F238E27FC236}">
                <a16:creationId xmlns:a16="http://schemas.microsoft.com/office/drawing/2014/main" id="{B1A7514E-5D3F-423C-7B03-39A63A6CB640}"/>
              </a:ext>
            </a:extLst>
          </p:cNvPr>
          <p:cNvSpPr txBox="1">
            <a:spLocks noChangeArrowheads="1"/>
          </p:cNvSpPr>
          <p:nvPr/>
        </p:nvSpPr>
        <p:spPr bwMode="auto">
          <a:xfrm>
            <a:off x="4944997" y="2737324"/>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000">
                <a:solidFill>
                  <a:schemeClr val="bg1"/>
                </a:solidFill>
                <a:latin typeface="Calibri" pitchFamily="34" charset="0"/>
              </a:rPr>
              <a:t>100</a:t>
            </a:r>
          </a:p>
        </p:txBody>
      </p:sp>
      <p:sp>
        <p:nvSpPr>
          <p:cNvPr id="32" name="Text Box 35">
            <a:extLst>
              <a:ext uri="{FF2B5EF4-FFF2-40B4-BE49-F238E27FC236}">
                <a16:creationId xmlns:a16="http://schemas.microsoft.com/office/drawing/2014/main" id="{63245D44-941B-1E2B-BDB9-DB3FD748F119}"/>
              </a:ext>
            </a:extLst>
          </p:cNvPr>
          <p:cNvSpPr txBox="1">
            <a:spLocks noChangeArrowheads="1"/>
          </p:cNvSpPr>
          <p:nvPr/>
        </p:nvSpPr>
        <p:spPr bwMode="auto">
          <a:xfrm>
            <a:off x="6062597" y="2819874"/>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000">
                <a:solidFill>
                  <a:schemeClr val="bg1"/>
                </a:solidFill>
                <a:latin typeface="Calibri" pitchFamily="34" charset="0"/>
              </a:rPr>
              <a:t>10</a:t>
            </a:r>
          </a:p>
        </p:txBody>
      </p:sp>
      <p:sp>
        <p:nvSpPr>
          <p:cNvPr id="33" name="Text Box 36">
            <a:extLst>
              <a:ext uri="{FF2B5EF4-FFF2-40B4-BE49-F238E27FC236}">
                <a16:creationId xmlns:a16="http://schemas.microsoft.com/office/drawing/2014/main" id="{3A18D801-EB04-0250-F131-4BDD21D4A59E}"/>
              </a:ext>
            </a:extLst>
          </p:cNvPr>
          <p:cNvSpPr txBox="1">
            <a:spLocks noChangeArrowheads="1"/>
          </p:cNvSpPr>
          <p:nvPr/>
        </p:nvSpPr>
        <p:spPr bwMode="auto">
          <a:xfrm>
            <a:off x="7064309" y="2835749"/>
            <a:ext cx="322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000">
                <a:solidFill>
                  <a:schemeClr val="bg1"/>
                </a:solidFill>
                <a:latin typeface="Calibri" pitchFamily="34" charset="0"/>
              </a:rPr>
              <a:t>1</a:t>
            </a:r>
          </a:p>
        </p:txBody>
      </p:sp>
      <p:sp>
        <p:nvSpPr>
          <p:cNvPr id="34" name="Text Box 37">
            <a:extLst>
              <a:ext uri="{FF2B5EF4-FFF2-40B4-BE49-F238E27FC236}">
                <a16:creationId xmlns:a16="http://schemas.microsoft.com/office/drawing/2014/main" id="{6721C980-7CE4-D280-1B3F-DCA3559BC8AD}"/>
              </a:ext>
            </a:extLst>
          </p:cNvPr>
          <p:cNvSpPr txBox="1">
            <a:spLocks noChangeArrowheads="1"/>
          </p:cNvSpPr>
          <p:nvPr/>
        </p:nvSpPr>
        <p:spPr bwMode="auto">
          <a:xfrm rot="16200000">
            <a:off x="5924484" y="4648773"/>
            <a:ext cx="1771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fr-BE" sz="1400" dirty="0" err="1">
                <a:solidFill>
                  <a:schemeClr val="bg1"/>
                </a:solidFill>
                <a:latin typeface="Calibri" pitchFamily="34" charset="0"/>
              </a:rPr>
              <a:t>verspreiding</a:t>
            </a:r>
            <a:endParaRPr lang="fr-FR" sz="1400" dirty="0">
              <a:solidFill>
                <a:schemeClr val="bg1"/>
              </a:solidFill>
              <a:latin typeface="Calibri" pitchFamily="34" charset="0"/>
            </a:endParaRPr>
          </a:p>
        </p:txBody>
      </p:sp>
      <p:sp>
        <p:nvSpPr>
          <p:cNvPr id="35" name="Text Box 5">
            <a:extLst>
              <a:ext uri="{FF2B5EF4-FFF2-40B4-BE49-F238E27FC236}">
                <a16:creationId xmlns:a16="http://schemas.microsoft.com/office/drawing/2014/main" id="{882FEBEA-93A3-1236-3B22-2E9963DFD717}"/>
              </a:ext>
            </a:extLst>
          </p:cNvPr>
          <p:cNvSpPr txBox="1">
            <a:spLocks noChangeArrowheads="1"/>
          </p:cNvSpPr>
          <p:nvPr/>
        </p:nvSpPr>
        <p:spPr bwMode="auto">
          <a:xfrm rot="19147484">
            <a:off x="4717529" y="6131985"/>
            <a:ext cx="1216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600" dirty="0" err="1">
                <a:latin typeface="Calibri" pitchFamily="34" charset="0"/>
              </a:rPr>
              <a:t>naturalisatie</a:t>
            </a:r>
            <a:endParaRPr lang="fr-FR" sz="1600" dirty="0">
              <a:latin typeface="Calibri" pitchFamily="34" charset="0"/>
            </a:endParaRPr>
          </a:p>
        </p:txBody>
      </p:sp>
      <p:sp>
        <p:nvSpPr>
          <p:cNvPr id="36" name="Text Box 8">
            <a:extLst>
              <a:ext uri="{FF2B5EF4-FFF2-40B4-BE49-F238E27FC236}">
                <a16:creationId xmlns:a16="http://schemas.microsoft.com/office/drawing/2014/main" id="{D5F9B622-5040-A0C4-5C6D-FCE3BCDF4D0D}"/>
              </a:ext>
            </a:extLst>
          </p:cNvPr>
          <p:cNvSpPr txBox="1">
            <a:spLocks noChangeArrowheads="1"/>
          </p:cNvSpPr>
          <p:nvPr/>
        </p:nvSpPr>
        <p:spPr bwMode="auto">
          <a:xfrm rot="19147484">
            <a:off x="3675929" y="6122460"/>
            <a:ext cx="13173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600" dirty="0" err="1">
                <a:latin typeface="Calibri" pitchFamily="34" charset="0"/>
              </a:rPr>
              <a:t>acclimatisatie</a:t>
            </a:r>
            <a:endParaRPr lang="fr-FR" sz="1600" dirty="0">
              <a:latin typeface="Calibri" pitchFamily="34" charset="0"/>
            </a:endParaRPr>
          </a:p>
        </p:txBody>
      </p:sp>
      <p:sp>
        <p:nvSpPr>
          <p:cNvPr id="37" name="Text Box 9">
            <a:extLst>
              <a:ext uri="{FF2B5EF4-FFF2-40B4-BE49-F238E27FC236}">
                <a16:creationId xmlns:a16="http://schemas.microsoft.com/office/drawing/2014/main" id="{8126C27D-07A7-D7A9-884D-CEB206F18766}"/>
              </a:ext>
            </a:extLst>
          </p:cNvPr>
          <p:cNvSpPr txBox="1">
            <a:spLocks noChangeArrowheads="1"/>
          </p:cNvSpPr>
          <p:nvPr/>
        </p:nvSpPr>
        <p:spPr bwMode="auto">
          <a:xfrm rot="19147484">
            <a:off x="6057160" y="6046260"/>
            <a:ext cx="9141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BE" sz="1600" dirty="0" err="1">
                <a:latin typeface="Calibri" pitchFamily="34" charset="0"/>
              </a:rPr>
              <a:t>expansie</a:t>
            </a:r>
            <a:endParaRPr lang="fr-FR" sz="1600" dirty="0">
              <a:latin typeface="Calibri" pitchFamily="34" charset="0"/>
            </a:endParaRPr>
          </a:p>
        </p:txBody>
      </p:sp>
      <p:sp>
        <p:nvSpPr>
          <p:cNvPr id="38" name="Text Box 10">
            <a:extLst>
              <a:ext uri="{FF2B5EF4-FFF2-40B4-BE49-F238E27FC236}">
                <a16:creationId xmlns:a16="http://schemas.microsoft.com/office/drawing/2014/main" id="{9B18AB18-BE26-697F-CA1B-99530547919C}"/>
              </a:ext>
            </a:extLst>
          </p:cNvPr>
          <p:cNvSpPr txBox="1">
            <a:spLocks noChangeArrowheads="1"/>
          </p:cNvSpPr>
          <p:nvPr/>
        </p:nvSpPr>
        <p:spPr bwMode="auto">
          <a:xfrm rot="19147484">
            <a:off x="2780728" y="6060547"/>
            <a:ext cx="1102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600" dirty="0" err="1">
                <a:latin typeface="Calibri" pitchFamily="34" charset="0"/>
              </a:rPr>
              <a:t>introductie</a:t>
            </a:r>
            <a:endParaRPr lang="fr-FR" sz="1600" dirty="0">
              <a:latin typeface="Calibri" pitchFamily="34" charset="0"/>
            </a:endParaRPr>
          </a:p>
        </p:txBody>
      </p:sp>
      <p:sp>
        <p:nvSpPr>
          <p:cNvPr id="39" name="Rectangle 41">
            <a:extLst>
              <a:ext uri="{FF2B5EF4-FFF2-40B4-BE49-F238E27FC236}">
                <a16:creationId xmlns:a16="http://schemas.microsoft.com/office/drawing/2014/main" id="{2A7740C7-DC43-C98E-0C3F-5B4AA21D6B72}"/>
              </a:ext>
            </a:extLst>
          </p:cNvPr>
          <p:cNvSpPr>
            <a:spLocks noChangeArrowheads="1"/>
          </p:cNvSpPr>
          <p:nvPr/>
        </p:nvSpPr>
        <p:spPr bwMode="auto">
          <a:xfrm rot="-1127525">
            <a:off x="515871" y="2075337"/>
            <a:ext cx="285750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25000"/>
              </a:spcBef>
            </a:pPr>
            <a:r>
              <a:rPr lang="fr-BE" b="1" dirty="0">
                <a:solidFill>
                  <a:srgbClr val="C00000"/>
                </a:solidFill>
                <a:latin typeface="Tahoma" pitchFamily="34" charset="0"/>
                <a:cs typeface="Tahoma" pitchFamily="34" charset="0"/>
              </a:rPr>
              <a:t>De regel van 3 X 10 (Williamson, 1996)</a:t>
            </a:r>
            <a:endParaRPr lang="fr-FR" b="1" dirty="0">
              <a:solidFill>
                <a:srgbClr val="C00000"/>
              </a:solidFill>
              <a:latin typeface="Tahoma" pitchFamily="34" charset="0"/>
              <a:cs typeface="Tahoma" pitchFamily="34" charset="0"/>
            </a:endParaRPr>
          </a:p>
        </p:txBody>
      </p:sp>
      <p:pic>
        <p:nvPicPr>
          <p:cNvPr id="3" name="Afbeelding 2">
            <a:extLst>
              <a:ext uri="{FF2B5EF4-FFF2-40B4-BE49-F238E27FC236}">
                <a16:creationId xmlns:a16="http://schemas.microsoft.com/office/drawing/2014/main" id="{194D9DCF-6F6A-A62D-CAAD-D36A088D4ED3}"/>
              </a:ext>
            </a:extLst>
          </p:cNvPr>
          <p:cNvPicPr>
            <a:picLocks noChangeAspect="1"/>
          </p:cNvPicPr>
          <p:nvPr/>
        </p:nvPicPr>
        <p:blipFill>
          <a:blip r:embed="rId2"/>
          <a:stretch>
            <a:fillRect/>
          </a:stretch>
        </p:blipFill>
        <p:spPr>
          <a:xfrm>
            <a:off x="7360040" y="5808518"/>
            <a:ext cx="1558822" cy="840303"/>
          </a:xfrm>
          <a:prstGeom prst="rect">
            <a:avLst/>
          </a:prstGeom>
        </p:spPr>
      </p:pic>
    </p:spTree>
    <p:extLst>
      <p:ext uri="{BB962C8B-B14F-4D97-AF65-F5344CB8AC3E}">
        <p14:creationId xmlns:p14="http://schemas.microsoft.com/office/powerpoint/2010/main" val="181782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7" grpId="0" animBg="1"/>
      <p:bldP spid="18" grpId="0" animBg="1"/>
      <p:bldP spid="23" grpId="0" animBg="1"/>
      <p:bldP spid="28"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3CD73-1E82-8733-CB5E-D969B3E9F8DC}"/>
              </a:ext>
            </a:extLst>
          </p:cNvPr>
          <p:cNvSpPr>
            <a:spLocks noGrp="1"/>
          </p:cNvSpPr>
          <p:nvPr>
            <p:ph type="title"/>
          </p:nvPr>
        </p:nvSpPr>
        <p:spPr/>
        <p:txBody>
          <a:bodyPr/>
          <a:lstStyle/>
          <a:p>
            <a:r>
              <a:rPr lang="nl-BE" dirty="0"/>
              <a:t>Rol anderen</a:t>
            </a:r>
          </a:p>
        </p:txBody>
      </p:sp>
      <p:pic>
        <p:nvPicPr>
          <p:cNvPr id="4" name="Afbeelding 3">
            <a:extLst>
              <a:ext uri="{FF2B5EF4-FFF2-40B4-BE49-F238E27FC236}">
                <a16:creationId xmlns:a16="http://schemas.microsoft.com/office/drawing/2014/main" id="{B883AA4A-1EF3-91CE-C038-046C8D559C0F}"/>
              </a:ext>
            </a:extLst>
          </p:cNvPr>
          <p:cNvPicPr>
            <a:picLocks noChangeAspect="1"/>
          </p:cNvPicPr>
          <p:nvPr/>
        </p:nvPicPr>
        <p:blipFill>
          <a:blip r:embed="rId3"/>
          <a:stretch>
            <a:fillRect/>
          </a:stretch>
        </p:blipFill>
        <p:spPr>
          <a:xfrm>
            <a:off x="375818" y="2057400"/>
            <a:ext cx="8656320" cy="2743200"/>
          </a:xfrm>
          <a:prstGeom prst="rect">
            <a:avLst/>
          </a:prstGeom>
        </p:spPr>
      </p:pic>
      <p:grpSp>
        <p:nvGrpSpPr>
          <p:cNvPr id="5" name="Groep 4">
            <a:extLst>
              <a:ext uri="{FF2B5EF4-FFF2-40B4-BE49-F238E27FC236}">
                <a16:creationId xmlns:a16="http://schemas.microsoft.com/office/drawing/2014/main" id="{A98C59E6-DC3C-66E5-3F9A-BD502D772692}"/>
              </a:ext>
            </a:extLst>
          </p:cNvPr>
          <p:cNvGrpSpPr/>
          <p:nvPr/>
        </p:nvGrpSpPr>
        <p:grpSpPr>
          <a:xfrm>
            <a:off x="7468852" y="2377940"/>
            <a:ext cx="1301397" cy="246221"/>
            <a:chOff x="7862356" y="1412055"/>
            <a:chExt cx="1021754" cy="246221"/>
          </a:xfrm>
        </p:grpSpPr>
        <p:sp>
          <p:nvSpPr>
            <p:cNvPr id="6" name="Rechthoek 5">
              <a:extLst>
                <a:ext uri="{FF2B5EF4-FFF2-40B4-BE49-F238E27FC236}">
                  <a16:creationId xmlns:a16="http://schemas.microsoft.com/office/drawing/2014/main" id="{85FA233F-A651-9AF8-CA63-54B8A6392708}"/>
                </a:ext>
              </a:extLst>
            </p:cNvPr>
            <p:cNvSpPr/>
            <p:nvPr/>
          </p:nvSpPr>
          <p:spPr>
            <a:xfrm>
              <a:off x="7862356" y="1488935"/>
              <a:ext cx="753834" cy="9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819A4BDE-F164-0C17-F8A9-127DE78CDABC}"/>
                </a:ext>
              </a:extLst>
            </p:cNvPr>
            <p:cNvSpPr txBox="1"/>
            <p:nvPr/>
          </p:nvSpPr>
          <p:spPr>
            <a:xfrm>
              <a:off x="7977766" y="1412055"/>
              <a:ext cx="906344" cy="246221"/>
            </a:xfrm>
            <a:prstGeom prst="rect">
              <a:avLst/>
            </a:prstGeom>
            <a:noFill/>
            <a:ln>
              <a:noFill/>
            </a:ln>
          </p:spPr>
          <p:txBody>
            <a:bodyPr wrap="square" rtlCol="0">
              <a:spAutoFit/>
            </a:bodyPr>
            <a:lstStyle/>
            <a:p>
              <a:r>
                <a:rPr lang="nl-BE" sz="1000" b="1" dirty="0" err="1">
                  <a:cs typeface="Calibri" panose="020F0502020204030204" pitchFamily="34" charset="0"/>
                </a:rPr>
                <a:t>PrIUS</a:t>
              </a:r>
              <a:endParaRPr lang="nl-BE" sz="900" b="1" dirty="0">
                <a:cs typeface="Calibri" panose="020F0502020204030204" pitchFamily="34" charset="0"/>
              </a:endParaRPr>
            </a:p>
          </p:txBody>
        </p:sp>
      </p:grpSp>
      <p:pic>
        <p:nvPicPr>
          <p:cNvPr id="8" name="Afbeelding 7">
            <a:extLst>
              <a:ext uri="{FF2B5EF4-FFF2-40B4-BE49-F238E27FC236}">
                <a16:creationId xmlns:a16="http://schemas.microsoft.com/office/drawing/2014/main" id="{37B17614-8122-0564-7026-F1CCFE427CA5}"/>
              </a:ext>
            </a:extLst>
          </p:cNvPr>
          <p:cNvPicPr>
            <a:picLocks noChangeAspect="1"/>
          </p:cNvPicPr>
          <p:nvPr/>
        </p:nvPicPr>
        <p:blipFill>
          <a:blip r:embed="rId4"/>
          <a:stretch>
            <a:fillRect/>
          </a:stretch>
        </p:blipFill>
        <p:spPr>
          <a:xfrm>
            <a:off x="7522028" y="5882732"/>
            <a:ext cx="1621971" cy="975268"/>
          </a:xfrm>
          <a:prstGeom prst="rect">
            <a:avLst/>
          </a:prstGeom>
        </p:spPr>
      </p:pic>
    </p:spTree>
    <p:extLst>
      <p:ext uri="{BB962C8B-B14F-4D97-AF65-F5344CB8AC3E}">
        <p14:creationId xmlns:p14="http://schemas.microsoft.com/office/powerpoint/2010/main" val="4280903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9FA99-FD37-5B0D-5B0E-F5D2078F0797}"/>
              </a:ext>
            </a:extLst>
          </p:cNvPr>
          <p:cNvSpPr>
            <a:spLocks noGrp="1"/>
          </p:cNvSpPr>
          <p:nvPr>
            <p:ph type="title"/>
          </p:nvPr>
        </p:nvSpPr>
        <p:spPr/>
        <p:txBody>
          <a:bodyPr/>
          <a:lstStyle/>
          <a:p>
            <a:r>
              <a:rPr lang="nl-BE" dirty="0"/>
              <a:t>Rol ANB</a:t>
            </a:r>
          </a:p>
        </p:txBody>
      </p:sp>
      <p:pic>
        <p:nvPicPr>
          <p:cNvPr id="5" name="Afbeelding 4">
            <a:extLst>
              <a:ext uri="{FF2B5EF4-FFF2-40B4-BE49-F238E27FC236}">
                <a16:creationId xmlns:a16="http://schemas.microsoft.com/office/drawing/2014/main" id="{E603E245-953C-CB27-9E3F-95F1D1B91031}"/>
              </a:ext>
            </a:extLst>
          </p:cNvPr>
          <p:cNvPicPr>
            <a:picLocks noChangeAspect="1"/>
          </p:cNvPicPr>
          <p:nvPr/>
        </p:nvPicPr>
        <p:blipFill>
          <a:blip r:embed="rId3"/>
          <a:stretch>
            <a:fillRect/>
          </a:stretch>
        </p:blipFill>
        <p:spPr>
          <a:xfrm>
            <a:off x="314632" y="2236470"/>
            <a:ext cx="8829368" cy="2302993"/>
          </a:xfrm>
          <a:prstGeom prst="rect">
            <a:avLst/>
          </a:prstGeom>
        </p:spPr>
      </p:pic>
      <p:pic>
        <p:nvPicPr>
          <p:cNvPr id="3" name="Afbeelding 2">
            <a:extLst>
              <a:ext uri="{FF2B5EF4-FFF2-40B4-BE49-F238E27FC236}">
                <a16:creationId xmlns:a16="http://schemas.microsoft.com/office/drawing/2014/main" id="{A37C4F51-B051-5577-EBC6-17B109F4F602}"/>
              </a:ext>
            </a:extLst>
          </p:cNvPr>
          <p:cNvPicPr>
            <a:picLocks noChangeAspect="1"/>
          </p:cNvPicPr>
          <p:nvPr/>
        </p:nvPicPr>
        <p:blipFill>
          <a:blip r:embed="rId4"/>
          <a:stretch>
            <a:fillRect/>
          </a:stretch>
        </p:blipFill>
        <p:spPr>
          <a:xfrm>
            <a:off x="8202249" y="6239766"/>
            <a:ext cx="923924" cy="633412"/>
          </a:xfrm>
          <a:prstGeom prst="rect">
            <a:avLst/>
          </a:prstGeom>
        </p:spPr>
      </p:pic>
    </p:spTree>
    <p:extLst>
      <p:ext uri="{BB962C8B-B14F-4D97-AF65-F5344CB8AC3E}">
        <p14:creationId xmlns:p14="http://schemas.microsoft.com/office/powerpoint/2010/main" val="1108260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3B6B2-B55C-4B56-41F4-61028F26647C}"/>
              </a:ext>
            </a:extLst>
          </p:cNvPr>
          <p:cNvSpPr>
            <a:spLocks noGrp="1"/>
          </p:cNvSpPr>
          <p:nvPr>
            <p:ph type="title"/>
          </p:nvPr>
        </p:nvSpPr>
        <p:spPr/>
        <p:txBody>
          <a:bodyPr/>
          <a:lstStyle/>
          <a:p>
            <a:r>
              <a:rPr lang="nl-BE" dirty="0"/>
              <a:t>Rol anderen</a:t>
            </a:r>
          </a:p>
        </p:txBody>
      </p:sp>
      <p:pic>
        <p:nvPicPr>
          <p:cNvPr id="4" name="Afbeelding 3">
            <a:extLst>
              <a:ext uri="{FF2B5EF4-FFF2-40B4-BE49-F238E27FC236}">
                <a16:creationId xmlns:a16="http://schemas.microsoft.com/office/drawing/2014/main" id="{C66F63EC-89E9-FED7-ABF8-B9F941FBA629}"/>
              </a:ext>
            </a:extLst>
          </p:cNvPr>
          <p:cNvPicPr>
            <a:picLocks noChangeAspect="1"/>
          </p:cNvPicPr>
          <p:nvPr/>
        </p:nvPicPr>
        <p:blipFill>
          <a:blip r:embed="rId3"/>
          <a:stretch>
            <a:fillRect/>
          </a:stretch>
        </p:blipFill>
        <p:spPr>
          <a:xfrm>
            <a:off x="366391" y="1943100"/>
            <a:ext cx="8656320" cy="2971800"/>
          </a:xfrm>
          <a:prstGeom prst="rect">
            <a:avLst/>
          </a:prstGeom>
        </p:spPr>
      </p:pic>
      <p:grpSp>
        <p:nvGrpSpPr>
          <p:cNvPr id="3" name="Groep 2">
            <a:extLst>
              <a:ext uri="{FF2B5EF4-FFF2-40B4-BE49-F238E27FC236}">
                <a16:creationId xmlns:a16="http://schemas.microsoft.com/office/drawing/2014/main" id="{F52EED11-1BB2-905D-4EA2-446F39472D0B}"/>
              </a:ext>
            </a:extLst>
          </p:cNvPr>
          <p:cNvGrpSpPr/>
          <p:nvPr/>
        </p:nvGrpSpPr>
        <p:grpSpPr>
          <a:xfrm>
            <a:off x="7471519" y="2288929"/>
            <a:ext cx="1301398" cy="246221"/>
            <a:chOff x="7862356" y="1412056"/>
            <a:chExt cx="1021755" cy="246221"/>
          </a:xfrm>
        </p:grpSpPr>
        <p:sp>
          <p:nvSpPr>
            <p:cNvPr id="5" name="Rechthoek 4">
              <a:extLst>
                <a:ext uri="{FF2B5EF4-FFF2-40B4-BE49-F238E27FC236}">
                  <a16:creationId xmlns:a16="http://schemas.microsoft.com/office/drawing/2014/main" id="{50820332-0F72-F468-C58A-7DC5F528ABD3}"/>
                </a:ext>
              </a:extLst>
            </p:cNvPr>
            <p:cNvSpPr/>
            <p:nvPr/>
          </p:nvSpPr>
          <p:spPr>
            <a:xfrm>
              <a:off x="7862356" y="1488935"/>
              <a:ext cx="753834" cy="9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31A44BA8-387F-62E8-E728-A436D909B6F0}"/>
                </a:ext>
              </a:extLst>
            </p:cNvPr>
            <p:cNvSpPr txBox="1"/>
            <p:nvPr/>
          </p:nvSpPr>
          <p:spPr>
            <a:xfrm>
              <a:off x="7969065" y="1412056"/>
              <a:ext cx="915046" cy="246221"/>
            </a:xfrm>
            <a:prstGeom prst="rect">
              <a:avLst/>
            </a:prstGeom>
            <a:noFill/>
            <a:ln>
              <a:noFill/>
            </a:ln>
          </p:spPr>
          <p:txBody>
            <a:bodyPr wrap="square" rtlCol="0">
              <a:spAutoFit/>
            </a:bodyPr>
            <a:lstStyle/>
            <a:p>
              <a:r>
                <a:rPr lang="nl-BE" sz="1000" b="1" dirty="0" err="1">
                  <a:cs typeface="Calibri" panose="020F0502020204030204" pitchFamily="34" charset="0"/>
                </a:rPr>
                <a:t>PrIUS</a:t>
              </a:r>
              <a:endParaRPr lang="nl-BE" sz="900" b="1" dirty="0">
                <a:cs typeface="Calibri" panose="020F0502020204030204" pitchFamily="34" charset="0"/>
              </a:endParaRPr>
            </a:p>
          </p:txBody>
        </p:sp>
      </p:grpSp>
      <p:pic>
        <p:nvPicPr>
          <p:cNvPr id="7" name="Afbeelding 6">
            <a:extLst>
              <a:ext uri="{FF2B5EF4-FFF2-40B4-BE49-F238E27FC236}">
                <a16:creationId xmlns:a16="http://schemas.microsoft.com/office/drawing/2014/main" id="{7A0F4C88-4D86-98AB-D2E1-1028D2EA4D38}"/>
              </a:ext>
            </a:extLst>
          </p:cNvPr>
          <p:cNvPicPr>
            <a:picLocks noChangeAspect="1"/>
          </p:cNvPicPr>
          <p:nvPr/>
        </p:nvPicPr>
        <p:blipFill>
          <a:blip r:embed="rId4"/>
          <a:stretch>
            <a:fillRect/>
          </a:stretch>
        </p:blipFill>
        <p:spPr>
          <a:xfrm>
            <a:off x="7900988" y="6027979"/>
            <a:ext cx="1243012" cy="814387"/>
          </a:xfrm>
          <a:prstGeom prst="rect">
            <a:avLst/>
          </a:prstGeom>
        </p:spPr>
      </p:pic>
    </p:spTree>
    <p:extLst>
      <p:ext uri="{BB962C8B-B14F-4D97-AF65-F5344CB8AC3E}">
        <p14:creationId xmlns:p14="http://schemas.microsoft.com/office/powerpoint/2010/main" val="3813783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8DF81-3CE5-00C9-DABD-67C59D199121}"/>
              </a:ext>
            </a:extLst>
          </p:cNvPr>
          <p:cNvSpPr>
            <a:spLocks noGrp="1"/>
          </p:cNvSpPr>
          <p:nvPr>
            <p:ph type="title"/>
          </p:nvPr>
        </p:nvSpPr>
        <p:spPr/>
        <p:txBody>
          <a:bodyPr/>
          <a:lstStyle/>
          <a:p>
            <a:r>
              <a:rPr lang="nl-BE" dirty="0"/>
              <a:t>Rol ANB</a:t>
            </a:r>
          </a:p>
        </p:txBody>
      </p:sp>
      <p:pic>
        <p:nvPicPr>
          <p:cNvPr id="5" name="Afbeelding 4">
            <a:extLst>
              <a:ext uri="{FF2B5EF4-FFF2-40B4-BE49-F238E27FC236}">
                <a16:creationId xmlns:a16="http://schemas.microsoft.com/office/drawing/2014/main" id="{BD0B4AF3-801C-E976-F933-6578C6961D64}"/>
              </a:ext>
            </a:extLst>
          </p:cNvPr>
          <p:cNvPicPr>
            <a:picLocks noChangeAspect="1"/>
          </p:cNvPicPr>
          <p:nvPr/>
        </p:nvPicPr>
        <p:blipFill>
          <a:blip r:embed="rId3"/>
          <a:stretch>
            <a:fillRect/>
          </a:stretch>
        </p:blipFill>
        <p:spPr>
          <a:xfrm>
            <a:off x="383458" y="2815762"/>
            <a:ext cx="8760542" cy="1226476"/>
          </a:xfrm>
          <a:prstGeom prst="rect">
            <a:avLst/>
          </a:prstGeom>
        </p:spPr>
      </p:pic>
      <p:pic>
        <p:nvPicPr>
          <p:cNvPr id="3" name="Afbeelding 2">
            <a:extLst>
              <a:ext uri="{FF2B5EF4-FFF2-40B4-BE49-F238E27FC236}">
                <a16:creationId xmlns:a16="http://schemas.microsoft.com/office/drawing/2014/main" id="{065CA6DF-A890-11C9-6844-974FDC85BE14}"/>
              </a:ext>
            </a:extLst>
          </p:cNvPr>
          <p:cNvPicPr>
            <a:picLocks noChangeAspect="1"/>
          </p:cNvPicPr>
          <p:nvPr/>
        </p:nvPicPr>
        <p:blipFill>
          <a:blip r:embed="rId4"/>
          <a:stretch>
            <a:fillRect/>
          </a:stretch>
        </p:blipFill>
        <p:spPr>
          <a:xfrm>
            <a:off x="8174148" y="5943600"/>
            <a:ext cx="1002509" cy="978352"/>
          </a:xfrm>
          <a:prstGeom prst="rect">
            <a:avLst/>
          </a:prstGeom>
        </p:spPr>
      </p:pic>
    </p:spTree>
    <p:extLst>
      <p:ext uri="{BB962C8B-B14F-4D97-AF65-F5344CB8AC3E}">
        <p14:creationId xmlns:p14="http://schemas.microsoft.com/office/powerpoint/2010/main" val="3325215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79013-47B9-B362-451A-EE79637E9BCB}"/>
              </a:ext>
            </a:extLst>
          </p:cNvPr>
          <p:cNvSpPr>
            <a:spLocks noGrp="1"/>
          </p:cNvSpPr>
          <p:nvPr>
            <p:ph type="title"/>
          </p:nvPr>
        </p:nvSpPr>
        <p:spPr/>
        <p:txBody>
          <a:bodyPr/>
          <a:lstStyle/>
          <a:p>
            <a:r>
              <a:rPr lang="nl-BE" dirty="0"/>
              <a:t>Rol derden</a:t>
            </a:r>
          </a:p>
        </p:txBody>
      </p:sp>
      <p:pic>
        <p:nvPicPr>
          <p:cNvPr id="4" name="Afbeelding 3">
            <a:extLst>
              <a:ext uri="{FF2B5EF4-FFF2-40B4-BE49-F238E27FC236}">
                <a16:creationId xmlns:a16="http://schemas.microsoft.com/office/drawing/2014/main" id="{A0D30ECB-6C76-C4BF-06E7-31EFAA88F375}"/>
              </a:ext>
            </a:extLst>
          </p:cNvPr>
          <p:cNvPicPr>
            <a:picLocks noChangeAspect="1"/>
          </p:cNvPicPr>
          <p:nvPr/>
        </p:nvPicPr>
        <p:blipFill>
          <a:blip r:embed="rId3"/>
          <a:stretch>
            <a:fillRect/>
          </a:stretch>
        </p:blipFill>
        <p:spPr>
          <a:xfrm>
            <a:off x="328683" y="2190750"/>
            <a:ext cx="8656320" cy="2476500"/>
          </a:xfrm>
          <a:prstGeom prst="rect">
            <a:avLst/>
          </a:prstGeom>
        </p:spPr>
      </p:pic>
      <p:grpSp>
        <p:nvGrpSpPr>
          <p:cNvPr id="3" name="Groep 2">
            <a:extLst>
              <a:ext uri="{FF2B5EF4-FFF2-40B4-BE49-F238E27FC236}">
                <a16:creationId xmlns:a16="http://schemas.microsoft.com/office/drawing/2014/main" id="{D839D48F-8A2B-9D94-708C-5EE3928AC57C}"/>
              </a:ext>
            </a:extLst>
          </p:cNvPr>
          <p:cNvGrpSpPr/>
          <p:nvPr/>
        </p:nvGrpSpPr>
        <p:grpSpPr>
          <a:xfrm>
            <a:off x="7393436" y="2538446"/>
            <a:ext cx="1301397" cy="246221"/>
            <a:chOff x="7862356" y="1412055"/>
            <a:chExt cx="1021754" cy="246221"/>
          </a:xfrm>
        </p:grpSpPr>
        <p:sp>
          <p:nvSpPr>
            <p:cNvPr id="5" name="Rechthoek 4">
              <a:extLst>
                <a:ext uri="{FF2B5EF4-FFF2-40B4-BE49-F238E27FC236}">
                  <a16:creationId xmlns:a16="http://schemas.microsoft.com/office/drawing/2014/main" id="{78059F56-B099-A113-2182-176045354775}"/>
                </a:ext>
              </a:extLst>
            </p:cNvPr>
            <p:cNvSpPr/>
            <p:nvPr/>
          </p:nvSpPr>
          <p:spPr>
            <a:xfrm>
              <a:off x="7862356" y="1488935"/>
              <a:ext cx="753834" cy="9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2E6C17A9-0CAA-08B7-0EF3-564110BD7406}"/>
                </a:ext>
              </a:extLst>
            </p:cNvPr>
            <p:cNvSpPr txBox="1"/>
            <p:nvPr/>
          </p:nvSpPr>
          <p:spPr>
            <a:xfrm>
              <a:off x="7977766" y="1412055"/>
              <a:ext cx="906344" cy="246221"/>
            </a:xfrm>
            <a:prstGeom prst="rect">
              <a:avLst/>
            </a:prstGeom>
            <a:noFill/>
            <a:ln>
              <a:noFill/>
            </a:ln>
          </p:spPr>
          <p:txBody>
            <a:bodyPr wrap="square" rtlCol="0">
              <a:spAutoFit/>
            </a:bodyPr>
            <a:lstStyle/>
            <a:p>
              <a:r>
                <a:rPr lang="nl-BE" sz="1000" b="1" dirty="0" err="1">
                  <a:cs typeface="Calibri" panose="020F0502020204030204" pitchFamily="34" charset="0"/>
                </a:rPr>
                <a:t>PrIUS</a:t>
              </a:r>
              <a:endParaRPr lang="nl-BE" sz="900" b="1" dirty="0">
                <a:cs typeface="Calibri" panose="020F0502020204030204" pitchFamily="34" charset="0"/>
              </a:endParaRPr>
            </a:p>
          </p:txBody>
        </p:sp>
      </p:grpSp>
      <p:pic>
        <p:nvPicPr>
          <p:cNvPr id="7" name="Afbeelding 6">
            <a:extLst>
              <a:ext uri="{FF2B5EF4-FFF2-40B4-BE49-F238E27FC236}">
                <a16:creationId xmlns:a16="http://schemas.microsoft.com/office/drawing/2014/main" id="{3E7F73FD-7F4E-1CFA-D695-A5AF6B43C784}"/>
              </a:ext>
            </a:extLst>
          </p:cNvPr>
          <p:cNvPicPr>
            <a:picLocks noChangeAspect="1"/>
          </p:cNvPicPr>
          <p:nvPr/>
        </p:nvPicPr>
        <p:blipFill>
          <a:blip r:embed="rId4"/>
          <a:stretch>
            <a:fillRect/>
          </a:stretch>
        </p:blipFill>
        <p:spPr>
          <a:xfrm>
            <a:off x="7218354" y="5823856"/>
            <a:ext cx="1925646" cy="1034143"/>
          </a:xfrm>
          <a:prstGeom prst="rect">
            <a:avLst/>
          </a:prstGeom>
        </p:spPr>
      </p:pic>
    </p:spTree>
    <p:extLst>
      <p:ext uri="{BB962C8B-B14F-4D97-AF65-F5344CB8AC3E}">
        <p14:creationId xmlns:p14="http://schemas.microsoft.com/office/powerpoint/2010/main" val="1979738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7FF9D-9920-18B5-3C09-2FAABD7EE268}"/>
              </a:ext>
            </a:extLst>
          </p:cNvPr>
          <p:cNvSpPr>
            <a:spLocks noGrp="1"/>
          </p:cNvSpPr>
          <p:nvPr>
            <p:ph type="title"/>
          </p:nvPr>
        </p:nvSpPr>
        <p:spPr/>
        <p:txBody>
          <a:bodyPr/>
          <a:lstStyle/>
          <a:p>
            <a:r>
              <a:rPr lang="nl-BE" dirty="0"/>
              <a:t>Rol ANB</a:t>
            </a:r>
          </a:p>
        </p:txBody>
      </p:sp>
      <p:pic>
        <p:nvPicPr>
          <p:cNvPr id="4" name="Afbeelding 3">
            <a:extLst>
              <a:ext uri="{FF2B5EF4-FFF2-40B4-BE49-F238E27FC236}">
                <a16:creationId xmlns:a16="http://schemas.microsoft.com/office/drawing/2014/main" id="{745C74B6-C15B-8E0A-0315-63B6BBD6F7C2}"/>
              </a:ext>
            </a:extLst>
          </p:cNvPr>
          <p:cNvPicPr>
            <a:picLocks noChangeAspect="1"/>
          </p:cNvPicPr>
          <p:nvPr/>
        </p:nvPicPr>
        <p:blipFill>
          <a:blip r:embed="rId3"/>
          <a:stretch>
            <a:fillRect/>
          </a:stretch>
        </p:blipFill>
        <p:spPr>
          <a:xfrm>
            <a:off x="373627" y="2552257"/>
            <a:ext cx="8731045" cy="1753485"/>
          </a:xfrm>
          <a:prstGeom prst="rect">
            <a:avLst/>
          </a:prstGeom>
        </p:spPr>
      </p:pic>
      <p:pic>
        <p:nvPicPr>
          <p:cNvPr id="3" name="Afbeelding 2">
            <a:extLst>
              <a:ext uri="{FF2B5EF4-FFF2-40B4-BE49-F238E27FC236}">
                <a16:creationId xmlns:a16="http://schemas.microsoft.com/office/drawing/2014/main" id="{FC0A0656-B07F-C832-CDCB-1FDAB2D08991}"/>
              </a:ext>
            </a:extLst>
          </p:cNvPr>
          <p:cNvPicPr>
            <a:picLocks noChangeAspect="1"/>
          </p:cNvPicPr>
          <p:nvPr/>
        </p:nvPicPr>
        <p:blipFill>
          <a:blip r:embed="rId4"/>
          <a:stretch>
            <a:fillRect/>
          </a:stretch>
        </p:blipFill>
        <p:spPr>
          <a:xfrm>
            <a:off x="7351562" y="6085114"/>
            <a:ext cx="1792438" cy="772886"/>
          </a:xfrm>
          <a:prstGeom prst="rect">
            <a:avLst/>
          </a:prstGeom>
        </p:spPr>
      </p:pic>
    </p:spTree>
    <p:extLst>
      <p:ext uri="{BB962C8B-B14F-4D97-AF65-F5344CB8AC3E}">
        <p14:creationId xmlns:p14="http://schemas.microsoft.com/office/powerpoint/2010/main" val="2339074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67CCA-7D2B-75DD-9500-8CA35781EE38}"/>
              </a:ext>
            </a:extLst>
          </p:cNvPr>
          <p:cNvSpPr>
            <a:spLocks noGrp="1"/>
          </p:cNvSpPr>
          <p:nvPr>
            <p:ph type="title"/>
          </p:nvPr>
        </p:nvSpPr>
        <p:spPr/>
        <p:txBody>
          <a:bodyPr/>
          <a:lstStyle/>
          <a:p>
            <a:r>
              <a:rPr lang="nl-BE" dirty="0"/>
              <a:t>Rol anderen</a:t>
            </a:r>
          </a:p>
        </p:txBody>
      </p:sp>
      <p:pic>
        <p:nvPicPr>
          <p:cNvPr id="4" name="Afbeelding 3">
            <a:extLst>
              <a:ext uri="{FF2B5EF4-FFF2-40B4-BE49-F238E27FC236}">
                <a16:creationId xmlns:a16="http://schemas.microsoft.com/office/drawing/2014/main" id="{69105386-7779-9164-C8E8-CB0BAEA4DC27}"/>
              </a:ext>
            </a:extLst>
          </p:cNvPr>
          <p:cNvPicPr>
            <a:picLocks noChangeAspect="1"/>
          </p:cNvPicPr>
          <p:nvPr/>
        </p:nvPicPr>
        <p:blipFill>
          <a:blip r:embed="rId3"/>
          <a:stretch>
            <a:fillRect/>
          </a:stretch>
        </p:blipFill>
        <p:spPr>
          <a:xfrm>
            <a:off x="487680" y="1229245"/>
            <a:ext cx="8373687" cy="4577517"/>
          </a:xfrm>
          <a:prstGeom prst="rect">
            <a:avLst/>
          </a:prstGeom>
        </p:spPr>
      </p:pic>
      <p:grpSp>
        <p:nvGrpSpPr>
          <p:cNvPr id="3" name="Groep 2">
            <a:extLst>
              <a:ext uri="{FF2B5EF4-FFF2-40B4-BE49-F238E27FC236}">
                <a16:creationId xmlns:a16="http://schemas.microsoft.com/office/drawing/2014/main" id="{D9365C20-3093-F491-386C-B3128842B963}"/>
              </a:ext>
            </a:extLst>
          </p:cNvPr>
          <p:cNvGrpSpPr/>
          <p:nvPr/>
        </p:nvGrpSpPr>
        <p:grpSpPr>
          <a:xfrm>
            <a:off x="7289656" y="1528276"/>
            <a:ext cx="1301397" cy="246221"/>
            <a:chOff x="7862356" y="1412055"/>
            <a:chExt cx="1021754" cy="246221"/>
          </a:xfrm>
        </p:grpSpPr>
        <p:sp>
          <p:nvSpPr>
            <p:cNvPr id="5" name="Rechthoek 4">
              <a:extLst>
                <a:ext uri="{FF2B5EF4-FFF2-40B4-BE49-F238E27FC236}">
                  <a16:creationId xmlns:a16="http://schemas.microsoft.com/office/drawing/2014/main" id="{0C4B29C9-49A2-D6EA-B492-B165919D693E}"/>
                </a:ext>
              </a:extLst>
            </p:cNvPr>
            <p:cNvSpPr/>
            <p:nvPr/>
          </p:nvSpPr>
          <p:spPr>
            <a:xfrm>
              <a:off x="7862356" y="1488935"/>
              <a:ext cx="753834" cy="9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B446209C-3FDE-2273-296F-2FA587F73356}"/>
                </a:ext>
              </a:extLst>
            </p:cNvPr>
            <p:cNvSpPr txBox="1"/>
            <p:nvPr/>
          </p:nvSpPr>
          <p:spPr>
            <a:xfrm>
              <a:off x="7977766" y="1412055"/>
              <a:ext cx="906344" cy="246221"/>
            </a:xfrm>
            <a:prstGeom prst="rect">
              <a:avLst/>
            </a:prstGeom>
            <a:noFill/>
            <a:ln>
              <a:noFill/>
            </a:ln>
          </p:spPr>
          <p:txBody>
            <a:bodyPr wrap="square" rtlCol="0">
              <a:spAutoFit/>
            </a:bodyPr>
            <a:lstStyle/>
            <a:p>
              <a:r>
                <a:rPr lang="nl-BE" sz="1000" b="1" dirty="0" err="1">
                  <a:cs typeface="Calibri" panose="020F0502020204030204" pitchFamily="34" charset="0"/>
                </a:rPr>
                <a:t>PrIUS</a:t>
              </a:r>
              <a:endParaRPr lang="nl-BE" sz="900" b="1" dirty="0">
                <a:cs typeface="Calibri" panose="020F0502020204030204" pitchFamily="34" charset="0"/>
              </a:endParaRPr>
            </a:p>
          </p:txBody>
        </p:sp>
      </p:grpSp>
      <p:pic>
        <p:nvPicPr>
          <p:cNvPr id="8" name="Afbeelding 7">
            <a:extLst>
              <a:ext uri="{FF2B5EF4-FFF2-40B4-BE49-F238E27FC236}">
                <a16:creationId xmlns:a16="http://schemas.microsoft.com/office/drawing/2014/main" id="{3004922C-50E2-D65A-E23F-3F481D915CE1}"/>
              </a:ext>
            </a:extLst>
          </p:cNvPr>
          <p:cNvPicPr>
            <a:picLocks noChangeAspect="1"/>
          </p:cNvPicPr>
          <p:nvPr/>
        </p:nvPicPr>
        <p:blipFill>
          <a:blip r:embed="rId4"/>
          <a:stretch>
            <a:fillRect/>
          </a:stretch>
        </p:blipFill>
        <p:spPr>
          <a:xfrm>
            <a:off x="8007697" y="5991794"/>
            <a:ext cx="1133962" cy="879399"/>
          </a:xfrm>
          <a:prstGeom prst="rect">
            <a:avLst/>
          </a:prstGeom>
        </p:spPr>
      </p:pic>
    </p:spTree>
    <p:extLst>
      <p:ext uri="{BB962C8B-B14F-4D97-AF65-F5344CB8AC3E}">
        <p14:creationId xmlns:p14="http://schemas.microsoft.com/office/powerpoint/2010/main" val="401239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642F1-8677-DCF9-2292-5C620D25688F}"/>
              </a:ext>
            </a:extLst>
          </p:cNvPr>
          <p:cNvSpPr>
            <a:spLocks noGrp="1"/>
          </p:cNvSpPr>
          <p:nvPr>
            <p:ph type="title"/>
          </p:nvPr>
        </p:nvSpPr>
        <p:spPr/>
        <p:txBody>
          <a:bodyPr/>
          <a:lstStyle/>
          <a:p>
            <a:r>
              <a:rPr lang="nl-BE" dirty="0"/>
              <a:t>Rol ANB</a:t>
            </a:r>
          </a:p>
        </p:txBody>
      </p:sp>
      <p:pic>
        <p:nvPicPr>
          <p:cNvPr id="4" name="Afbeelding 3">
            <a:extLst>
              <a:ext uri="{FF2B5EF4-FFF2-40B4-BE49-F238E27FC236}">
                <a16:creationId xmlns:a16="http://schemas.microsoft.com/office/drawing/2014/main" id="{54E325CB-4490-02FA-26A8-3C85842596D6}"/>
              </a:ext>
            </a:extLst>
          </p:cNvPr>
          <p:cNvPicPr>
            <a:picLocks noChangeAspect="1"/>
          </p:cNvPicPr>
          <p:nvPr/>
        </p:nvPicPr>
        <p:blipFill>
          <a:blip r:embed="rId3"/>
          <a:stretch>
            <a:fillRect/>
          </a:stretch>
        </p:blipFill>
        <p:spPr>
          <a:xfrm>
            <a:off x="363794" y="2480310"/>
            <a:ext cx="8731045" cy="1811692"/>
          </a:xfrm>
          <a:prstGeom prst="rect">
            <a:avLst/>
          </a:prstGeom>
        </p:spPr>
      </p:pic>
      <p:pic>
        <p:nvPicPr>
          <p:cNvPr id="3" name="Afbeelding 2">
            <a:extLst>
              <a:ext uri="{FF2B5EF4-FFF2-40B4-BE49-F238E27FC236}">
                <a16:creationId xmlns:a16="http://schemas.microsoft.com/office/drawing/2014/main" id="{6DF45E49-C7ED-B96A-0EEF-F01806C0FCDB}"/>
              </a:ext>
            </a:extLst>
          </p:cNvPr>
          <p:cNvPicPr>
            <a:picLocks noChangeAspect="1"/>
          </p:cNvPicPr>
          <p:nvPr/>
        </p:nvPicPr>
        <p:blipFill>
          <a:blip r:embed="rId4"/>
          <a:stretch>
            <a:fillRect/>
          </a:stretch>
        </p:blipFill>
        <p:spPr>
          <a:xfrm>
            <a:off x="8303703" y="5316991"/>
            <a:ext cx="789297" cy="1541009"/>
          </a:xfrm>
          <a:prstGeom prst="rect">
            <a:avLst/>
          </a:prstGeom>
        </p:spPr>
      </p:pic>
    </p:spTree>
    <p:extLst>
      <p:ext uri="{BB962C8B-B14F-4D97-AF65-F5344CB8AC3E}">
        <p14:creationId xmlns:p14="http://schemas.microsoft.com/office/powerpoint/2010/main" val="523940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028E13-BF37-CC42-9B7B-8764D61D6A68}"/>
              </a:ext>
            </a:extLst>
          </p:cNvPr>
          <p:cNvSpPr>
            <a:spLocks noGrp="1"/>
          </p:cNvSpPr>
          <p:nvPr>
            <p:ph type="title"/>
          </p:nvPr>
        </p:nvSpPr>
        <p:spPr/>
        <p:txBody>
          <a:bodyPr/>
          <a:lstStyle/>
          <a:p>
            <a:r>
              <a:rPr lang="nl-BE" dirty="0"/>
              <a:t>Rol anderen</a:t>
            </a:r>
          </a:p>
        </p:txBody>
      </p:sp>
      <p:pic>
        <p:nvPicPr>
          <p:cNvPr id="4" name="Afbeelding 3">
            <a:extLst>
              <a:ext uri="{FF2B5EF4-FFF2-40B4-BE49-F238E27FC236}">
                <a16:creationId xmlns:a16="http://schemas.microsoft.com/office/drawing/2014/main" id="{EAC9283C-C5C1-21B6-0D80-8F03FF5E1C77}"/>
              </a:ext>
            </a:extLst>
          </p:cNvPr>
          <p:cNvPicPr>
            <a:picLocks noChangeAspect="1"/>
          </p:cNvPicPr>
          <p:nvPr/>
        </p:nvPicPr>
        <p:blipFill>
          <a:blip r:embed="rId3"/>
          <a:stretch>
            <a:fillRect/>
          </a:stretch>
        </p:blipFill>
        <p:spPr>
          <a:xfrm>
            <a:off x="371656" y="2145030"/>
            <a:ext cx="8656320" cy="2567940"/>
          </a:xfrm>
          <a:prstGeom prst="rect">
            <a:avLst/>
          </a:prstGeom>
        </p:spPr>
      </p:pic>
      <p:grpSp>
        <p:nvGrpSpPr>
          <p:cNvPr id="3" name="Groep 2">
            <a:extLst>
              <a:ext uri="{FF2B5EF4-FFF2-40B4-BE49-F238E27FC236}">
                <a16:creationId xmlns:a16="http://schemas.microsoft.com/office/drawing/2014/main" id="{1A1D30A0-206B-D77D-3370-6A7324CFFF59}"/>
              </a:ext>
            </a:extLst>
          </p:cNvPr>
          <p:cNvGrpSpPr/>
          <p:nvPr/>
        </p:nvGrpSpPr>
        <p:grpSpPr>
          <a:xfrm>
            <a:off x="7456192" y="2450768"/>
            <a:ext cx="1301397" cy="246221"/>
            <a:chOff x="7862356" y="1412055"/>
            <a:chExt cx="1021754" cy="246221"/>
          </a:xfrm>
        </p:grpSpPr>
        <p:sp>
          <p:nvSpPr>
            <p:cNvPr id="5" name="Rechthoek 4">
              <a:extLst>
                <a:ext uri="{FF2B5EF4-FFF2-40B4-BE49-F238E27FC236}">
                  <a16:creationId xmlns:a16="http://schemas.microsoft.com/office/drawing/2014/main" id="{EDF14A5F-2365-4365-3D75-0787D6AABC09}"/>
                </a:ext>
              </a:extLst>
            </p:cNvPr>
            <p:cNvSpPr/>
            <p:nvPr/>
          </p:nvSpPr>
          <p:spPr>
            <a:xfrm>
              <a:off x="7862356" y="1488935"/>
              <a:ext cx="753834" cy="92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453E8979-D28C-7B86-5B3F-8D6B9A576F00}"/>
                </a:ext>
              </a:extLst>
            </p:cNvPr>
            <p:cNvSpPr txBox="1"/>
            <p:nvPr/>
          </p:nvSpPr>
          <p:spPr>
            <a:xfrm>
              <a:off x="7977766" y="1412055"/>
              <a:ext cx="906344" cy="246221"/>
            </a:xfrm>
            <a:prstGeom prst="rect">
              <a:avLst/>
            </a:prstGeom>
            <a:noFill/>
            <a:ln>
              <a:noFill/>
            </a:ln>
          </p:spPr>
          <p:txBody>
            <a:bodyPr wrap="square" rtlCol="0">
              <a:spAutoFit/>
            </a:bodyPr>
            <a:lstStyle/>
            <a:p>
              <a:r>
                <a:rPr lang="nl-BE" sz="1000" b="1" dirty="0" err="1">
                  <a:cs typeface="Calibri" panose="020F0502020204030204" pitchFamily="34" charset="0"/>
                </a:rPr>
                <a:t>PrIUS</a:t>
              </a:r>
              <a:endParaRPr lang="nl-BE" sz="900" b="1" dirty="0">
                <a:cs typeface="Calibri" panose="020F0502020204030204" pitchFamily="34" charset="0"/>
              </a:endParaRPr>
            </a:p>
          </p:txBody>
        </p:sp>
      </p:grpSp>
      <p:pic>
        <p:nvPicPr>
          <p:cNvPr id="8" name="Afbeelding 7">
            <a:extLst>
              <a:ext uri="{FF2B5EF4-FFF2-40B4-BE49-F238E27FC236}">
                <a16:creationId xmlns:a16="http://schemas.microsoft.com/office/drawing/2014/main" id="{87D40C14-B528-0F6F-B853-FAE72DC82B79}"/>
              </a:ext>
            </a:extLst>
          </p:cNvPr>
          <p:cNvPicPr>
            <a:picLocks noChangeAspect="1"/>
          </p:cNvPicPr>
          <p:nvPr/>
        </p:nvPicPr>
        <p:blipFill>
          <a:blip r:embed="rId4"/>
          <a:stretch>
            <a:fillRect/>
          </a:stretch>
        </p:blipFill>
        <p:spPr>
          <a:xfrm>
            <a:off x="7865197" y="5840361"/>
            <a:ext cx="1296265" cy="1076026"/>
          </a:xfrm>
          <a:prstGeom prst="rect">
            <a:avLst/>
          </a:prstGeom>
        </p:spPr>
      </p:pic>
    </p:spTree>
    <p:extLst>
      <p:ext uri="{BB962C8B-B14F-4D97-AF65-F5344CB8AC3E}">
        <p14:creationId xmlns:p14="http://schemas.microsoft.com/office/powerpoint/2010/main" val="2053711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C6FDD-D3BF-FDC5-61D9-DD80A2260DA0}"/>
              </a:ext>
            </a:extLst>
          </p:cNvPr>
          <p:cNvSpPr>
            <a:spLocks noGrp="1"/>
          </p:cNvSpPr>
          <p:nvPr>
            <p:ph type="title"/>
          </p:nvPr>
        </p:nvSpPr>
        <p:spPr/>
        <p:txBody>
          <a:bodyPr/>
          <a:lstStyle/>
          <a:p>
            <a:r>
              <a:rPr lang="nl-BE" dirty="0"/>
              <a:t>Acties ANB</a:t>
            </a:r>
          </a:p>
        </p:txBody>
      </p:sp>
      <p:sp>
        <p:nvSpPr>
          <p:cNvPr id="3" name="Tijdelijke aanduiding voor inhoud 2">
            <a:extLst>
              <a:ext uri="{FF2B5EF4-FFF2-40B4-BE49-F238E27FC236}">
                <a16:creationId xmlns:a16="http://schemas.microsoft.com/office/drawing/2014/main" id="{A1A7F8C1-3D43-C2DF-6385-85E567C35F87}"/>
              </a:ext>
            </a:extLst>
          </p:cNvPr>
          <p:cNvSpPr>
            <a:spLocks noGrp="1"/>
          </p:cNvSpPr>
          <p:nvPr>
            <p:ph sz="half" idx="1"/>
          </p:nvPr>
        </p:nvSpPr>
        <p:spPr/>
        <p:txBody>
          <a:bodyPr/>
          <a:lstStyle/>
          <a:p>
            <a:r>
              <a:rPr lang="nl-BE" dirty="0"/>
              <a:t>Raamcontracten</a:t>
            </a:r>
          </a:p>
          <a:p>
            <a:pPr lvl="1"/>
            <a:r>
              <a:rPr lang="nl-BE" sz="2000" dirty="0"/>
              <a:t>Ganzen</a:t>
            </a:r>
          </a:p>
          <a:p>
            <a:pPr lvl="1"/>
            <a:r>
              <a:rPr lang="nl-BE" sz="2000" dirty="0"/>
              <a:t>Lettersierschildpadden</a:t>
            </a:r>
          </a:p>
          <a:p>
            <a:pPr lvl="1"/>
            <a:r>
              <a:rPr lang="nl-BE" sz="2000" dirty="0"/>
              <a:t>Amerikaanse Stierkikker</a:t>
            </a:r>
          </a:p>
          <a:p>
            <a:pPr lvl="1"/>
            <a:r>
              <a:rPr lang="nl-BE" sz="2000" dirty="0"/>
              <a:t>Kleine zoogdieren</a:t>
            </a:r>
          </a:p>
          <a:p>
            <a:pPr lvl="2"/>
            <a:r>
              <a:rPr lang="nl-BE" sz="1800" dirty="0"/>
              <a:t>Wasbeer</a:t>
            </a:r>
          </a:p>
          <a:p>
            <a:pPr lvl="2"/>
            <a:r>
              <a:rPr lang="nl-BE" sz="1800" dirty="0"/>
              <a:t>Eekhoorns</a:t>
            </a:r>
          </a:p>
          <a:p>
            <a:pPr lvl="2"/>
            <a:r>
              <a:rPr lang="nl-BE" sz="1800" dirty="0"/>
              <a:t>Amerikaanse nerts</a:t>
            </a:r>
          </a:p>
          <a:p>
            <a:pPr lvl="2"/>
            <a:endParaRPr lang="nl-BE" dirty="0"/>
          </a:p>
          <a:p>
            <a:r>
              <a:rPr lang="nl-BE" dirty="0"/>
              <a:t>EWRR</a:t>
            </a:r>
          </a:p>
          <a:p>
            <a:pPr lvl="1"/>
            <a:r>
              <a:rPr lang="nl-BE" sz="2000" dirty="0"/>
              <a:t>Rosse stekelstaart</a:t>
            </a:r>
          </a:p>
          <a:p>
            <a:pPr lvl="1"/>
            <a:r>
              <a:rPr lang="nl-BE" sz="2000" dirty="0"/>
              <a:t>Heilige ibis</a:t>
            </a:r>
          </a:p>
          <a:p>
            <a:pPr lvl="1"/>
            <a:r>
              <a:rPr lang="nl-BE" sz="2000" dirty="0"/>
              <a:t>Chinese </a:t>
            </a:r>
            <a:r>
              <a:rPr lang="nl-BE" sz="2000" dirty="0" err="1"/>
              <a:t>muntjak</a:t>
            </a:r>
            <a:endParaRPr lang="nl-BE" sz="2000" dirty="0"/>
          </a:p>
        </p:txBody>
      </p:sp>
      <p:pic>
        <p:nvPicPr>
          <p:cNvPr id="4" name="Afbeelding 3">
            <a:extLst>
              <a:ext uri="{FF2B5EF4-FFF2-40B4-BE49-F238E27FC236}">
                <a16:creationId xmlns:a16="http://schemas.microsoft.com/office/drawing/2014/main" id="{CDB2AB40-22CE-DA2E-354B-5FF8600659FB}"/>
              </a:ext>
            </a:extLst>
          </p:cNvPr>
          <p:cNvPicPr>
            <a:picLocks noChangeAspect="1"/>
          </p:cNvPicPr>
          <p:nvPr/>
        </p:nvPicPr>
        <p:blipFill>
          <a:blip r:embed="rId2"/>
          <a:stretch>
            <a:fillRect/>
          </a:stretch>
        </p:blipFill>
        <p:spPr>
          <a:xfrm>
            <a:off x="7822589" y="4986001"/>
            <a:ext cx="1321411" cy="1871999"/>
          </a:xfrm>
          <a:prstGeom prst="rect">
            <a:avLst/>
          </a:prstGeom>
        </p:spPr>
      </p:pic>
    </p:spTree>
    <p:extLst>
      <p:ext uri="{BB962C8B-B14F-4D97-AF65-F5344CB8AC3E}">
        <p14:creationId xmlns:p14="http://schemas.microsoft.com/office/powerpoint/2010/main" val="3605084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6E31D-8937-4CA4-94DE-7528564AB70D}"/>
              </a:ext>
            </a:extLst>
          </p:cNvPr>
          <p:cNvSpPr>
            <a:spLocks noGrp="1"/>
          </p:cNvSpPr>
          <p:nvPr>
            <p:ph type="title"/>
          </p:nvPr>
        </p:nvSpPr>
        <p:spPr/>
        <p:txBody>
          <a:bodyPr/>
          <a:lstStyle/>
          <a:p>
            <a:r>
              <a:rPr lang="nl-BE" dirty="0"/>
              <a:t>Wetgeving</a:t>
            </a:r>
          </a:p>
        </p:txBody>
      </p:sp>
      <p:sp>
        <p:nvSpPr>
          <p:cNvPr id="3" name="Tijdelijke aanduiding voor inhoud 2">
            <a:extLst>
              <a:ext uri="{FF2B5EF4-FFF2-40B4-BE49-F238E27FC236}">
                <a16:creationId xmlns:a16="http://schemas.microsoft.com/office/drawing/2014/main" id="{ABB96E85-1E79-4DCE-890F-6DEC10238B34}"/>
              </a:ext>
            </a:extLst>
          </p:cNvPr>
          <p:cNvSpPr>
            <a:spLocks noGrp="1"/>
          </p:cNvSpPr>
          <p:nvPr>
            <p:ph sz="half" idx="1"/>
          </p:nvPr>
        </p:nvSpPr>
        <p:spPr>
          <a:xfrm>
            <a:off x="1296000" y="1522213"/>
            <a:ext cx="7416000" cy="3672000"/>
          </a:xfrm>
        </p:spPr>
        <p:txBody>
          <a:bodyPr/>
          <a:lstStyle/>
          <a:p>
            <a:r>
              <a:rPr lang="nl-BE" dirty="0"/>
              <a:t>EU verordening 1143/2014 van het Europees parlement en van de raad van </a:t>
            </a:r>
            <a:r>
              <a:rPr lang="en-US" dirty="0"/>
              <a:t>22 </a:t>
            </a:r>
            <a:r>
              <a:rPr lang="en-US" dirty="0" err="1"/>
              <a:t>oktober</a:t>
            </a:r>
            <a:r>
              <a:rPr lang="en-US" dirty="0"/>
              <a:t> 2014 </a:t>
            </a:r>
            <a:r>
              <a:rPr lang="nl-BE" dirty="0"/>
              <a:t>betreffende de preventie en beheersing van de introductie en verspreiding van invasieve uitheemse soorten</a:t>
            </a:r>
          </a:p>
          <a:p>
            <a:pPr>
              <a:buNone/>
            </a:pPr>
            <a:endParaRPr lang="nl-BE" dirty="0"/>
          </a:p>
        </p:txBody>
      </p:sp>
      <p:sp>
        <p:nvSpPr>
          <p:cNvPr id="4" name="Tijdelijke aanduiding voor inhoud 2">
            <a:extLst>
              <a:ext uri="{FF2B5EF4-FFF2-40B4-BE49-F238E27FC236}">
                <a16:creationId xmlns:a16="http://schemas.microsoft.com/office/drawing/2014/main" id="{F6DE3E26-36AE-4217-AD89-A3C9BEF9A69D}"/>
              </a:ext>
            </a:extLst>
          </p:cNvPr>
          <p:cNvSpPr txBox="1">
            <a:spLocks/>
          </p:cNvSpPr>
          <p:nvPr/>
        </p:nvSpPr>
        <p:spPr>
          <a:xfrm>
            <a:off x="1296000" y="2812042"/>
            <a:ext cx="7416000" cy="3672000"/>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165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165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200" dirty="0"/>
              <a:t>Soortenbesluit Hoofdstuk 4/1 + bijlage 3/1 (beheer)</a:t>
            </a:r>
          </a:p>
          <a:p>
            <a:pPr lvl="1"/>
            <a:r>
              <a:rPr lang="nl-BE" dirty="0"/>
              <a:t>Preventie &amp; sensibilisering</a:t>
            </a:r>
          </a:p>
          <a:p>
            <a:pPr lvl="1"/>
            <a:r>
              <a:rPr lang="nl-BE" dirty="0"/>
              <a:t>Snelle detectie &amp; ingrijpen</a:t>
            </a:r>
          </a:p>
          <a:p>
            <a:pPr lvl="1"/>
            <a:r>
              <a:rPr lang="nl-BE" dirty="0"/>
              <a:t>Beheer</a:t>
            </a:r>
          </a:p>
          <a:p>
            <a:pPr>
              <a:buNone/>
            </a:pPr>
            <a:endParaRPr lang="nl-BE" dirty="0"/>
          </a:p>
          <a:p>
            <a:pPr>
              <a:buFontTx/>
              <a:buNone/>
            </a:pPr>
            <a:endParaRPr lang="nl-BE" dirty="0"/>
          </a:p>
        </p:txBody>
      </p:sp>
      <p:sp>
        <p:nvSpPr>
          <p:cNvPr id="8" name="Tijdelijke aanduiding voor inhoud 2">
            <a:extLst>
              <a:ext uri="{FF2B5EF4-FFF2-40B4-BE49-F238E27FC236}">
                <a16:creationId xmlns:a16="http://schemas.microsoft.com/office/drawing/2014/main" id="{26DD1F8F-6482-427E-A3E1-898205AD0444}"/>
              </a:ext>
            </a:extLst>
          </p:cNvPr>
          <p:cNvSpPr txBox="1">
            <a:spLocks/>
          </p:cNvSpPr>
          <p:nvPr/>
        </p:nvSpPr>
        <p:spPr>
          <a:xfrm>
            <a:off x="1296000" y="3934777"/>
            <a:ext cx="7416000" cy="3672000"/>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165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165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200" dirty="0"/>
              <a:t>Samenwerkingsakkoord van 30 januari 2019 tussen de Federale Staat, de Gemeenschappen en de Gewesten betreffende de preventie en beheersing van de introductie en verspreiding van invasieve uitheemse soorten</a:t>
            </a:r>
          </a:p>
        </p:txBody>
      </p:sp>
      <p:pic>
        <p:nvPicPr>
          <p:cNvPr id="9" name="Afbeelding 8">
            <a:extLst>
              <a:ext uri="{FF2B5EF4-FFF2-40B4-BE49-F238E27FC236}">
                <a16:creationId xmlns:a16="http://schemas.microsoft.com/office/drawing/2014/main" id="{45108F56-6F1F-4CA9-BC3D-E9A8AC7738B3}"/>
              </a:ext>
            </a:extLst>
          </p:cNvPr>
          <p:cNvPicPr>
            <a:picLocks noChangeAspect="1"/>
          </p:cNvPicPr>
          <p:nvPr/>
        </p:nvPicPr>
        <p:blipFill>
          <a:blip r:embed="rId7"/>
          <a:stretch>
            <a:fillRect/>
          </a:stretch>
        </p:blipFill>
        <p:spPr>
          <a:xfrm>
            <a:off x="7847999" y="5431386"/>
            <a:ext cx="1115891" cy="1151888"/>
          </a:xfrm>
          <a:prstGeom prst="rect">
            <a:avLst/>
          </a:prstGeom>
        </p:spPr>
      </p:pic>
      <p:pic>
        <p:nvPicPr>
          <p:cNvPr id="11" name="Afbeelding 10">
            <a:extLst>
              <a:ext uri="{FF2B5EF4-FFF2-40B4-BE49-F238E27FC236}">
                <a16:creationId xmlns:a16="http://schemas.microsoft.com/office/drawing/2014/main" id="{06EA6EB1-FE7D-41ED-9E1E-693C4ECE0E8D}"/>
              </a:ext>
            </a:extLst>
          </p:cNvPr>
          <p:cNvPicPr>
            <a:picLocks noChangeAspect="1"/>
          </p:cNvPicPr>
          <p:nvPr/>
        </p:nvPicPr>
        <p:blipFill>
          <a:blip r:embed="rId8"/>
          <a:stretch>
            <a:fillRect/>
          </a:stretch>
        </p:blipFill>
        <p:spPr>
          <a:xfrm>
            <a:off x="2252352" y="5018015"/>
            <a:ext cx="4717119" cy="1268349"/>
          </a:xfrm>
          <a:prstGeom prst="rect">
            <a:avLst/>
          </a:prstGeom>
        </p:spPr>
      </p:pic>
    </p:spTree>
    <p:extLst>
      <p:ext uri="{BB962C8B-B14F-4D97-AF65-F5344CB8AC3E}">
        <p14:creationId xmlns:p14="http://schemas.microsoft.com/office/powerpoint/2010/main" val="34334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F5E6D09-466B-6875-032B-398F95333455}"/>
              </a:ext>
            </a:extLst>
          </p:cNvPr>
          <p:cNvPicPr>
            <a:picLocks noChangeAspect="1"/>
          </p:cNvPicPr>
          <p:nvPr/>
        </p:nvPicPr>
        <p:blipFill>
          <a:blip r:embed="rId2"/>
          <a:stretch>
            <a:fillRect/>
          </a:stretch>
        </p:blipFill>
        <p:spPr>
          <a:xfrm>
            <a:off x="829559" y="2396772"/>
            <a:ext cx="4590853" cy="3441087"/>
          </a:xfrm>
          <a:prstGeom prst="rect">
            <a:avLst/>
          </a:prstGeom>
        </p:spPr>
      </p:pic>
      <p:pic>
        <p:nvPicPr>
          <p:cNvPr id="10" name="Afbeelding 9">
            <a:extLst>
              <a:ext uri="{FF2B5EF4-FFF2-40B4-BE49-F238E27FC236}">
                <a16:creationId xmlns:a16="http://schemas.microsoft.com/office/drawing/2014/main" id="{5540785A-1719-1985-50B0-C68850044FEF}"/>
              </a:ext>
            </a:extLst>
          </p:cNvPr>
          <p:cNvPicPr>
            <a:picLocks noChangeAspect="1"/>
          </p:cNvPicPr>
          <p:nvPr/>
        </p:nvPicPr>
        <p:blipFill>
          <a:blip r:embed="rId3"/>
          <a:stretch>
            <a:fillRect/>
          </a:stretch>
        </p:blipFill>
        <p:spPr>
          <a:xfrm>
            <a:off x="8049262" y="5878088"/>
            <a:ext cx="1094737" cy="950693"/>
          </a:xfrm>
          <a:prstGeom prst="rect">
            <a:avLst/>
          </a:prstGeom>
        </p:spPr>
      </p:pic>
      <p:pic>
        <p:nvPicPr>
          <p:cNvPr id="8" name="Afbeelding 7">
            <a:extLst>
              <a:ext uri="{FF2B5EF4-FFF2-40B4-BE49-F238E27FC236}">
                <a16:creationId xmlns:a16="http://schemas.microsoft.com/office/drawing/2014/main" id="{50A5C348-DC10-3AEF-5930-7F78319A3416}"/>
              </a:ext>
            </a:extLst>
          </p:cNvPr>
          <p:cNvPicPr>
            <a:picLocks noChangeAspect="1"/>
          </p:cNvPicPr>
          <p:nvPr/>
        </p:nvPicPr>
        <p:blipFill>
          <a:blip r:embed="rId4"/>
          <a:stretch>
            <a:fillRect/>
          </a:stretch>
        </p:blipFill>
        <p:spPr>
          <a:xfrm>
            <a:off x="4809335" y="3852414"/>
            <a:ext cx="3832623" cy="2873611"/>
          </a:xfrm>
          <a:prstGeom prst="rect">
            <a:avLst/>
          </a:prstGeom>
        </p:spPr>
      </p:pic>
      <p:pic>
        <p:nvPicPr>
          <p:cNvPr id="7" name="Afbeelding 6">
            <a:extLst>
              <a:ext uri="{FF2B5EF4-FFF2-40B4-BE49-F238E27FC236}">
                <a16:creationId xmlns:a16="http://schemas.microsoft.com/office/drawing/2014/main" id="{FF4B2F29-650C-8650-7B6E-CA85D61D1B97}"/>
              </a:ext>
            </a:extLst>
          </p:cNvPr>
          <p:cNvPicPr>
            <a:picLocks noChangeAspect="1"/>
          </p:cNvPicPr>
          <p:nvPr/>
        </p:nvPicPr>
        <p:blipFill>
          <a:blip r:embed="rId5"/>
          <a:stretch>
            <a:fillRect/>
          </a:stretch>
        </p:blipFill>
        <p:spPr>
          <a:xfrm>
            <a:off x="4886058" y="707246"/>
            <a:ext cx="3807976" cy="2854279"/>
          </a:xfrm>
          <a:prstGeom prst="rect">
            <a:avLst/>
          </a:prstGeom>
        </p:spPr>
      </p:pic>
      <p:sp>
        <p:nvSpPr>
          <p:cNvPr id="2" name="Titel 1">
            <a:extLst>
              <a:ext uri="{FF2B5EF4-FFF2-40B4-BE49-F238E27FC236}">
                <a16:creationId xmlns:a16="http://schemas.microsoft.com/office/drawing/2014/main" id="{416A3179-F79A-B47B-EB3E-EC1AA70B6370}"/>
              </a:ext>
            </a:extLst>
          </p:cNvPr>
          <p:cNvSpPr>
            <a:spLocks noGrp="1"/>
          </p:cNvSpPr>
          <p:nvPr>
            <p:ph type="title"/>
          </p:nvPr>
        </p:nvSpPr>
        <p:spPr/>
        <p:txBody>
          <a:bodyPr/>
          <a:lstStyle/>
          <a:p>
            <a:r>
              <a:rPr lang="nl-BE" dirty="0"/>
              <a:t>Acties ANB</a:t>
            </a:r>
          </a:p>
        </p:txBody>
      </p:sp>
      <p:sp>
        <p:nvSpPr>
          <p:cNvPr id="3" name="Tijdelijke aanduiding voor inhoud 2">
            <a:extLst>
              <a:ext uri="{FF2B5EF4-FFF2-40B4-BE49-F238E27FC236}">
                <a16:creationId xmlns:a16="http://schemas.microsoft.com/office/drawing/2014/main" id="{0B863B25-2564-12A1-970F-43CED5F8B035}"/>
              </a:ext>
            </a:extLst>
          </p:cNvPr>
          <p:cNvSpPr>
            <a:spLocks noGrp="1"/>
          </p:cNvSpPr>
          <p:nvPr>
            <p:ph sz="half" idx="1"/>
          </p:nvPr>
        </p:nvSpPr>
        <p:spPr/>
        <p:txBody>
          <a:bodyPr/>
          <a:lstStyle/>
          <a:p>
            <a:r>
              <a:rPr lang="nl-BE" dirty="0"/>
              <a:t>Afrikaanse klauwkikker</a:t>
            </a:r>
          </a:p>
        </p:txBody>
      </p:sp>
      <p:pic>
        <p:nvPicPr>
          <p:cNvPr id="6" name="Afbeelding 5">
            <a:extLst>
              <a:ext uri="{FF2B5EF4-FFF2-40B4-BE49-F238E27FC236}">
                <a16:creationId xmlns:a16="http://schemas.microsoft.com/office/drawing/2014/main" id="{83F2BD33-5B2F-93F4-FA89-E48F0BB2D6A9}"/>
              </a:ext>
            </a:extLst>
          </p:cNvPr>
          <p:cNvPicPr>
            <a:picLocks noChangeAspect="1"/>
          </p:cNvPicPr>
          <p:nvPr/>
        </p:nvPicPr>
        <p:blipFill>
          <a:blip r:embed="rId6"/>
          <a:stretch>
            <a:fillRect/>
          </a:stretch>
        </p:blipFill>
        <p:spPr>
          <a:xfrm>
            <a:off x="1368016" y="2396771"/>
            <a:ext cx="4589483" cy="3441087"/>
          </a:xfrm>
          <a:prstGeom prst="rect">
            <a:avLst/>
          </a:prstGeom>
        </p:spPr>
      </p:pic>
      <p:pic>
        <p:nvPicPr>
          <p:cNvPr id="5" name="Afbeelding 4">
            <a:extLst>
              <a:ext uri="{FF2B5EF4-FFF2-40B4-BE49-F238E27FC236}">
                <a16:creationId xmlns:a16="http://schemas.microsoft.com/office/drawing/2014/main" id="{47C307D8-382B-5F0E-317D-3F753FF0CDE9}"/>
              </a:ext>
            </a:extLst>
          </p:cNvPr>
          <p:cNvPicPr>
            <a:picLocks noChangeAspect="1"/>
          </p:cNvPicPr>
          <p:nvPr/>
        </p:nvPicPr>
        <p:blipFill>
          <a:blip r:embed="rId7"/>
          <a:stretch>
            <a:fillRect/>
          </a:stretch>
        </p:blipFill>
        <p:spPr>
          <a:xfrm>
            <a:off x="2136164" y="2396771"/>
            <a:ext cx="5198586" cy="3441087"/>
          </a:xfrm>
          <a:prstGeom prst="rect">
            <a:avLst/>
          </a:prstGeom>
        </p:spPr>
      </p:pic>
    </p:spTree>
    <p:extLst>
      <p:ext uri="{BB962C8B-B14F-4D97-AF65-F5344CB8AC3E}">
        <p14:creationId xmlns:p14="http://schemas.microsoft.com/office/powerpoint/2010/main" val="20027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48121-D284-5AE7-FD7E-98CCE9A426DA}"/>
              </a:ext>
            </a:extLst>
          </p:cNvPr>
          <p:cNvSpPr>
            <a:spLocks noGrp="1"/>
          </p:cNvSpPr>
          <p:nvPr>
            <p:ph type="title"/>
          </p:nvPr>
        </p:nvSpPr>
        <p:spPr/>
        <p:txBody>
          <a:bodyPr/>
          <a:lstStyle/>
          <a:p>
            <a:r>
              <a:rPr lang="nl-BE" dirty="0"/>
              <a:t>Acties ANB</a:t>
            </a:r>
          </a:p>
        </p:txBody>
      </p:sp>
      <p:sp>
        <p:nvSpPr>
          <p:cNvPr id="3" name="Tijdelijke aanduiding voor inhoud 2">
            <a:extLst>
              <a:ext uri="{FF2B5EF4-FFF2-40B4-BE49-F238E27FC236}">
                <a16:creationId xmlns:a16="http://schemas.microsoft.com/office/drawing/2014/main" id="{FCCC8402-DA48-0A82-4CF7-BDD81891322B}"/>
              </a:ext>
            </a:extLst>
          </p:cNvPr>
          <p:cNvSpPr>
            <a:spLocks noGrp="1"/>
          </p:cNvSpPr>
          <p:nvPr>
            <p:ph sz="half" idx="1"/>
          </p:nvPr>
        </p:nvSpPr>
        <p:spPr/>
        <p:txBody>
          <a:bodyPr/>
          <a:lstStyle/>
          <a:p>
            <a:r>
              <a:rPr lang="nl-BE" dirty="0"/>
              <a:t>Aziatische hoornaar (</a:t>
            </a:r>
            <a:r>
              <a:rPr lang="nl-BE" dirty="0" err="1"/>
              <a:t>facilitatie</a:t>
            </a:r>
            <a:r>
              <a:rPr lang="nl-BE" dirty="0"/>
              <a:t> en ondersteuning)</a:t>
            </a:r>
          </a:p>
          <a:p>
            <a:pPr lvl="1"/>
            <a:r>
              <a:rPr lang="nl-BE" dirty="0"/>
              <a:t>Doelstelling</a:t>
            </a:r>
          </a:p>
          <a:p>
            <a:pPr lvl="1"/>
            <a:r>
              <a:rPr lang="nl-BE" dirty="0"/>
              <a:t>Impact</a:t>
            </a:r>
          </a:p>
          <a:p>
            <a:pPr lvl="1"/>
            <a:r>
              <a:rPr lang="nl-BE" dirty="0"/>
              <a:t>Rol sectoren</a:t>
            </a:r>
          </a:p>
          <a:p>
            <a:pPr lvl="1"/>
            <a:r>
              <a:rPr lang="nl-BE" dirty="0" err="1"/>
              <a:t>Vespawatch</a:t>
            </a:r>
            <a:endParaRPr lang="nl-BE" dirty="0"/>
          </a:p>
          <a:p>
            <a:pPr lvl="1"/>
            <a:r>
              <a:rPr lang="nl-BE" dirty="0"/>
              <a:t>Raamcontract</a:t>
            </a:r>
          </a:p>
          <a:p>
            <a:pPr lvl="1"/>
            <a:r>
              <a:rPr lang="nl-BE" dirty="0"/>
              <a:t>Beheerregeling</a:t>
            </a:r>
          </a:p>
          <a:p>
            <a:pPr lvl="1"/>
            <a:r>
              <a:rPr lang="nl-BE" dirty="0"/>
              <a:t>Correcte informatie</a:t>
            </a:r>
          </a:p>
          <a:p>
            <a:pPr marL="288000" lvl="1" indent="0">
              <a:buNone/>
            </a:pPr>
            <a:endParaRPr lang="nl-BE" dirty="0"/>
          </a:p>
          <a:p>
            <a:pPr marL="288000" lvl="1" indent="0">
              <a:buNone/>
            </a:pPr>
            <a:endParaRPr lang="nl-BE" dirty="0"/>
          </a:p>
          <a:p>
            <a:pPr>
              <a:buNone/>
            </a:pPr>
            <a:endParaRPr lang="nl-BE" dirty="0"/>
          </a:p>
        </p:txBody>
      </p:sp>
      <p:pic>
        <p:nvPicPr>
          <p:cNvPr id="4" name="Afbeelding 3">
            <a:extLst>
              <a:ext uri="{FF2B5EF4-FFF2-40B4-BE49-F238E27FC236}">
                <a16:creationId xmlns:a16="http://schemas.microsoft.com/office/drawing/2014/main" id="{224FAFE6-7976-DF9E-667D-0512A60AC345}"/>
              </a:ext>
            </a:extLst>
          </p:cNvPr>
          <p:cNvPicPr>
            <a:picLocks noChangeAspect="1"/>
          </p:cNvPicPr>
          <p:nvPr/>
        </p:nvPicPr>
        <p:blipFill>
          <a:blip r:embed="rId3"/>
          <a:stretch>
            <a:fillRect/>
          </a:stretch>
        </p:blipFill>
        <p:spPr>
          <a:xfrm>
            <a:off x="2285999" y="4868865"/>
            <a:ext cx="6575898" cy="718335"/>
          </a:xfrm>
          <a:prstGeom prst="rect">
            <a:avLst/>
          </a:prstGeom>
        </p:spPr>
      </p:pic>
      <p:sp>
        <p:nvSpPr>
          <p:cNvPr id="5" name="Tekstvak 4">
            <a:extLst>
              <a:ext uri="{FF2B5EF4-FFF2-40B4-BE49-F238E27FC236}">
                <a16:creationId xmlns:a16="http://schemas.microsoft.com/office/drawing/2014/main" id="{823941E5-5942-1F82-3270-A875BBE0B0B4}"/>
              </a:ext>
            </a:extLst>
          </p:cNvPr>
          <p:cNvSpPr txBox="1"/>
          <p:nvPr/>
        </p:nvSpPr>
        <p:spPr>
          <a:xfrm>
            <a:off x="3285584" y="2206223"/>
            <a:ext cx="6575897" cy="1154162"/>
          </a:xfrm>
          <a:prstGeom prst="rect">
            <a:avLst/>
          </a:prstGeom>
          <a:noFill/>
        </p:spPr>
        <p:txBody>
          <a:bodyPr wrap="square" rtlCol="0">
            <a:spAutoFit/>
          </a:bodyPr>
          <a:lstStyle/>
          <a:p>
            <a:pPr marL="285750" indent="-285750">
              <a:buFont typeface="Wingdings" panose="05000000000000000000" pitchFamily="2" charset="2"/>
              <a:buChar char="Ø"/>
            </a:pPr>
            <a:r>
              <a:rPr lang="nl-BE" sz="2300" dirty="0"/>
              <a:t>Overlastbeperking</a:t>
            </a:r>
          </a:p>
          <a:p>
            <a:pPr marL="285750" indent="-285750">
              <a:buFont typeface="Wingdings" panose="05000000000000000000" pitchFamily="2" charset="2"/>
              <a:buChar char="Ø"/>
            </a:pPr>
            <a:r>
              <a:rPr lang="nl-BE" sz="2300" dirty="0"/>
              <a:t>Landbouw, volksgezondheid, biodiversiteit</a:t>
            </a:r>
          </a:p>
          <a:p>
            <a:pPr marL="285750" indent="-285750">
              <a:buFont typeface="Wingdings" panose="05000000000000000000" pitchFamily="2" charset="2"/>
              <a:buChar char="Ø"/>
            </a:pPr>
            <a:r>
              <a:rPr lang="nl-BE" sz="2300" dirty="0" err="1"/>
              <a:t>dL&amp;V</a:t>
            </a:r>
            <a:r>
              <a:rPr lang="nl-BE" sz="2300" dirty="0"/>
              <a:t>, Brandweer, ANB, lokale besturen</a:t>
            </a:r>
          </a:p>
        </p:txBody>
      </p:sp>
      <p:sp>
        <p:nvSpPr>
          <p:cNvPr id="7" name="Tekstvak 6">
            <a:extLst>
              <a:ext uri="{FF2B5EF4-FFF2-40B4-BE49-F238E27FC236}">
                <a16:creationId xmlns:a16="http://schemas.microsoft.com/office/drawing/2014/main" id="{9FEEF9EB-55D6-7DE7-3982-012093071682}"/>
              </a:ext>
            </a:extLst>
          </p:cNvPr>
          <p:cNvSpPr txBox="1"/>
          <p:nvPr/>
        </p:nvSpPr>
        <p:spPr>
          <a:xfrm>
            <a:off x="3312616" y="2652734"/>
            <a:ext cx="5831383" cy="281005"/>
          </a:xfrm>
          <a:prstGeom prst="rect">
            <a:avLst/>
          </a:prstGeom>
          <a:solidFill>
            <a:schemeClr val="bg1"/>
          </a:solidFill>
        </p:spPr>
        <p:txBody>
          <a:bodyPr wrap="square" rtlCol="0">
            <a:spAutoFit/>
          </a:bodyPr>
          <a:lstStyle/>
          <a:p>
            <a:endParaRPr lang="nl-BE" dirty="0"/>
          </a:p>
        </p:txBody>
      </p:sp>
      <p:sp>
        <p:nvSpPr>
          <p:cNvPr id="8" name="Tekstvak 7">
            <a:extLst>
              <a:ext uri="{FF2B5EF4-FFF2-40B4-BE49-F238E27FC236}">
                <a16:creationId xmlns:a16="http://schemas.microsoft.com/office/drawing/2014/main" id="{C4EE612C-6323-3BD7-5BAA-5BEDED112C21}"/>
              </a:ext>
            </a:extLst>
          </p:cNvPr>
          <p:cNvSpPr txBox="1"/>
          <p:nvPr/>
        </p:nvSpPr>
        <p:spPr>
          <a:xfrm>
            <a:off x="3312617" y="2216241"/>
            <a:ext cx="3178618" cy="406379"/>
          </a:xfrm>
          <a:prstGeom prst="rect">
            <a:avLst/>
          </a:prstGeom>
          <a:solidFill>
            <a:schemeClr val="bg1"/>
          </a:solidFill>
        </p:spPr>
        <p:txBody>
          <a:bodyPr wrap="square" rtlCol="0">
            <a:spAutoFit/>
          </a:bodyPr>
          <a:lstStyle/>
          <a:p>
            <a:endParaRPr lang="nl-BE" dirty="0"/>
          </a:p>
        </p:txBody>
      </p:sp>
      <p:sp>
        <p:nvSpPr>
          <p:cNvPr id="9" name="Tekstvak 8">
            <a:extLst>
              <a:ext uri="{FF2B5EF4-FFF2-40B4-BE49-F238E27FC236}">
                <a16:creationId xmlns:a16="http://schemas.microsoft.com/office/drawing/2014/main" id="{A5861ECB-F4F5-134E-933C-3D9F74B789DB}"/>
              </a:ext>
            </a:extLst>
          </p:cNvPr>
          <p:cNvSpPr txBox="1"/>
          <p:nvPr/>
        </p:nvSpPr>
        <p:spPr>
          <a:xfrm>
            <a:off x="3332713" y="2965528"/>
            <a:ext cx="5831383" cy="281005"/>
          </a:xfrm>
          <a:prstGeom prst="rect">
            <a:avLst/>
          </a:prstGeom>
          <a:solidFill>
            <a:schemeClr val="bg1"/>
          </a:solidFill>
        </p:spPr>
        <p:txBody>
          <a:bodyPr wrap="square" rtlCol="0">
            <a:spAutoFit/>
          </a:bodyPr>
          <a:lstStyle/>
          <a:p>
            <a:endParaRPr lang="nl-BE" dirty="0"/>
          </a:p>
        </p:txBody>
      </p:sp>
      <p:pic>
        <p:nvPicPr>
          <p:cNvPr id="11" name="Afbeelding 10">
            <a:extLst>
              <a:ext uri="{FF2B5EF4-FFF2-40B4-BE49-F238E27FC236}">
                <a16:creationId xmlns:a16="http://schemas.microsoft.com/office/drawing/2014/main" id="{CB925633-1186-DE39-147B-FCC7FF5FDEFF}"/>
              </a:ext>
            </a:extLst>
          </p:cNvPr>
          <p:cNvPicPr>
            <a:picLocks noChangeAspect="1"/>
          </p:cNvPicPr>
          <p:nvPr/>
        </p:nvPicPr>
        <p:blipFill>
          <a:blip r:embed="rId4"/>
          <a:stretch>
            <a:fillRect/>
          </a:stretch>
        </p:blipFill>
        <p:spPr>
          <a:xfrm>
            <a:off x="7722661" y="5902004"/>
            <a:ext cx="1441435" cy="1018327"/>
          </a:xfrm>
          <a:prstGeom prst="rect">
            <a:avLst/>
          </a:prstGeom>
        </p:spPr>
      </p:pic>
      <p:pic>
        <p:nvPicPr>
          <p:cNvPr id="13" name="Afbeelding 12">
            <a:hlinkClick r:id="rId5"/>
            <a:extLst>
              <a:ext uri="{FF2B5EF4-FFF2-40B4-BE49-F238E27FC236}">
                <a16:creationId xmlns:a16="http://schemas.microsoft.com/office/drawing/2014/main" id="{9D5EA0A4-179B-E8C5-CAB3-7A8E80AA888C}"/>
              </a:ext>
            </a:extLst>
          </p:cNvPr>
          <p:cNvPicPr>
            <a:picLocks noChangeAspect="1"/>
          </p:cNvPicPr>
          <p:nvPr/>
        </p:nvPicPr>
        <p:blipFill>
          <a:blip r:embed="rId6"/>
          <a:stretch>
            <a:fillRect/>
          </a:stretch>
        </p:blipFill>
        <p:spPr>
          <a:xfrm>
            <a:off x="4572000" y="3932523"/>
            <a:ext cx="3591956" cy="936342"/>
          </a:xfrm>
          <a:prstGeom prst="rect">
            <a:avLst/>
          </a:prstGeom>
        </p:spPr>
      </p:pic>
    </p:spTree>
    <p:extLst>
      <p:ext uri="{BB962C8B-B14F-4D97-AF65-F5344CB8AC3E}">
        <p14:creationId xmlns:p14="http://schemas.microsoft.com/office/powerpoint/2010/main" val="9901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A59353D-67CE-2F64-7617-74261C73DB5B}"/>
              </a:ext>
            </a:extLst>
          </p:cNvPr>
          <p:cNvSpPr>
            <a:spLocks noGrp="1"/>
          </p:cNvSpPr>
          <p:nvPr>
            <p:ph type="title"/>
          </p:nvPr>
        </p:nvSpPr>
        <p:spPr/>
        <p:txBody>
          <a:bodyPr/>
          <a:lstStyle/>
          <a:p>
            <a:r>
              <a:rPr lang="nl-BE" dirty="0"/>
              <a:t>Tijgermug</a:t>
            </a:r>
          </a:p>
        </p:txBody>
      </p:sp>
      <p:sp>
        <p:nvSpPr>
          <p:cNvPr id="5" name="Tijdelijke aanduiding voor inhoud 4">
            <a:extLst>
              <a:ext uri="{FF2B5EF4-FFF2-40B4-BE49-F238E27FC236}">
                <a16:creationId xmlns:a16="http://schemas.microsoft.com/office/drawing/2014/main" id="{E72B9274-A01E-BC38-7512-222B56553C27}"/>
              </a:ext>
            </a:extLst>
          </p:cNvPr>
          <p:cNvSpPr>
            <a:spLocks noGrp="1"/>
          </p:cNvSpPr>
          <p:nvPr>
            <p:ph idx="1"/>
          </p:nvPr>
        </p:nvSpPr>
        <p:spPr/>
        <p:txBody>
          <a:bodyPr/>
          <a:lstStyle/>
          <a:p>
            <a:r>
              <a:rPr lang="nl-BE" dirty="0"/>
              <a:t>Expansie vanuit Zuidelijk Europa naar noorden</a:t>
            </a:r>
          </a:p>
          <a:p>
            <a:pPr lvl="1"/>
            <a:r>
              <a:rPr lang="nl-BE" dirty="0"/>
              <a:t>Ook meer en meer meldingen in Vlaanderen</a:t>
            </a:r>
          </a:p>
          <a:p>
            <a:pPr marL="342900" lvl="1" indent="0">
              <a:buNone/>
            </a:pPr>
            <a:endParaRPr lang="nl-BE" dirty="0"/>
          </a:p>
          <a:p>
            <a:r>
              <a:rPr lang="nl-BE" dirty="0"/>
              <a:t>Monitoring/Surveillance </a:t>
            </a:r>
          </a:p>
          <a:p>
            <a:pPr lvl="1"/>
            <a:r>
              <a:rPr lang="nl-BE" dirty="0"/>
              <a:t>Samenwerking tussen de gewesten uitvoering door </a:t>
            </a:r>
            <a:r>
              <a:rPr lang="nl-BE" dirty="0" err="1"/>
              <a:t>Sciensano</a:t>
            </a:r>
            <a:r>
              <a:rPr lang="nl-BE" dirty="0"/>
              <a:t> &amp; ITG</a:t>
            </a:r>
          </a:p>
          <a:p>
            <a:pPr lvl="1"/>
            <a:endParaRPr lang="nl-BE" dirty="0"/>
          </a:p>
          <a:p>
            <a:r>
              <a:rPr lang="nl-BE" dirty="0"/>
              <a:t>Bestrijding</a:t>
            </a:r>
          </a:p>
          <a:p>
            <a:pPr lvl="1"/>
            <a:r>
              <a:rPr lang="nl-BE" dirty="0"/>
              <a:t>ANB neemt voorlopig lead op</a:t>
            </a:r>
          </a:p>
          <a:p>
            <a:pPr lvl="1"/>
            <a:r>
              <a:rPr lang="nl-BE" dirty="0"/>
              <a:t>Dit jaar uitvoering door </a:t>
            </a:r>
            <a:r>
              <a:rPr lang="nl-BE" dirty="0" err="1"/>
              <a:t>Rentokil</a:t>
            </a:r>
            <a:endParaRPr lang="nl-BE" dirty="0"/>
          </a:p>
          <a:p>
            <a:pPr lvl="1"/>
            <a:r>
              <a:rPr lang="nl-BE" dirty="0"/>
              <a:t>Gebruik van biocide, enkel schadelijk voor muggen</a:t>
            </a:r>
          </a:p>
        </p:txBody>
      </p:sp>
      <p:pic>
        <p:nvPicPr>
          <p:cNvPr id="7" name="Afbeelding 6">
            <a:extLst>
              <a:ext uri="{FF2B5EF4-FFF2-40B4-BE49-F238E27FC236}">
                <a16:creationId xmlns:a16="http://schemas.microsoft.com/office/drawing/2014/main" id="{8FC80EFC-E43E-91E8-F21E-FFBD295314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500"/>
          <a:stretch/>
        </p:blipFill>
        <p:spPr>
          <a:xfrm rot="16200000">
            <a:off x="6567649" y="3217730"/>
            <a:ext cx="1489220" cy="2469446"/>
          </a:xfrm>
          <a:prstGeom prst="rect">
            <a:avLst/>
          </a:prstGeom>
        </p:spPr>
      </p:pic>
      <p:pic>
        <p:nvPicPr>
          <p:cNvPr id="3" name="Afbeelding 2">
            <a:extLst>
              <a:ext uri="{FF2B5EF4-FFF2-40B4-BE49-F238E27FC236}">
                <a16:creationId xmlns:a16="http://schemas.microsoft.com/office/drawing/2014/main" id="{2D5E17AF-BC21-EF08-71A9-801BFCC55548}"/>
              </a:ext>
            </a:extLst>
          </p:cNvPr>
          <p:cNvPicPr>
            <a:picLocks noChangeAspect="1"/>
          </p:cNvPicPr>
          <p:nvPr/>
        </p:nvPicPr>
        <p:blipFill>
          <a:blip r:embed="rId3"/>
          <a:stretch>
            <a:fillRect/>
          </a:stretch>
        </p:blipFill>
        <p:spPr>
          <a:xfrm>
            <a:off x="7506401" y="5783719"/>
            <a:ext cx="1644183" cy="1116000"/>
          </a:xfrm>
          <a:prstGeom prst="rect">
            <a:avLst/>
          </a:prstGeom>
        </p:spPr>
      </p:pic>
    </p:spTree>
    <p:extLst>
      <p:ext uri="{BB962C8B-B14F-4D97-AF65-F5344CB8AC3E}">
        <p14:creationId xmlns:p14="http://schemas.microsoft.com/office/powerpoint/2010/main" val="4081771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C219D-5DDA-CD7D-5177-252896B82CC2}"/>
              </a:ext>
            </a:extLst>
          </p:cNvPr>
          <p:cNvSpPr>
            <a:spLocks noGrp="1"/>
          </p:cNvSpPr>
          <p:nvPr>
            <p:ph type="title"/>
          </p:nvPr>
        </p:nvSpPr>
        <p:spPr/>
        <p:txBody>
          <a:bodyPr/>
          <a:lstStyle/>
          <a:p>
            <a:r>
              <a:rPr lang="nl-BE" dirty="0"/>
              <a:t>Tijgermug</a:t>
            </a:r>
          </a:p>
        </p:txBody>
      </p:sp>
      <p:sp>
        <p:nvSpPr>
          <p:cNvPr id="3" name="Tijdelijke aanduiding voor inhoud 2">
            <a:extLst>
              <a:ext uri="{FF2B5EF4-FFF2-40B4-BE49-F238E27FC236}">
                <a16:creationId xmlns:a16="http://schemas.microsoft.com/office/drawing/2014/main" id="{FA050801-D7DF-DC82-7BE7-2CE5268E1DC6}"/>
              </a:ext>
            </a:extLst>
          </p:cNvPr>
          <p:cNvSpPr>
            <a:spLocks noGrp="1"/>
          </p:cNvSpPr>
          <p:nvPr>
            <p:ph idx="1"/>
          </p:nvPr>
        </p:nvSpPr>
        <p:spPr/>
        <p:txBody>
          <a:bodyPr/>
          <a:lstStyle/>
          <a:p>
            <a:r>
              <a:rPr lang="nl-BE" dirty="0"/>
              <a:t>Ecologie/biologie/vectorstatus</a:t>
            </a:r>
          </a:p>
          <a:p>
            <a:pPr lvl="1"/>
            <a:r>
              <a:rPr lang="nl-BE" dirty="0"/>
              <a:t>Broedt in kleine objecten met stilstaand water</a:t>
            </a:r>
          </a:p>
          <a:p>
            <a:pPr lvl="2"/>
            <a:r>
              <a:rPr lang="nl-BE" dirty="0"/>
              <a:t>Emmers, regentonnen, parasolvoeten, blikjes,….</a:t>
            </a:r>
          </a:p>
          <a:p>
            <a:pPr lvl="1"/>
            <a:r>
              <a:rPr lang="nl-BE" dirty="0"/>
              <a:t>Overwintert in eistadium</a:t>
            </a:r>
          </a:p>
          <a:p>
            <a:pPr lvl="2"/>
            <a:r>
              <a:rPr lang="nl-BE" dirty="0"/>
              <a:t>Eitjes zijn droogte en koude resistent</a:t>
            </a:r>
          </a:p>
          <a:p>
            <a:pPr lvl="1"/>
            <a:r>
              <a:rPr lang="nl-BE" dirty="0" err="1"/>
              <a:t>Adulten</a:t>
            </a:r>
            <a:r>
              <a:rPr lang="nl-BE" dirty="0"/>
              <a:t> leven 3tal weken, afhankelijk van weersomstandigheden</a:t>
            </a:r>
          </a:p>
          <a:p>
            <a:pPr lvl="1"/>
            <a:r>
              <a:rPr lang="nl-BE" dirty="0"/>
              <a:t>Activiteit start eind april/begin mei tot eind september-oktober, </a:t>
            </a:r>
            <a:r>
              <a:rPr lang="nl-BE" dirty="0" err="1"/>
              <a:t>afh</a:t>
            </a:r>
            <a:r>
              <a:rPr lang="nl-BE" dirty="0"/>
              <a:t> van de weersomstandigheden</a:t>
            </a:r>
          </a:p>
          <a:p>
            <a:pPr lvl="2"/>
            <a:r>
              <a:rPr lang="nl-BE" dirty="0"/>
              <a:t>Piek augustus-september</a:t>
            </a:r>
          </a:p>
          <a:p>
            <a:pPr lvl="1"/>
            <a:r>
              <a:rPr lang="nl-BE" dirty="0"/>
              <a:t>Steken kunnen allergische reacties veroorzaken</a:t>
            </a:r>
          </a:p>
          <a:p>
            <a:pPr lvl="1"/>
            <a:r>
              <a:rPr lang="nl-BE" dirty="0"/>
              <a:t>Vector voor aantal virussen zoals Dengue, </a:t>
            </a:r>
            <a:r>
              <a:rPr lang="nl-BE" dirty="0" err="1"/>
              <a:t>Chikungunya</a:t>
            </a:r>
            <a:r>
              <a:rPr lang="nl-BE" dirty="0"/>
              <a:t> en </a:t>
            </a:r>
            <a:r>
              <a:rPr lang="nl-BE" dirty="0" err="1"/>
              <a:t>Zika</a:t>
            </a:r>
            <a:endParaRPr lang="nl-BE" dirty="0"/>
          </a:p>
          <a:p>
            <a:pPr lvl="1"/>
            <a:endParaRPr lang="nl-BE" dirty="0"/>
          </a:p>
          <a:p>
            <a:pPr lvl="1"/>
            <a:endParaRPr lang="nl-BE" dirty="0"/>
          </a:p>
        </p:txBody>
      </p:sp>
      <p:pic>
        <p:nvPicPr>
          <p:cNvPr id="5" name="Afbeelding 4">
            <a:extLst>
              <a:ext uri="{FF2B5EF4-FFF2-40B4-BE49-F238E27FC236}">
                <a16:creationId xmlns:a16="http://schemas.microsoft.com/office/drawing/2014/main" id="{6646C2CF-33D0-8901-6373-F14BADB8A6B4}"/>
              </a:ext>
            </a:extLst>
          </p:cNvPr>
          <p:cNvPicPr>
            <a:picLocks noChangeAspect="1"/>
          </p:cNvPicPr>
          <p:nvPr/>
        </p:nvPicPr>
        <p:blipFill>
          <a:blip r:embed="rId4"/>
          <a:stretch>
            <a:fillRect/>
          </a:stretch>
        </p:blipFill>
        <p:spPr>
          <a:xfrm>
            <a:off x="7762887" y="5840320"/>
            <a:ext cx="1328571" cy="1116000"/>
          </a:xfrm>
          <a:prstGeom prst="rect">
            <a:avLst/>
          </a:prstGeom>
        </p:spPr>
      </p:pic>
    </p:spTree>
    <p:extLst>
      <p:ext uri="{BB962C8B-B14F-4D97-AF65-F5344CB8AC3E}">
        <p14:creationId xmlns:p14="http://schemas.microsoft.com/office/powerpoint/2010/main" val="3301994239"/>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46EFA-AA08-3BFB-E94F-85CB4C939BE9}"/>
              </a:ext>
            </a:extLst>
          </p:cNvPr>
          <p:cNvSpPr>
            <a:spLocks noGrp="1"/>
          </p:cNvSpPr>
          <p:nvPr>
            <p:ph type="title"/>
          </p:nvPr>
        </p:nvSpPr>
        <p:spPr/>
        <p:txBody>
          <a:bodyPr/>
          <a:lstStyle/>
          <a:p>
            <a:r>
              <a:rPr lang="nl-BE" dirty="0"/>
              <a:t>Tijgermug</a:t>
            </a:r>
          </a:p>
        </p:txBody>
      </p:sp>
      <p:sp>
        <p:nvSpPr>
          <p:cNvPr id="3" name="Tijdelijke aanduiding voor inhoud 2">
            <a:extLst>
              <a:ext uri="{FF2B5EF4-FFF2-40B4-BE49-F238E27FC236}">
                <a16:creationId xmlns:a16="http://schemas.microsoft.com/office/drawing/2014/main" id="{1A1CB5C3-EF40-325D-02C4-4E316D9CE022}"/>
              </a:ext>
            </a:extLst>
          </p:cNvPr>
          <p:cNvSpPr>
            <a:spLocks noGrp="1"/>
          </p:cNvSpPr>
          <p:nvPr>
            <p:ph idx="1"/>
          </p:nvPr>
        </p:nvSpPr>
        <p:spPr/>
        <p:txBody>
          <a:bodyPr>
            <a:normAutofit fontScale="85000" lnSpcReduction="20000"/>
          </a:bodyPr>
          <a:lstStyle/>
          <a:p>
            <a:r>
              <a:rPr lang="nl-BE" dirty="0"/>
              <a:t>Sensibilisatie = cruciaal</a:t>
            </a:r>
          </a:p>
          <a:p>
            <a:pPr lvl="1"/>
            <a:r>
              <a:rPr lang="nl-BE" dirty="0"/>
              <a:t>Enkel samen met burger kan bestrijding succesvol zijn</a:t>
            </a:r>
          </a:p>
          <a:p>
            <a:pPr lvl="1"/>
            <a:r>
              <a:rPr lang="nl-BE" dirty="0"/>
              <a:t>Belang van informatie en sensibilisatie vanuit gemeente</a:t>
            </a:r>
          </a:p>
          <a:p>
            <a:pPr lvl="2"/>
            <a:r>
              <a:rPr lang="nl-BE" dirty="0"/>
              <a:t>Opruimen tuinen, geen water laten staan</a:t>
            </a:r>
          </a:p>
          <a:p>
            <a:pPr lvl="3"/>
            <a:r>
              <a:rPr lang="nl-BE" dirty="0"/>
              <a:t>Winterschoonmaak =&gt; regentonnen en andere objecten met stilstaand water nu rand schoonmaken met sponsje</a:t>
            </a:r>
          </a:p>
          <a:p>
            <a:pPr lvl="3"/>
            <a:r>
              <a:rPr lang="nl-BE" dirty="0"/>
              <a:t>Niet laten buitenstaan van objecten waar regenwater in kan blijven staan</a:t>
            </a:r>
          </a:p>
          <a:p>
            <a:pPr lvl="3"/>
            <a:r>
              <a:rPr lang="nl-BE" dirty="0"/>
              <a:t>Regelmatige check in de tuin</a:t>
            </a:r>
          </a:p>
          <a:p>
            <a:pPr lvl="3"/>
            <a:r>
              <a:rPr lang="nl-BE" dirty="0"/>
              <a:t>Regelmatig schoonmaken goten van tuinhuizen…</a:t>
            </a:r>
          </a:p>
          <a:p>
            <a:pPr lvl="3"/>
            <a:r>
              <a:rPr lang="nl-BE" dirty="0"/>
              <a:t>….</a:t>
            </a:r>
          </a:p>
          <a:p>
            <a:pPr lvl="2"/>
            <a:r>
              <a:rPr lang="nl-BE" dirty="0"/>
              <a:t>Aanpassing toelage regenton</a:t>
            </a:r>
          </a:p>
          <a:p>
            <a:pPr lvl="2"/>
            <a:r>
              <a:rPr lang="nl-BE" dirty="0"/>
              <a:t>Melden tijgermuggen! Via muggensurveillance.be</a:t>
            </a:r>
          </a:p>
          <a:p>
            <a:pPr lvl="1"/>
            <a:r>
              <a:rPr lang="nl-BE" dirty="0"/>
              <a:t>Mee ondersteunen </a:t>
            </a:r>
          </a:p>
          <a:p>
            <a:pPr lvl="2"/>
            <a:r>
              <a:rPr lang="nl-BE" dirty="0"/>
              <a:t>Surveillance</a:t>
            </a:r>
          </a:p>
          <a:p>
            <a:pPr lvl="2"/>
            <a:r>
              <a:rPr lang="nl-BE" dirty="0"/>
              <a:t>Bestrijding?</a:t>
            </a:r>
          </a:p>
        </p:txBody>
      </p:sp>
      <p:pic>
        <p:nvPicPr>
          <p:cNvPr id="5" name="Afbeelding 4">
            <a:extLst>
              <a:ext uri="{FF2B5EF4-FFF2-40B4-BE49-F238E27FC236}">
                <a16:creationId xmlns:a16="http://schemas.microsoft.com/office/drawing/2014/main" id="{DADCF80F-1EE0-8EC7-5111-FEA71D6C0B69}"/>
              </a:ext>
            </a:extLst>
          </p:cNvPr>
          <p:cNvPicPr>
            <a:picLocks noChangeAspect="1"/>
          </p:cNvPicPr>
          <p:nvPr/>
        </p:nvPicPr>
        <p:blipFill>
          <a:blip r:embed="rId2"/>
          <a:stretch>
            <a:fillRect/>
          </a:stretch>
        </p:blipFill>
        <p:spPr>
          <a:xfrm>
            <a:off x="7770886" y="5820697"/>
            <a:ext cx="1363281" cy="1029015"/>
          </a:xfrm>
          <a:prstGeom prst="rect">
            <a:avLst/>
          </a:prstGeom>
        </p:spPr>
      </p:pic>
    </p:spTree>
    <p:extLst>
      <p:ext uri="{BB962C8B-B14F-4D97-AF65-F5344CB8AC3E}">
        <p14:creationId xmlns:p14="http://schemas.microsoft.com/office/powerpoint/2010/main" val="3213360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06FA6-0A32-8E45-B308-4E7B6606336E}"/>
              </a:ext>
            </a:extLst>
          </p:cNvPr>
          <p:cNvSpPr>
            <a:spLocks noGrp="1"/>
          </p:cNvSpPr>
          <p:nvPr>
            <p:ph type="title"/>
          </p:nvPr>
        </p:nvSpPr>
        <p:spPr/>
        <p:txBody>
          <a:bodyPr/>
          <a:lstStyle/>
          <a:p>
            <a:r>
              <a:rPr lang="nl-BE" dirty="0"/>
              <a:t>Toekomst</a:t>
            </a:r>
          </a:p>
        </p:txBody>
      </p:sp>
      <p:sp>
        <p:nvSpPr>
          <p:cNvPr id="3" name="Tijdelijke aanduiding voor inhoud 2">
            <a:extLst>
              <a:ext uri="{FF2B5EF4-FFF2-40B4-BE49-F238E27FC236}">
                <a16:creationId xmlns:a16="http://schemas.microsoft.com/office/drawing/2014/main" id="{627B83B8-7A60-0FAC-946C-CFB77FAFA478}"/>
              </a:ext>
            </a:extLst>
          </p:cNvPr>
          <p:cNvSpPr>
            <a:spLocks noGrp="1"/>
          </p:cNvSpPr>
          <p:nvPr>
            <p:ph sz="half" idx="1"/>
          </p:nvPr>
        </p:nvSpPr>
        <p:spPr>
          <a:xfrm>
            <a:off x="1296000" y="1872000"/>
            <a:ext cx="7416000" cy="3672000"/>
          </a:xfrm>
        </p:spPr>
        <p:txBody>
          <a:bodyPr/>
          <a:lstStyle/>
          <a:p>
            <a:r>
              <a:rPr lang="nl-BE" dirty="0"/>
              <a:t>Beleidskader zomerganzen</a:t>
            </a:r>
          </a:p>
          <a:p>
            <a:r>
              <a:rPr lang="nl-BE" dirty="0"/>
              <a:t>BHR waterplanten</a:t>
            </a:r>
          </a:p>
          <a:p>
            <a:r>
              <a:rPr lang="nl-BE" dirty="0"/>
              <a:t>Verdere prioritering voor toekomstige BHR</a:t>
            </a:r>
          </a:p>
        </p:txBody>
      </p:sp>
      <p:pic>
        <p:nvPicPr>
          <p:cNvPr id="5" name="Afbeelding 4">
            <a:extLst>
              <a:ext uri="{FF2B5EF4-FFF2-40B4-BE49-F238E27FC236}">
                <a16:creationId xmlns:a16="http://schemas.microsoft.com/office/drawing/2014/main" id="{63F05738-B33B-2197-CDF8-A2E697C65E23}"/>
              </a:ext>
            </a:extLst>
          </p:cNvPr>
          <p:cNvPicPr>
            <a:picLocks noChangeAspect="1"/>
          </p:cNvPicPr>
          <p:nvPr/>
        </p:nvPicPr>
        <p:blipFill>
          <a:blip r:embed="rId2"/>
          <a:stretch>
            <a:fillRect/>
          </a:stretch>
        </p:blipFill>
        <p:spPr>
          <a:xfrm>
            <a:off x="7440479" y="4807974"/>
            <a:ext cx="1703521" cy="2045713"/>
          </a:xfrm>
          <a:prstGeom prst="rect">
            <a:avLst/>
          </a:prstGeom>
        </p:spPr>
      </p:pic>
    </p:spTree>
    <p:extLst>
      <p:ext uri="{BB962C8B-B14F-4D97-AF65-F5344CB8AC3E}">
        <p14:creationId xmlns:p14="http://schemas.microsoft.com/office/powerpoint/2010/main" val="757259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881D00F-FC80-5B47-D5C9-B7D4DA8AADA3}"/>
              </a:ext>
            </a:extLst>
          </p:cNvPr>
          <p:cNvPicPr>
            <a:picLocks noChangeAspect="1"/>
          </p:cNvPicPr>
          <p:nvPr/>
        </p:nvPicPr>
        <p:blipFill>
          <a:blip r:embed="rId3"/>
          <a:stretch>
            <a:fillRect/>
          </a:stretch>
        </p:blipFill>
        <p:spPr>
          <a:xfrm rot="17147294">
            <a:off x="7663166" y="5452952"/>
            <a:ext cx="1116001" cy="1605035"/>
          </a:xfrm>
          <a:prstGeom prst="rect">
            <a:avLst/>
          </a:prstGeom>
        </p:spPr>
      </p:pic>
      <p:sp>
        <p:nvSpPr>
          <p:cNvPr id="2" name="Titel 1">
            <a:extLst>
              <a:ext uri="{FF2B5EF4-FFF2-40B4-BE49-F238E27FC236}">
                <a16:creationId xmlns:a16="http://schemas.microsoft.com/office/drawing/2014/main" id="{8B0DBEC6-2C4F-07F8-2928-62215C788D52}"/>
              </a:ext>
            </a:extLst>
          </p:cNvPr>
          <p:cNvSpPr>
            <a:spLocks noGrp="1"/>
          </p:cNvSpPr>
          <p:nvPr>
            <p:ph type="title"/>
          </p:nvPr>
        </p:nvSpPr>
        <p:spPr/>
        <p:txBody>
          <a:bodyPr/>
          <a:lstStyle/>
          <a:p>
            <a:r>
              <a:rPr lang="nl-BE" dirty="0"/>
              <a:t>(On)opzettelijke verspreiding</a:t>
            </a:r>
          </a:p>
        </p:txBody>
      </p:sp>
      <p:sp>
        <p:nvSpPr>
          <p:cNvPr id="3" name="Tijdelijke aanduiding voor inhoud 2">
            <a:extLst>
              <a:ext uri="{FF2B5EF4-FFF2-40B4-BE49-F238E27FC236}">
                <a16:creationId xmlns:a16="http://schemas.microsoft.com/office/drawing/2014/main" id="{613F0E08-4D66-0C1A-4040-3C6DB69F5AD4}"/>
              </a:ext>
            </a:extLst>
          </p:cNvPr>
          <p:cNvSpPr>
            <a:spLocks noGrp="1"/>
          </p:cNvSpPr>
          <p:nvPr>
            <p:ph sz="half" idx="1"/>
          </p:nvPr>
        </p:nvSpPr>
        <p:spPr/>
        <p:txBody>
          <a:bodyPr/>
          <a:lstStyle/>
          <a:p>
            <a:r>
              <a:rPr lang="nl-BE" dirty="0"/>
              <a:t>Preventie en sensibilisering</a:t>
            </a:r>
          </a:p>
          <a:p>
            <a:pPr>
              <a:buNone/>
            </a:pPr>
            <a:endParaRPr lang="nl-BE" dirty="0"/>
          </a:p>
          <a:p>
            <a:r>
              <a:rPr lang="nl-BE" dirty="0"/>
              <a:t>Introductieroute</a:t>
            </a:r>
          </a:p>
          <a:p>
            <a:pPr lvl="1"/>
            <a:r>
              <a:rPr lang="nl-BE" dirty="0"/>
              <a:t>grondverzet</a:t>
            </a:r>
          </a:p>
          <a:p>
            <a:pPr lvl="1"/>
            <a:r>
              <a:rPr lang="nl-BE" dirty="0"/>
              <a:t>Publiek/privaat bezit</a:t>
            </a:r>
          </a:p>
          <a:p>
            <a:pPr lvl="1"/>
            <a:r>
              <a:rPr lang="nl-BE" dirty="0"/>
              <a:t>(Zoetwatergebruik)</a:t>
            </a:r>
          </a:p>
          <a:p>
            <a:pPr>
              <a:buNone/>
            </a:pPr>
            <a:endParaRPr lang="nl-BE" dirty="0"/>
          </a:p>
          <a:p>
            <a:endParaRPr lang="nl-BE" dirty="0"/>
          </a:p>
          <a:p>
            <a:r>
              <a:rPr lang="nl-BE" dirty="0" err="1"/>
              <a:t>Vb</a:t>
            </a:r>
            <a:r>
              <a:rPr lang="nl-BE" dirty="0"/>
              <a:t> Hemelboom</a:t>
            </a:r>
          </a:p>
        </p:txBody>
      </p:sp>
      <p:pic>
        <p:nvPicPr>
          <p:cNvPr id="4" name="Afbeelding 3">
            <a:extLst>
              <a:ext uri="{FF2B5EF4-FFF2-40B4-BE49-F238E27FC236}">
                <a16:creationId xmlns:a16="http://schemas.microsoft.com/office/drawing/2014/main" id="{B2A56ED3-B66C-9932-E54C-A5CCB20B3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758" y="1437810"/>
            <a:ext cx="2313390" cy="2313390"/>
          </a:xfrm>
          <a:prstGeom prst="rect">
            <a:avLst/>
          </a:prstGeom>
        </p:spPr>
      </p:pic>
      <p:pic>
        <p:nvPicPr>
          <p:cNvPr id="2050" name="Picture 2">
            <a:extLst>
              <a:ext uri="{FF2B5EF4-FFF2-40B4-BE49-F238E27FC236}">
                <a16:creationId xmlns:a16="http://schemas.microsoft.com/office/drawing/2014/main" id="{1F4E5361-03BE-6B92-063E-52426DC83B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3489" y="1791781"/>
            <a:ext cx="3556476" cy="474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descr="Afbeelding met tekst, gebouw, buiten, straat&#10;&#10;Automatisch gegenereerde beschrijving">
            <a:extLst>
              <a:ext uri="{FF2B5EF4-FFF2-40B4-BE49-F238E27FC236}">
                <a16:creationId xmlns:a16="http://schemas.microsoft.com/office/drawing/2014/main" id="{C331A213-6250-DFB5-1E59-3C094BD2E9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886"/>
          <a:stretch/>
        </p:blipFill>
        <p:spPr>
          <a:xfrm>
            <a:off x="5263944" y="1991918"/>
            <a:ext cx="2839794" cy="3147039"/>
          </a:xfrm>
          <a:prstGeom prst="rect">
            <a:avLst/>
          </a:prstGeom>
        </p:spPr>
      </p:pic>
      <p:pic>
        <p:nvPicPr>
          <p:cNvPr id="2051" name="Picture 3">
            <a:extLst>
              <a:ext uri="{FF2B5EF4-FFF2-40B4-BE49-F238E27FC236}">
                <a16:creationId xmlns:a16="http://schemas.microsoft.com/office/drawing/2014/main" id="{66C1638F-6A50-799E-7204-D30206FD2C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0536" y="1872000"/>
            <a:ext cx="3671851" cy="48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25F379A5-D34C-C309-BBF6-B52B8C0F5A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8410" y="1915201"/>
            <a:ext cx="3671851" cy="489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E7F3F7A7-AFE4-2435-BBB3-3D03A198D7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8022" y="1991918"/>
            <a:ext cx="3671852" cy="48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Afbeelding met gebouw, buiten, baksteen, venster&#10;&#10;Automatisch gegenereerde beschrijving">
            <a:extLst>
              <a:ext uri="{FF2B5EF4-FFF2-40B4-BE49-F238E27FC236}">
                <a16:creationId xmlns:a16="http://schemas.microsoft.com/office/drawing/2014/main" id="{2CA3261B-7C1E-C20D-B08A-25983BD859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649" t="10354" r="24561" b="13588"/>
          <a:stretch/>
        </p:blipFill>
        <p:spPr>
          <a:xfrm>
            <a:off x="5726649" y="1757720"/>
            <a:ext cx="2530907" cy="5053282"/>
          </a:xfrm>
          <a:prstGeom prst="rect">
            <a:avLst/>
          </a:prstGeom>
        </p:spPr>
      </p:pic>
      <p:pic>
        <p:nvPicPr>
          <p:cNvPr id="6" name="Afbeelding 5" descr="Afbeelding met venster&#10;&#10;Automatisch gegenereerde beschrijving">
            <a:extLst>
              <a:ext uri="{FF2B5EF4-FFF2-40B4-BE49-F238E27FC236}">
                <a16:creationId xmlns:a16="http://schemas.microsoft.com/office/drawing/2014/main" id="{EBDBAD7A-9250-35CC-BFEC-77F318A133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4740441" y="2921728"/>
            <a:ext cx="4503459" cy="3377595"/>
          </a:xfrm>
          <a:prstGeom prst="rect">
            <a:avLst/>
          </a:prstGeom>
        </p:spPr>
      </p:pic>
    </p:spTree>
    <p:extLst>
      <p:ext uri="{BB962C8B-B14F-4D97-AF65-F5344CB8AC3E}">
        <p14:creationId xmlns:p14="http://schemas.microsoft.com/office/powerpoint/2010/main" val="208020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1215300" y="0"/>
            <a:ext cx="10323292" cy="6856386"/>
          </a:xfrm>
        </p:spPr>
      </p:pic>
      <p:grpSp>
        <p:nvGrpSpPr>
          <p:cNvPr id="12" name="Groep 11"/>
          <p:cNvGrpSpPr/>
          <p:nvPr/>
        </p:nvGrpSpPr>
        <p:grpSpPr>
          <a:xfrm>
            <a:off x="-1" y="0"/>
            <a:ext cx="6228000" cy="6858000"/>
            <a:chOff x="288001" y="288000"/>
            <a:chExt cx="6033505" cy="6265475"/>
          </a:xfrm>
          <a:solidFill>
            <a:schemeClr val="tx2"/>
          </a:solidFill>
        </p:grpSpPr>
        <p:sp>
          <p:nvSpPr>
            <p:cNvPr id="13" name="Rechthoek 12"/>
            <p:cNvSpPr>
              <a:spLocks/>
            </p:cNvSpPr>
            <p:nvPr/>
          </p:nvSpPr>
          <p:spPr>
            <a:xfrm flipV="1">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hthoekige driehoek 13"/>
            <p:cNvSpPr/>
            <p:nvPr/>
          </p:nvSpPr>
          <p:spPr>
            <a:xfrm flipV="1">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5" name="Titel 4"/>
          <p:cNvSpPr>
            <a:spLocks noGrp="1"/>
          </p:cNvSpPr>
          <p:nvPr>
            <p:ph type="ctrTitle"/>
          </p:nvPr>
        </p:nvSpPr>
        <p:spPr/>
        <p:txBody>
          <a:bodyPr/>
          <a:lstStyle/>
          <a:p>
            <a:r>
              <a:rPr lang="nl-BE" dirty="0"/>
              <a:t>Bedankt</a:t>
            </a:r>
          </a:p>
        </p:txBody>
      </p:sp>
      <p:sp>
        <p:nvSpPr>
          <p:cNvPr id="6" name="Tijdelijke aanduiding voor inhoud 5"/>
          <p:cNvSpPr>
            <a:spLocks noGrp="1"/>
          </p:cNvSpPr>
          <p:nvPr>
            <p:ph sz="quarter" idx="13"/>
          </p:nvPr>
        </p:nvSpPr>
        <p:spPr>
          <a:xfrm>
            <a:off x="1331999" y="2987448"/>
            <a:ext cx="3644037" cy="2770098"/>
          </a:xfrm>
        </p:spPr>
        <p:txBody>
          <a:bodyPr/>
          <a:lstStyle/>
          <a:p>
            <a:r>
              <a:rPr lang="nl-BE" dirty="0">
                <a:hlinkClick r:id="rId4"/>
              </a:rPr>
              <a:t>Nicolas.pardon@vlaanderen.be</a:t>
            </a:r>
            <a:endParaRPr lang="nl-BE" dirty="0"/>
          </a:p>
          <a:p>
            <a:r>
              <a:rPr lang="nl-BE" dirty="0"/>
              <a:t>+32 471 666 550</a:t>
            </a:r>
          </a:p>
        </p:txBody>
      </p:sp>
      <p:pic>
        <p:nvPicPr>
          <p:cNvPr id="15" name="Afbeelding 14"/>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426618" y="6145839"/>
            <a:ext cx="3531700" cy="723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141FA-7690-C301-2F05-FF6BA30B5C38}"/>
              </a:ext>
            </a:extLst>
          </p:cNvPr>
          <p:cNvSpPr>
            <a:spLocks noGrp="1"/>
          </p:cNvSpPr>
          <p:nvPr>
            <p:ph type="title"/>
          </p:nvPr>
        </p:nvSpPr>
        <p:spPr/>
        <p:txBody>
          <a:bodyPr/>
          <a:lstStyle/>
          <a:p>
            <a:r>
              <a:rPr lang="nl-BE" dirty="0"/>
              <a:t>Bestrijding verplicht?</a:t>
            </a:r>
          </a:p>
        </p:txBody>
      </p:sp>
      <p:sp>
        <p:nvSpPr>
          <p:cNvPr id="3" name="Tijdelijke aanduiding voor inhoud 2">
            <a:extLst>
              <a:ext uri="{FF2B5EF4-FFF2-40B4-BE49-F238E27FC236}">
                <a16:creationId xmlns:a16="http://schemas.microsoft.com/office/drawing/2014/main" id="{44F5DFB5-23FA-8759-555E-AA4082B3E7C5}"/>
              </a:ext>
            </a:extLst>
          </p:cNvPr>
          <p:cNvSpPr>
            <a:spLocks noGrp="1"/>
          </p:cNvSpPr>
          <p:nvPr>
            <p:ph sz="half" idx="1"/>
          </p:nvPr>
        </p:nvSpPr>
        <p:spPr/>
        <p:txBody>
          <a:bodyPr/>
          <a:lstStyle/>
          <a:p>
            <a:r>
              <a:rPr lang="nl-BE" dirty="0"/>
              <a:t>EU verordening </a:t>
            </a:r>
            <a:r>
              <a:rPr lang="nl-BE" dirty="0">
                <a:sym typeface="Wingdings" panose="05000000000000000000" pitchFamily="2" charset="2"/>
              </a:rPr>
              <a:t> </a:t>
            </a:r>
            <a:r>
              <a:rPr lang="nl-BE" dirty="0" err="1">
                <a:sym typeface="Wingdings" panose="05000000000000000000" pitchFamily="2" charset="2"/>
              </a:rPr>
              <a:t>PvA</a:t>
            </a:r>
            <a:r>
              <a:rPr lang="nl-BE" dirty="0">
                <a:sym typeface="Wingdings" panose="05000000000000000000" pitchFamily="2" charset="2"/>
              </a:rPr>
              <a:t>, doelstelling</a:t>
            </a:r>
          </a:p>
          <a:p>
            <a:r>
              <a:rPr lang="nl-BE" dirty="0">
                <a:sym typeface="Wingdings" panose="05000000000000000000" pitchFamily="2" charset="2"/>
              </a:rPr>
              <a:t>Verplichting </a:t>
            </a:r>
            <a:r>
              <a:rPr lang="nl-BE" dirty="0" err="1">
                <a:sym typeface="Wingdings" panose="05000000000000000000" pitchFamily="2" charset="2"/>
              </a:rPr>
              <a:t>ikv</a:t>
            </a:r>
            <a:r>
              <a:rPr lang="nl-BE" dirty="0">
                <a:sym typeface="Wingdings" panose="05000000000000000000" pitchFamily="2" charset="2"/>
              </a:rPr>
              <a:t> Natuurdecreet </a:t>
            </a:r>
            <a:r>
              <a:rPr lang="nl-BE" dirty="0" err="1">
                <a:sym typeface="Wingdings" panose="05000000000000000000" pitchFamily="2" charset="2"/>
              </a:rPr>
              <a:t>igv</a:t>
            </a:r>
            <a:r>
              <a:rPr lang="nl-BE" dirty="0">
                <a:sym typeface="Wingdings" panose="05000000000000000000" pitchFamily="2" charset="2"/>
              </a:rPr>
              <a:t> BHR  voorwaardelijk</a:t>
            </a:r>
            <a:endParaRPr lang="nl-BE" dirty="0"/>
          </a:p>
        </p:txBody>
      </p:sp>
    </p:spTree>
    <p:extLst>
      <p:ext uri="{BB962C8B-B14F-4D97-AF65-F5344CB8AC3E}">
        <p14:creationId xmlns:p14="http://schemas.microsoft.com/office/powerpoint/2010/main" val="1124619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BFBEAE-A1CD-462B-AB1A-51F9E38750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401" y="1697654"/>
            <a:ext cx="928999" cy="65061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D24FA03-BBC6-4845-BB72-EE66AA5923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7040" y="2404998"/>
            <a:ext cx="904359" cy="86694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C29AB21-4AC6-4342-A3A6-125D33049B6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532774" y="1700512"/>
            <a:ext cx="465352" cy="44355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B280838-C531-40B9-A376-F4D00F2403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44059" y="2403629"/>
            <a:ext cx="1069911" cy="84765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F63BD22D-EFD2-4722-A7DE-D636CFC1CCF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62595" y="898447"/>
            <a:ext cx="1047341" cy="69634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65F4D20-DE14-46F2-8AC1-D3CAD402049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5400000" flipH="1">
            <a:off x="2569876" y="778480"/>
            <a:ext cx="696345" cy="953225"/>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D02C9AD9-C8B3-4E5C-9105-B3E6B51CD97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5778321" y="1349408"/>
            <a:ext cx="529076" cy="734673"/>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3A3F790E-5D80-4936-BDE6-9E4683A9E40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5400000">
            <a:off x="3943333" y="2292681"/>
            <a:ext cx="339554" cy="490009"/>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31188C3-6AB0-4869-94B8-781E9FEE089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5400000">
            <a:off x="5800013" y="789308"/>
            <a:ext cx="498811" cy="747791"/>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50347E5B-AAA5-460C-8088-F8B2ED3105D8}"/>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5400000">
            <a:off x="1262236" y="1493953"/>
            <a:ext cx="623435" cy="106430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13E78D1-0E73-41F6-8C13-485EF46EF8E9}"/>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349081" y="2444872"/>
            <a:ext cx="637772" cy="6505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120BD08-FA84-4F90-B80D-E9BB92FB8D1A}"/>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6562020" y="2520813"/>
            <a:ext cx="716080" cy="57361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14C73E6-385A-4561-B8BC-64E81ECCD1A1}"/>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8044082" y="2453236"/>
            <a:ext cx="1026043" cy="67413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A34AEF83-4C54-4508-9CEF-7F2112E1F474}"/>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1037928" y="925687"/>
            <a:ext cx="1320464" cy="713226"/>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CE2AEF3-9AAD-4454-A280-EA046CD5F7B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2906964" y="1729513"/>
            <a:ext cx="877884" cy="59476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E36C8DE9-70FF-4176-A3ED-3F913461418E}"/>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1598" y="927698"/>
            <a:ext cx="928999" cy="713226"/>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id="{5825FDFE-4A1F-4D0A-BB1B-B2754BE61C06}"/>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2164607" y="2354908"/>
            <a:ext cx="589361" cy="352706"/>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A9D76D08-A263-48EA-A3A8-D41DA148E932}"/>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6529313" y="1779485"/>
            <a:ext cx="758391" cy="708070"/>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D73D7C98-088B-43D1-A5FF-1627222B7AD4}"/>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7308222" y="1786988"/>
            <a:ext cx="788024" cy="639752"/>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53733699-11B9-46FA-8D90-31430782B7F7}"/>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3267178" y="2374575"/>
            <a:ext cx="549850" cy="357403"/>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59873624-81A5-4796-B9AE-6E7B0EDFEEAE}"/>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p:blipFill>
        <p:spPr>
          <a:xfrm>
            <a:off x="2165221" y="1725229"/>
            <a:ext cx="659744" cy="598889"/>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9C024BED-3911-46AB-918B-D0ACFAEA25EC}"/>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a:stretch/>
        </p:blipFill>
        <p:spPr>
          <a:xfrm>
            <a:off x="4581802" y="906256"/>
            <a:ext cx="1047341" cy="721223"/>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B452CC81-61AB-4C35-A4F8-3BE9629CA255}"/>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r="-108"/>
          <a:stretch/>
        </p:blipFill>
        <p:spPr>
          <a:xfrm>
            <a:off x="6437261" y="925687"/>
            <a:ext cx="1613892" cy="788703"/>
          </a:xfrm>
          <a:prstGeom prst="rect">
            <a:avLst/>
          </a:prstGeom>
          <a:ln>
            <a:noFill/>
          </a:ln>
          <a:effectLst>
            <a:outerShdw blurRad="292100" dist="139700" dir="2700000" algn="tl" rotWithShape="0">
              <a:srgbClr val="333333">
                <a:alpha val="65000"/>
              </a:srgbClr>
            </a:outerShdw>
          </a:effectLst>
        </p:spPr>
      </p:pic>
      <p:pic>
        <p:nvPicPr>
          <p:cNvPr id="68" name="Picture 67">
            <a:extLst>
              <a:ext uri="{FF2B5EF4-FFF2-40B4-BE49-F238E27FC236}">
                <a16:creationId xmlns:a16="http://schemas.microsoft.com/office/drawing/2014/main" id="{12BBC24D-84C5-481B-943F-4BED4B74B9C1}"/>
              </a:ext>
            </a:extLst>
          </p:cNvPr>
          <p:cNvPicPr>
            <a:picLocks noChangeAspect="1"/>
          </p:cNvPicPr>
          <p:nvPr/>
        </p:nvPicPr>
        <p:blipFill rotWithShape="1">
          <a:blip r:embed="rId26" cstate="hqprint">
            <a:extLst>
              <a:ext uri="{28A0092B-C50C-407E-A947-70E740481C1C}">
                <a14:useLocalDpi xmlns:a14="http://schemas.microsoft.com/office/drawing/2010/main"/>
              </a:ext>
            </a:extLst>
          </a:blip>
          <a:srcRect/>
          <a:stretch/>
        </p:blipFill>
        <p:spPr>
          <a:xfrm>
            <a:off x="3844333" y="1725229"/>
            <a:ext cx="659744" cy="602560"/>
          </a:xfrm>
          <a:prstGeom prst="rect">
            <a:avLst/>
          </a:prstGeom>
          <a:ln>
            <a:noFill/>
          </a:ln>
          <a:effectLst>
            <a:outerShdw blurRad="292100" dist="139700" dir="2700000" algn="tl" rotWithShape="0">
              <a:srgbClr val="333333">
                <a:alpha val="65000"/>
              </a:srgbClr>
            </a:outerShdw>
          </a:effectLst>
        </p:spPr>
      </p:pic>
      <p:pic>
        <p:nvPicPr>
          <p:cNvPr id="71" name="Picture 70">
            <a:extLst>
              <a:ext uri="{FF2B5EF4-FFF2-40B4-BE49-F238E27FC236}">
                <a16:creationId xmlns:a16="http://schemas.microsoft.com/office/drawing/2014/main" id="{683F6A9D-1778-4FD0-8D8A-A17AF90237E3}"/>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8119179" y="906920"/>
            <a:ext cx="953224" cy="800778"/>
          </a:xfrm>
          <a:prstGeom prst="rect">
            <a:avLst/>
          </a:prstGeom>
          <a:ln>
            <a:noFill/>
          </a:ln>
          <a:effectLst>
            <a:outerShdw blurRad="292100" dist="139700" dir="2700000" algn="tl" rotWithShape="0">
              <a:srgbClr val="333333">
                <a:alpha val="65000"/>
              </a:srgbClr>
            </a:outerShdw>
          </a:effectLst>
        </p:spPr>
      </p:pic>
      <p:pic>
        <p:nvPicPr>
          <p:cNvPr id="75" name="Picture 74">
            <a:extLst>
              <a:ext uri="{FF2B5EF4-FFF2-40B4-BE49-F238E27FC236}">
                <a16:creationId xmlns:a16="http://schemas.microsoft.com/office/drawing/2014/main" id="{B8DE93B5-CF99-410B-A923-038EDA374FCF}"/>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2811197" y="2360134"/>
            <a:ext cx="376237" cy="356105"/>
          </a:xfrm>
          <a:prstGeom prst="rect">
            <a:avLst/>
          </a:prstGeom>
          <a:ln>
            <a:noFill/>
          </a:ln>
          <a:effectLst>
            <a:outerShdw blurRad="292100" dist="139700" dir="2700000" algn="tl" rotWithShape="0">
              <a:srgbClr val="333333">
                <a:alpha val="65000"/>
              </a:srgbClr>
            </a:outerShdw>
          </a:effectLst>
        </p:spPr>
      </p:pic>
      <p:pic>
        <p:nvPicPr>
          <p:cNvPr id="77" name="Picture 76">
            <a:extLst>
              <a:ext uri="{FF2B5EF4-FFF2-40B4-BE49-F238E27FC236}">
                <a16:creationId xmlns:a16="http://schemas.microsoft.com/office/drawing/2014/main" id="{3B470E8F-56A5-4A01-98F9-D2837B6C1021}"/>
              </a:ext>
            </a:extLst>
          </p:cNvPr>
          <p:cNvPicPr>
            <a:picLocks noChangeAspect="1"/>
          </p:cNvPicPr>
          <p:nvPr/>
        </p:nvPicPr>
        <p:blipFill rotWithShape="1">
          <a:blip r:embed="rId29" cstate="hqprint">
            <a:extLst>
              <a:ext uri="{28A0092B-C50C-407E-A947-70E740481C1C}">
                <a14:useLocalDpi xmlns:a14="http://schemas.microsoft.com/office/drawing/2010/main"/>
              </a:ext>
            </a:extLst>
          </a:blip>
          <a:srcRect/>
          <a:stretch/>
        </p:blipFill>
        <p:spPr>
          <a:xfrm>
            <a:off x="4982745" y="1665352"/>
            <a:ext cx="676852" cy="458927"/>
          </a:xfrm>
          <a:prstGeom prst="rect">
            <a:avLst/>
          </a:prstGeom>
          <a:ln>
            <a:noFill/>
          </a:ln>
          <a:effectLst>
            <a:outerShdw blurRad="292100" dist="139700" dir="2700000" algn="tl" rotWithShape="0">
              <a:srgbClr val="333333">
                <a:alpha val="65000"/>
              </a:srgbClr>
            </a:outerShdw>
          </a:effectLst>
        </p:spPr>
      </p:pic>
      <p:pic>
        <p:nvPicPr>
          <p:cNvPr id="79" name="Picture 78">
            <a:extLst>
              <a:ext uri="{FF2B5EF4-FFF2-40B4-BE49-F238E27FC236}">
                <a16:creationId xmlns:a16="http://schemas.microsoft.com/office/drawing/2014/main" id="{645A6C3C-2D0B-45D6-BD26-0A41CB533BD8}"/>
              </a:ext>
            </a:extLst>
          </p:cNvPr>
          <p:cNvPicPr>
            <a:picLocks noChangeAspect="1"/>
          </p:cNvPicPr>
          <p:nvPr/>
        </p:nvPicPr>
        <p:blipFill rotWithShape="1">
          <a:blip r:embed="rId30" cstate="hqprint">
            <a:extLst>
              <a:ext uri="{28A0092B-C50C-407E-A947-70E740481C1C}">
                <a14:useLocalDpi xmlns:a14="http://schemas.microsoft.com/office/drawing/2010/main"/>
              </a:ext>
            </a:extLst>
          </a:blip>
          <a:srcRect/>
          <a:stretch/>
        </p:blipFill>
        <p:spPr>
          <a:xfrm>
            <a:off x="4804218" y="2157525"/>
            <a:ext cx="814371" cy="55898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3D77EF8-4E13-41DC-A636-55C30815F254}"/>
              </a:ext>
            </a:extLst>
          </p:cNvPr>
          <p:cNvPicPr>
            <a:picLocks noChangeAspect="1"/>
          </p:cNvPicPr>
          <p:nvPr/>
        </p:nvPicPr>
        <p:blipFill rotWithShape="1">
          <a:blip r:embed="rId31" cstate="hqprint">
            <a:extLst>
              <a:ext uri="{28A0092B-C50C-407E-A947-70E740481C1C}">
                <a14:useLocalDpi xmlns:a14="http://schemas.microsoft.com/office/drawing/2010/main"/>
              </a:ext>
            </a:extLst>
          </a:blip>
          <a:srcRect/>
          <a:stretch/>
        </p:blipFill>
        <p:spPr>
          <a:xfrm>
            <a:off x="8131229" y="1772703"/>
            <a:ext cx="929123" cy="643430"/>
          </a:xfrm>
          <a:prstGeom prst="rect">
            <a:avLst/>
          </a:prstGeom>
          <a:ln>
            <a:noFill/>
          </a:ln>
          <a:effectLst>
            <a:outerShdw blurRad="292100" dist="139700" dir="2700000" algn="tl" rotWithShape="0">
              <a:srgbClr val="333333">
                <a:alpha val="65000"/>
              </a:srgbClr>
            </a:outerShdw>
          </a:effectLst>
        </p:spPr>
      </p:pic>
      <p:pic>
        <p:nvPicPr>
          <p:cNvPr id="53" name="Picture 52">
            <a:extLst>
              <a:ext uri="{FF2B5EF4-FFF2-40B4-BE49-F238E27FC236}">
                <a16:creationId xmlns:a16="http://schemas.microsoft.com/office/drawing/2014/main" id="{A2DC695E-BDBE-4B5B-B029-1D66E95BC1F4}"/>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a:stretch/>
        </p:blipFill>
        <p:spPr>
          <a:xfrm>
            <a:off x="125595" y="3325294"/>
            <a:ext cx="565385" cy="504165"/>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id="{B582E5B6-73DE-44FE-B7C4-F881E56F0EE3}"/>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a:stretch/>
        </p:blipFill>
        <p:spPr>
          <a:xfrm>
            <a:off x="3413827" y="3329420"/>
            <a:ext cx="742043" cy="504165"/>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8D6532AE-F602-456A-A723-B3CBA374FABF}"/>
              </a:ext>
            </a:extLst>
          </p:cNvPr>
          <p:cNvPicPr>
            <a:picLocks noChangeAspect="1"/>
          </p:cNvPicPr>
          <p:nvPr/>
        </p:nvPicPr>
        <p:blipFill rotWithShape="1">
          <a:blip r:embed="rId34" cstate="hqprint">
            <a:extLst>
              <a:ext uri="{28A0092B-C50C-407E-A947-70E740481C1C}">
                <a14:useLocalDpi xmlns:a14="http://schemas.microsoft.com/office/drawing/2010/main"/>
              </a:ext>
            </a:extLst>
          </a:blip>
          <a:srcRect/>
          <a:stretch/>
        </p:blipFill>
        <p:spPr>
          <a:xfrm>
            <a:off x="818855" y="4532269"/>
            <a:ext cx="339336" cy="502493"/>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9B551FCE-9DB6-46F4-AF52-3FBBF7F2F563}"/>
              </a:ext>
            </a:extLst>
          </p:cNvPr>
          <p:cNvPicPr>
            <a:picLocks noChangeAspect="1"/>
          </p:cNvPicPr>
          <p:nvPr/>
        </p:nvPicPr>
        <p:blipFill rotWithShape="1">
          <a:blip r:embed="rId35" cstate="hqprint">
            <a:extLst>
              <a:ext uri="{28A0092B-C50C-407E-A947-70E740481C1C}">
                <a14:useLocalDpi xmlns:a14="http://schemas.microsoft.com/office/drawing/2010/main"/>
              </a:ext>
            </a:extLst>
          </a:blip>
          <a:srcRect/>
          <a:stretch/>
        </p:blipFill>
        <p:spPr>
          <a:xfrm>
            <a:off x="8051154" y="3179614"/>
            <a:ext cx="1037141" cy="765331"/>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id="{877EBCB9-F0F1-47F8-8F6C-CB0919672D4A}"/>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731619" y="3333041"/>
            <a:ext cx="620765" cy="763470"/>
          </a:xfrm>
          <a:prstGeom prst="rect">
            <a:avLst/>
          </a:prstGeom>
          <a:ln>
            <a:noFill/>
          </a:ln>
          <a:effectLst>
            <a:outerShdw blurRad="292100" dist="139700" dir="2700000" algn="tl" rotWithShape="0">
              <a:srgbClr val="333333">
                <a:alpha val="65000"/>
              </a:srgbClr>
            </a:outerShdw>
          </a:effectLst>
        </p:spPr>
      </p:pic>
      <p:pic>
        <p:nvPicPr>
          <p:cNvPr id="60" name="Picture 59">
            <a:extLst>
              <a:ext uri="{FF2B5EF4-FFF2-40B4-BE49-F238E27FC236}">
                <a16:creationId xmlns:a16="http://schemas.microsoft.com/office/drawing/2014/main" id="{CA33D375-FF95-4C4D-A87E-9B7F3469CF6D}"/>
              </a:ext>
            </a:extLst>
          </p:cNvPr>
          <p:cNvPicPr>
            <a:picLocks noChangeAspect="1"/>
          </p:cNvPicPr>
          <p:nvPr/>
        </p:nvPicPr>
        <p:blipFill rotWithShape="1">
          <a:blip r:embed="rId37" cstate="hqprint">
            <a:extLst>
              <a:ext uri="{28A0092B-C50C-407E-A947-70E740481C1C}">
                <a14:useLocalDpi xmlns:a14="http://schemas.microsoft.com/office/drawing/2010/main"/>
              </a:ext>
            </a:extLst>
          </a:blip>
          <a:srcRect/>
          <a:stretch/>
        </p:blipFill>
        <p:spPr>
          <a:xfrm>
            <a:off x="7021297" y="3188503"/>
            <a:ext cx="965556" cy="756442"/>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id="{C01FC48B-E8CA-4CF6-99D4-019F9FD5AAFD}"/>
              </a:ext>
            </a:extLst>
          </p:cNvPr>
          <p:cNvPicPr>
            <a:picLocks noChangeAspect="1"/>
          </p:cNvPicPr>
          <p:nvPr/>
        </p:nvPicPr>
        <p:blipFill>
          <a:blip r:embed="rId38" cstate="hqprint">
            <a:extLst>
              <a:ext uri="{28A0092B-C50C-407E-A947-70E740481C1C}">
                <a14:useLocalDpi xmlns:a14="http://schemas.microsoft.com/office/drawing/2010/main"/>
              </a:ext>
            </a:extLst>
          </a:blip>
          <a:stretch>
            <a:fillRect/>
          </a:stretch>
        </p:blipFill>
        <p:spPr>
          <a:xfrm>
            <a:off x="6878129" y="5105516"/>
            <a:ext cx="553129" cy="829692"/>
          </a:xfrm>
          <a:prstGeom prst="rect">
            <a:avLst/>
          </a:prstGeom>
          <a:ln>
            <a:noFill/>
          </a:ln>
          <a:effectLst>
            <a:outerShdw blurRad="292100" dist="139700" dir="2700000" algn="tl" rotWithShape="0">
              <a:srgbClr val="333333">
                <a:alpha val="65000"/>
              </a:srgbClr>
            </a:outerShdw>
          </a:effectLst>
        </p:spPr>
      </p:pic>
      <p:pic>
        <p:nvPicPr>
          <p:cNvPr id="62" name="Picture 61">
            <a:extLst>
              <a:ext uri="{FF2B5EF4-FFF2-40B4-BE49-F238E27FC236}">
                <a16:creationId xmlns:a16="http://schemas.microsoft.com/office/drawing/2014/main" id="{7EDDED15-8DDA-43FF-8119-8ED20A2C1D8B}"/>
              </a:ext>
            </a:extLst>
          </p:cNvPr>
          <p:cNvPicPr>
            <a:picLocks noChangeAspect="1"/>
          </p:cNvPicPr>
          <p:nvPr/>
        </p:nvPicPr>
        <p:blipFill rotWithShape="1">
          <a:blip r:embed="rId39" cstate="hqprint">
            <a:extLst>
              <a:ext uri="{28A0092B-C50C-407E-A947-70E740481C1C}">
                <a14:useLocalDpi xmlns:a14="http://schemas.microsoft.com/office/drawing/2010/main"/>
              </a:ext>
            </a:extLst>
          </a:blip>
          <a:srcRect/>
          <a:stretch/>
        </p:blipFill>
        <p:spPr>
          <a:xfrm>
            <a:off x="4865217" y="3335830"/>
            <a:ext cx="876805" cy="550308"/>
          </a:xfrm>
          <a:prstGeom prst="rect">
            <a:avLst/>
          </a:prstGeom>
          <a:ln>
            <a:noFill/>
          </a:ln>
          <a:effectLst>
            <a:outerShdw blurRad="292100" dist="139700" dir="2700000" algn="tl" rotWithShape="0">
              <a:srgbClr val="333333">
                <a:alpha val="65000"/>
              </a:srgbClr>
            </a:outerShdw>
          </a:effectLst>
        </p:spPr>
      </p:pic>
      <p:pic>
        <p:nvPicPr>
          <p:cNvPr id="63" name="Picture 62">
            <a:extLst>
              <a:ext uri="{FF2B5EF4-FFF2-40B4-BE49-F238E27FC236}">
                <a16:creationId xmlns:a16="http://schemas.microsoft.com/office/drawing/2014/main" id="{54AF69ED-426B-4B13-A331-C6C0085091E7}"/>
              </a:ext>
            </a:extLst>
          </p:cNvPr>
          <p:cNvPicPr>
            <a:picLocks noChangeAspect="1"/>
          </p:cNvPicPr>
          <p:nvPr/>
        </p:nvPicPr>
        <p:blipFill rotWithShape="1">
          <a:blip r:embed="rId40" cstate="hqprint">
            <a:extLst>
              <a:ext uri="{28A0092B-C50C-407E-A947-70E740481C1C}">
                <a14:useLocalDpi xmlns:a14="http://schemas.microsoft.com/office/drawing/2010/main"/>
              </a:ext>
            </a:extLst>
          </a:blip>
          <a:srcRect/>
          <a:stretch/>
        </p:blipFill>
        <p:spPr>
          <a:xfrm>
            <a:off x="8160200" y="3995967"/>
            <a:ext cx="913878" cy="690509"/>
          </a:xfrm>
          <a:prstGeom prst="rect">
            <a:avLst/>
          </a:prstGeom>
          <a:ln>
            <a:noFill/>
          </a:ln>
          <a:effectLst>
            <a:outerShdw blurRad="292100" dist="139700" dir="2700000" algn="tl" rotWithShape="0">
              <a:srgbClr val="333333">
                <a:alpha val="65000"/>
              </a:srgbClr>
            </a:outerShdw>
          </a:effectLst>
        </p:spPr>
      </p:pic>
      <p:pic>
        <p:nvPicPr>
          <p:cNvPr id="64" name="Picture 63">
            <a:extLst>
              <a:ext uri="{FF2B5EF4-FFF2-40B4-BE49-F238E27FC236}">
                <a16:creationId xmlns:a16="http://schemas.microsoft.com/office/drawing/2014/main" id="{686CDC98-5180-4EFB-93AE-853D49303970}"/>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1401091" y="3335169"/>
            <a:ext cx="892742" cy="727021"/>
          </a:xfrm>
          <a:prstGeom prst="rect">
            <a:avLst/>
          </a:prstGeom>
          <a:ln>
            <a:noFill/>
          </a:ln>
          <a:effectLst>
            <a:outerShdw blurRad="292100" dist="139700" dir="2700000" algn="tl" rotWithShape="0">
              <a:srgbClr val="333333">
                <a:alpha val="65000"/>
              </a:srgbClr>
            </a:outerShdw>
          </a:effectLst>
        </p:spPr>
      </p:pic>
      <p:pic>
        <p:nvPicPr>
          <p:cNvPr id="65" name="Picture 64">
            <a:extLst>
              <a:ext uri="{FF2B5EF4-FFF2-40B4-BE49-F238E27FC236}">
                <a16:creationId xmlns:a16="http://schemas.microsoft.com/office/drawing/2014/main" id="{317B6BC7-6D20-46C3-8F5E-096C81DB0970}"/>
              </a:ext>
            </a:extLst>
          </p:cNvPr>
          <p:cNvPicPr>
            <a:picLocks noChangeAspect="1"/>
          </p:cNvPicPr>
          <p:nvPr/>
        </p:nvPicPr>
        <p:blipFill rotWithShape="1">
          <a:blip r:embed="rId42" cstate="hqprint">
            <a:extLst>
              <a:ext uri="{28A0092B-C50C-407E-A947-70E740481C1C}">
                <a14:useLocalDpi xmlns:a14="http://schemas.microsoft.com/office/drawing/2010/main"/>
              </a:ext>
            </a:extLst>
          </a:blip>
          <a:srcRect/>
          <a:stretch/>
        </p:blipFill>
        <p:spPr>
          <a:xfrm>
            <a:off x="1199396" y="4148148"/>
            <a:ext cx="744309" cy="907286"/>
          </a:xfrm>
          <a:prstGeom prst="rect">
            <a:avLst/>
          </a:prstGeom>
          <a:ln>
            <a:noFill/>
          </a:ln>
          <a:effectLst>
            <a:outerShdw blurRad="292100" dist="139700" dir="2700000" algn="tl" rotWithShape="0">
              <a:srgbClr val="333333">
                <a:alpha val="65000"/>
              </a:srgbClr>
            </a:outerShdw>
          </a:effectLst>
        </p:spPr>
      </p:pic>
      <p:pic>
        <p:nvPicPr>
          <p:cNvPr id="66" name="Picture 65">
            <a:extLst>
              <a:ext uri="{FF2B5EF4-FFF2-40B4-BE49-F238E27FC236}">
                <a16:creationId xmlns:a16="http://schemas.microsoft.com/office/drawing/2014/main" id="{1BA25DCE-B631-4799-9A54-8458DDFA190D}"/>
              </a:ext>
            </a:extLst>
          </p:cNvPr>
          <p:cNvPicPr>
            <a:picLocks noChangeAspect="1"/>
          </p:cNvPicPr>
          <p:nvPr/>
        </p:nvPicPr>
        <p:blipFill rotWithShape="1">
          <a:blip r:embed="rId43" cstate="hqprint">
            <a:extLst>
              <a:ext uri="{28A0092B-C50C-407E-A947-70E740481C1C}">
                <a14:useLocalDpi xmlns:a14="http://schemas.microsoft.com/office/drawing/2010/main"/>
              </a:ext>
            </a:extLst>
          </a:blip>
          <a:srcRect/>
          <a:stretch/>
        </p:blipFill>
        <p:spPr>
          <a:xfrm>
            <a:off x="119358" y="3881652"/>
            <a:ext cx="588878" cy="599310"/>
          </a:xfrm>
          <a:prstGeom prst="rect">
            <a:avLst/>
          </a:prstGeom>
          <a:ln>
            <a:noFill/>
          </a:ln>
          <a:effectLst>
            <a:outerShdw blurRad="292100" dist="139700" dir="2700000" algn="tl" rotWithShape="0">
              <a:srgbClr val="333333">
                <a:alpha val="65000"/>
              </a:srgbClr>
            </a:outerShdw>
          </a:effectLst>
        </p:spPr>
      </p:pic>
      <p:pic>
        <p:nvPicPr>
          <p:cNvPr id="67" name="Picture 66">
            <a:extLst>
              <a:ext uri="{FF2B5EF4-FFF2-40B4-BE49-F238E27FC236}">
                <a16:creationId xmlns:a16="http://schemas.microsoft.com/office/drawing/2014/main" id="{EF1A0CE7-A84A-491C-A878-E5929122CA95}"/>
              </a:ext>
            </a:extLst>
          </p:cNvPr>
          <p:cNvPicPr>
            <a:picLocks noChangeAspect="1"/>
          </p:cNvPicPr>
          <p:nvPr/>
        </p:nvPicPr>
        <p:blipFill rotWithShape="1">
          <a:blip r:embed="rId44" cstate="hqprint">
            <a:extLst>
              <a:ext uri="{28A0092B-C50C-407E-A947-70E740481C1C}">
                <a14:useLocalDpi xmlns:a14="http://schemas.microsoft.com/office/drawing/2010/main"/>
              </a:ext>
            </a:extLst>
          </a:blip>
          <a:srcRect/>
          <a:stretch/>
        </p:blipFill>
        <p:spPr>
          <a:xfrm>
            <a:off x="2719352" y="4183456"/>
            <a:ext cx="856628" cy="849410"/>
          </a:xfrm>
          <a:prstGeom prst="rect">
            <a:avLst/>
          </a:prstGeom>
          <a:ln>
            <a:noFill/>
          </a:ln>
          <a:effectLst>
            <a:outerShdw blurRad="292100" dist="139700" dir="2700000" algn="tl" rotWithShape="0">
              <a:srgbClr val="333333">
                <a:alpha val="65000"/>
              </a:srgbClr>
            </a:outerShdw>
          </a:effectLst>
        </p:spPr>
      </p:pic>
      <p:pic>
        <p:nvPicPr>
          <p:cNvPr id="69" name="Picture 68">
            <a:extLst>
              <a:ext uri="{FF2B5EF4-FFF2-40B4-BE49-F238E27FC236}">
                <a16:creationId xmlns:a16="http://schemas.microsoft.com/office/drawing/2014/main" id="{054D675A-4D8C-49F1-AAD8-72F5DD3F1CA3}"/>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5930377" y="3423842"/>
            <a:ext cx="981970" cy="654647"/>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17968ACC-7668-4A5E-ACDE-B35B095CC9FA}"/>
              </a:ext>
            </a:extLst>
          </p:cNvPr>
          <p:cNvPicPr>
            <a:picLocks noChangeAspect="1"/>
          </p:cNvPicPr>
          <p:nvPr/>
        </p:nvPicPr>
        <p:blipFill rotWithShape="1">
          <a:blip r:embed="rId46" cstate="hqprint">
            <a:extLst>
              <a:ext uri="{28A0092B-C50C-407E-A947-70E740481C1C}">
                <a14:useLocalDpi xmlns:a14="http://schemas.microsoft.com/office/drawing/2010/main"/>
              </a:ext>
            </a:extLst>
          </a:blip>
          <a:srcRect/>
          <a:stretch/>
        </p:blipFill>
        <p:spPr>
          <a:xfrm>
            <a:off x="4246985" y="3342270"/>
            <a:ext cx="575831" cy="507601"/>
          </a:xfrm>
          <a:prstGeom prst="rect">
            <a:avLst/>
          </a:prstGeom>
          <a:ln>
            <a:noFill/>
          </a:ln>
          <a:effectLst>
            <a:outerShdw blurRad="292100" dist="139700" dir="2700000" algn="tl" rotWithShape="0">
              <a:srgbClr val="333333">
                <a:alpha val="65000"/>
              </a:srgbClr>
            </a:outerShdw>
          </a:effectLst>
        </p:spPr>
      </p:pic>
      <p:pic>
        <p:nvPicPr>
          <p:cNvPr id="72" name="Picture 71">
            <a:extLst>
              <a:ext uri="{FF2B5EF4-FFF2-40B4-BE49-F238E27FC236}">
                <a16:creationId xmlns:a16="http://schemas.microsoft.com/office/drawing/2014/main" id="{2358FC4E-0929-4830-BF6A-4277A9898DF5}"/>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7270696" y="4099081"/>
            <a:ext cx="856628" cy="856628"/>
          </a:xfrm>
          <a:prstGeom prst="rect">
            <a:avLst/>
          </a:prstGeom>
          <a:ln>
            <a:noFill/>
          </a:ln>
          <a:effectLst>
            <a:outerShdw blurRad="292100" dist="139700" dir="2700000" algn="tl" rotWithShape="0">
              <a:srgbClr val="333333">
                <a:alpha val="65000"/>
              </a:srgbClr>
            </a:outerShdw>
          </a:effectLst>
        </p:spPr>
      </p:pic>
      <p:pic>
        <p:nvPicPr>
          <p:cNvPr id="73" name="Picture 72">
            <a:extLst>
              <a:ext uri="{FF2B5EF4-FFF2-40B4-BE49-F238E27FC236}">
                <a16:creationId xmlns:a16="http://schemas.microsoft.com/office/drawing/2014/main" id="{30C57724-E3DD-4C74-80AA-9F82D51080BE}"/>
              </a:ext>
            </a:extLst>
          </p:cNvPr>
          <p:cNvPicPr>
            <a:picLocks noChangeAspect="1"/>
          </p:cNvPicPr>
          <p:nvPr/>
        </p:nvPicPr>
        <p:blipFill rotWithShape="1">
          <a:blip r:embed="rId48" cstate="hqprint">
            <a:extLst>
              <a:ext uri="{28A0092B-C50C-407E-A947-70E740481C1C}">
                <a14:useLocalDpi xmlns:a14="http://schemas.microsoft.com/office/drawing/2010/main"/>
              </a:ext>
            </a:extLst>
          </a:blip>
          <a:srcRect/>
          <a:stretch/>
        </p:blipFill>
        <p:spPr>
          <a:xfrm>
            <a:off x="2358392" y="3347171"/>
            <a:ext cx="1018977" cy="745344"/>
          </a:xfrm>
          <a:prstGeom prst="rect">
            <a:avLst/>
          </a:prstGeom>
          <a:ln>
            <a:noFill/>
          </a:ln>
          <a:effectLst>
            <a:outerShdw blurRad="292100" dist="139700" dir="2700000" algn="tl" rotWithShape="0">
              <a:srgbClr val="333333">
                <a:alpha val="65000"/>
              </a:srgbClr>
            </a:outerShdw>
          </a:effectLst>
        </p:spPr>
      </p:pic>
      <p:pic>
        <p:nvPicPr>
          <p:cNvPr id="74" name="Picture 73">
            <a:extLst>
              <a:ext uri="{FF2B5EF4-FFF2-40B4-BE49-F238E27FC236}">
                <a16:creationId xmlns:a16="http://schemas.microsoft.com/office/drawing/2014/main" id="{BA0AA3AA-30CB-4A29-ABB3-266735282D02}"/>
              </a:ext>
            </a:extLst>
          </p:cNvPr>
          <p:cNvPicPr>
            <a:picLocks noChangeAspect="1"/>
          </p:cNvPicPr>
          <p:nvPr/>
        </p:nvPicPr>
        <p:blipFill>
          <a:blip r:embed="rId49" cstate="hqprint">
            <a:extLst>
              <a:ext uri="{28A0092B-C50C-407E-A947-70E740481C1C}">
                <a14:useLocalDpi xmlns:a14="http://schemas.microsoft.com/office/drawing/2010/main"/>
              </a:ext>
            </a:extLst>
          </a:blip>
          <a:stretch>
            <a:fillRect/>
          </a:stretch>
        </p:blipFill>
        <p:spPr>
          <a:xfrm>
            <a:off x="7465639" y="5102231"/>
            <a:ext cx="693116" cy="872172"/>
          </a:xfrm>
          <a:prstGeom prst="rect">
            <a:avLst/>
          </a:prstGeom>
          <a:ln>
            <a:noFill/>
          </a:ln>
          <a:effectLst>
            <a:outerShdw blurRad="292100" dist="139700" dir="2700000" algn="tl" rotWithShape="0">
              <a:srgbClr val="333333">
                <a:alpha val="65000"/>
              </a:srgbClr>
            </a:outerShdw>
          </a:effectLst>
        </p:spPr>
      </p:pic>
      <p:pic>
        <p:nvPicPr>
          <p:cNvPr id="76" name="Picture 75">
            <a:extLst>
              <a:ext uri="{FF2B5EF4-FFF2-40B4-BE49-F238E27FC236}">
                <a16:creationId xmlns:a16="http://schemas.microsoft.com/office/drawing/2014/main" id="{2BEC5F30-8AC6-421F-A5EF-4541CB1A0FE2}"/>
              </a:ext>
            </a:extLst>
          </p:cNvPr>
          <p:cNvPicPr>
            <a:picLocks noChangeAspect="1"/>
          </p:cNvPicPr>
          <p:nvPr/>
        </p:nvPicPr>
        <p:blipFill rotWithShape="1">
          <a:blip r:embed="rId50" cstate="hqprint">
            <a:extLst>
              <a:ext uri="{28A0092B-C50C-407E-A947-70E740481C1C}">
                <a14:useLocalDpi xmlns:a14="http://schemas.microsoft.com/office/drawing/2010/main"/>
              </a:ext>
            </a:extLst>
          </a:blip>
          <a:srcRect/>
          <a:stretch/>
        </p:blipFill>
        <p:spPr>
          <a:xfrm>
            <a:off x="731251" y="4126267"/>
            <a:ext cx="426940" cy="373231"/>
          </a:xfrm>
          <a:prstGeom prst="rect">
            <a:avLst/>
          </a:prstGeom>
          <a:ln>
            <a:noFill/>
          </a:ln>
          <a:effectLst>
            <a:outerShdw blurRad="292100" dist="139700" dir="2700000" algn="tl" rotWithShape="0">
              <a:srgbClr val="333333">
                <a:alpha val="65000"/>
              </a:srgbClr>
            </a:outerShdw>
          </a:effectLst>
        </p:spPr>
      </p:pic>
      <p:pic>
        <p:nvPicPr>
          <p:cNvPr id="78" name="Picture 77">
            <a:extLst>
              <a:ext uri="{FF2B5EF4-FFF2-40B4-BE49-F238E27FC236}">
                <a16:creationId xmlns:a16="http://schemas.microsoft.com/office/drawing/2014/main" id="{C3AFAFD7-E305-4C00-9D9F-E171A635F93E}"/>
              </a:ext>
            </a:extLst>
          </p:cNvPr>
          <p:cNvPicPr>
            <a:picLocks noChangeAspect="1"/>
          </p:cNvPicPr>
          <p:nvPr/>
        </p:nvPicPr>
        <p:blipFill>
          <a:blip r:embed="rId51" cstate="hqprint">
            <a:extLst>
              <a:ext uri="{28A0092B-C50C-407E-A947-70E740481C1C}">
                <a14:useLocalDpi xmlns:a14="http://schemas.microsoft.com/office/drawing/2010/main"/>
              </a:ext>
            </a:extLst>
          </a:blip>
          <a:stretch>
            <a:fillRect/>
          </a:stretch>
        </p:blipFill>
        <p:spPr>
          <a:xfrm>
            <a:off x="116135" y="4512567"/>
            <a:ext cx="670986" cy="503240"/>
          </a:xfrm>
          <a:prstGeom prst="rect">
            <a:avLst/>
          </a:prstGeom>
          <a:ln>
            <a:noFill/>
          </a:ln>
          <a:effectLst>
            <a:outerShdw blurRad="292100" dist="139700" dir="2700000" algn="tl" rotWithShape="0">
              <a:srgbClr val="333333">
                <a:alpha val="65000"/>
              </a:srgbClr>
            </a:outerShdw>
          </a:effectLst>
        </p:spPr>
      </p:pic>
      <p:pic>
        <p:nvPicPr>
          <p:cNvPr id="80" name="Picture 79">
            <a:extLst>
              <a:ext uri="{FF2B5EF4-FFF2-40B4-BE49-F238E27FC236}">
                <a16:creationId xmlns:a16="http://schemas.microsoft.com/office/drawing/2014/main" id="{F960F749-A32E-4987-92E0-FD6ABB0EAB6F}"/>
              </a:ext>
            </a:extLst>
          </p:cNvPr>
          <p:cNvPicPr>
            <a:picLocks noChangeAspect="1"/>
          </p:cNvPicPr>
          <p:nvPr/>
        </p:nvPicPr>
        <p:blipFill>
          <a:blip r:embed="rId52" cstate="hqprint">
            <a:extLst>
              <a:ext uri="{28A0092B-C50C-407E-A947-70E740481C1C}">
                <a14:useLocalDpi xmlns:a14="http://schemas.microsoft.com/office/drawing/2010/main"/>
              </a:ext>
            </a:extLst>
          </a:blip>
          <a:stretch>
            <a:fillRect/>
          </a:stretch>
        </p:blipFill>
        <p:spPr>
          <a:xfrm>
            <a:off x="4613907" y="4062191"/>
            <a:ext cx="1309893" cy="982113"/>
          </a:xfrm>
          <a:prstGeom prst="rect">
            <a:avLst/>
          </a:prstGeom>
          <a:ln>
            <a:noFill/>
          </a:ln>
          <a:effectLst>
            <a:outerShdw blurRad="292100" dist="139700" dir="2700000" algn="tl" rotWithShape="0">
              <a:srgbClr val="333333">
                <a:alpha val="65000"/>
              </a:srgbClr>
            </a:outerShdw>
          </a:effectLst>
        </p:spPr>
      </p:pic>
      <p:pic>
        <p:nvPicPr>
          <p:cNvPr id="85" name="Picture 84">
            <a:extLst>
              <a:ext uri="{FF2B5EF4-FFF2-40B4-BE49-F238E27FC236}">
                <a16:creationId xmlns:a16="http://schemas.microsoft.com/office/drawing/2014/main" id="{767BF4C5-6900-4223-A34A-02A7CEDA74C4}"/>
              </a:ext>
            </a:extLst>
          </p:cNvPr>
          <p:cNvPicPr>
            <a:picLocks noChangeAspect="1"/>
          </p:cNvPicPr>
          <p:nvPr/>
        </p:nvPicPr>
        <p:blipFill rotWithShape="1">
          <a:blip r:embed="rId53" cstate="hqprint">
            <a:extLst>
              <a:ext uri="{28A0092B-C50C-407E-A947-70E740481C1C}">
                <a14:useLocalDpi xmlns:a14="http://schemas.microsoft.com/office/drawing/2010/main"/>
              </a:ext>
            </a:extLst>
          </a:blip>
          <a:srcRect/>
          <a:stretch/>
        </p:blipFill>
        <p:spPr>
          <a:xfrm>
            <a:off x="1449718" y="5090996"/>
            <a:ext cx="641590" cy="870020"/>
          </a:xfrm>
          <a:prstGeom prst="rect">
            <a:avLst/>
          </a:prstGeom>
          <a:ln>
            <a:noFill/>
          </a:ln>
          <a:effectLst>
            <a:outerShdw blurRad="292100" dist="139700" dir="2700000" algn="tl" rotWithShape="0">
              <a:srgbClr val="333333">
                <a:alpha val="65000"/>
              </a:srgbClr>
            </a:outerShdw>
          </a:effectLst>
        </p:spPr>
      </p:pic>
      <p:pic>
        <p:nvPicPr>
          <p:cNvPr id="86" name="Picture 85">
            <a:extLst>
              <a:ext uri="{FF2B5EF4-FFF2-40B4-BE49-F238E27FC236}">
                <a16:creationId xmlns:a16="http://schemas.microsoft.com/office/drawing/2014/main" id="{FDA20338-2D6E-4EF5-8561-0713DF3865EF}"/>
              </a:ext>
            </a:extLst>
          </p:cNvPr>
          <p:cNvPicPr>
            <a:picLocks noChangeAspect="1"/>
          </p:cNvPicPr>
          <p:nvPr/>
        </p:nvPicPr>
        <p:blipFill rotWithShape="1">
          <a:blip r:embed="rId54" cstate="hqprint">
            <a:extLst>
              <a:ext uri="{28A0092B-C50C-407E-A947-70E740481C1C}">
                <a14:useLocalDpi xmlns:a14="http://schemas.microsoft.com/office/drawing/2010/main"/>
              </a:ext>
            </a:extLst>
          </a:blip>
          <a:srcRect/>
          <a:stretch/>
        </p:blipFill>
        <p:spPr>
          <a:xfrm>
            <a:off x="2028140" y="4145552"/>
            <a:ext cx="620031" cy="898751"/>
          </a:xfrm>
          <a:prstGeom prst="rect">
            <a:avLst/>
          </a:prstGeom>
          <a:ln>
            <a:noFill/>
          </a:ln>
          <a:effectLst>
            <a:outerShdw blurRad="292100" dist="139700" dir="2700000" algn="tl" rotWithShape="0">
              <a:srgbClr val="333333">
                <a:alpha val="65000"/>
              </a:srgbClr>
            </a:outerShdw>
          </a:effectLst>
        </p:spPr>
      </p:pic>
      <p:pic>
        <p:nvPicPr>
          <p:cNvPr id="87" name="Picture 86">
            <a:extLst>
              <a:ext uri="{FF2B5EF4-FFF2-40B4-BE49-F238E27FC236}">
                <a16:creationId xmlns:a16="http://schemas.microsoft.com/office/drawing/2014/main" id="{8FFB1BBB-888B-4794-A0DE-9C778BF4E968}"/>
              </a:ext>
            </a:extLst>
          </p:cNvPr>
          <p:cNvPicPr>
            <a:picLocks noChangeAspect="1"/>
          </p:cNvPicPr>
          <p:nvPr/>
        </p:nvPicPr>
        <p:blipFill rotWithShape="1">
          <a:blip r:embed="rId55" cstate="hqprint">
            <a:extLst>
              <a:ext uri="{28A0092B-C50C-407E-A947-70E740481C1C}">
                <a14:useLocalDpi xmlns:a14="http://schemas.microsoft.com/office/drawing/2010/main"/>
              </a:ext>
            </a:extLst>
          </a:blip>
          <a:srcRect/>
          <a:stretch/>
        </p:blipFill>
        <p:spPr>
          <a:xfrm>
            <a:off x="5955059" y="4192982"/>
            <a:ext cx="1264329" cy="841968"/>
          </a:xfrm>
          <a:prstGeom prst="rect">
            <a:avLst/>
          </a:prstGeom>
          <a:ln>
            <a:noFill/>
          </a:ln>
          <a:effectLst>
            <a:outerShdw blurRad="292100" dist="139700" dir="2700000" algn="tl" rotWithShape="0">
              <a:srgbClr val="333333">
                <a:alpha val="65000"/>
              </a:srgbClr>
            </a:outerShdw>
          </a:effectLst>
        </p:spPr>
      </p:pic>
      <p:pic>
        <p:nvPicPr>
          <p:cNvPr id="88" name="Picture 87">
            <a:extLst>
              <a:ext uri="{FF2B5EF4-FFF2-40B4-BE49-F238E27FC236}">
                <a16:creationId xmlns:a16="http://schemas.microsoft.com/office/drawing/2014/main" id="{6F05A0CC-FEB9-4299-9A36-3AA88E5E0194}"/>
              </a:ext>
            </a:extLst>
          </p:cNvPr>
          <p:cNvPicPr>
            <a:picLocks noChangeAspect="1"/>
          </p:cNvPicPr>
          <p:nvPr/>
        </p:nvPicPr>
        <p:blipFill>
          <a:blip r:embed="rId56" cstate="hqprint">
            <a:extLst>
              <a:ext uri="{28A0092B-C50C-407E-A947-70E740481C1C}">
                <a14:useLocalDpi xmlns:a14="http://schemas.microsoft.com/office/drawing/2010/main"/>
              </a:ext>
            </a:extLst>
          </a:blip>
          <a:stretch>
            <a:fillRect/>
          </a:stretch>
        </p:blipFill>
        <p:spPr>
          <a:xfrm>
            <a:off x="65985" y="5102231"/>
            <a:ext cx="571118" cy="859477"/>
          </a:xfrm>
          <a:prstGeom prst="rect">
            <a:avLst/>
          </a:prstGeom>
          <a:ln>
            <a:noFill/>
          </a:ln>
          <a:effectLst>
            <a:outerShdw blurRad="292100" dist="139700" dir="2700000" algn="tl" rotWithShape="0">
              <a:srgbClr val="333333">
                <a:alpha val="65000"/>
              </a:srgbClr>
            </a:outerShdw>
          </a:effectLst>
        </p:spPr>
      </p:pic>
      <p:pic>
        <p:nvPicPr>
          <p:cNvPr id="89" name="Picture 88">
            <a:extLst>
              <a:ext uri="{FF2B5EF4-FFF2-40B4-BE49-F238E27FC236}">
                <a16:creationId xmlns:a16="http://schemas.microsoft.com/office/drawing/2014/main" id="{56F8C456-3C85-4560-90DB-D0848FD8F3D0}"/>
              </a:ext>
            </a:extLst>
          </p:cNvPr>
          <p:cNvPicPr>
            <a:picLocks noChangeAspect="1"/>
          </p:cNvPicPr>
          <p:nvPr/>
        </p:nvPicPr>
        <p:blipFill rotWithShape="1">
          <a:blip r:embed="rId57" cstate="hqprint">
            <a:extLst>
              <a:ext uri="{28A0092B-C50C-407E-A947-70E740481C1C}">
                <a14:useLocalDpi xmlns:a14="http://schemas.microsoft.com/office/drawing/2010/main"/>
              </a:ext>
            </a:extLst>
          </a:blip>
          <a:srcRect/>
          <a:stretch/>
        </p:blipFill>
        <p:spPr>
          <a:xfrm>
            <a:off x="4357618" y="5129588"/>
            <a:ext cx="936984" cy="845164"/>
          </a:xfrm>
          <a:prstGeom prst="rect">
            <a:avLst/>
          </a:prstGeom>
          <a:ln>
            <a:noFill/>
          </a:ln>
          <a:effectLst>
            <a:outerShdw blurRad="292100" dist="139700" dir="2700000" algn="tl" rotWithShape="0">
              <a:srgbClr val="333333">
                <a:alpha val="65000"/>
              </a:srgbClr>
            </a:outerShdw>
          </a:effectLst>
        </p:spPr>
      </p:pic>
      <p:pic>
        <p:nvPicPr>
          <p:cNvPr id="90" name="Picture 89">
            <a:extLst>
              <a:ext uri="{FF2B5EF4-FFF2-40B4-BE49-F238E27FC236}">
                <a16:creationId xmlns:a16="http://schemas.microsoft.com/office/drawing/2014/main" id="{A28F52A7-AA6B-4F97-97BA-CBFD56F9A4E5}"/>
              </a:ext>
            </a:extLst>
          </p:cNvPr>
          <p:cNvPicPr>
            <a:picLocks noChangeAspect="1"/>
          </p:cNvPicPr>
          <p:nvPr/>
        </p:nvPicPr>
        <p:blipFill rotWithShape="1">
          <a:blip r:embed="rId58" cstate="hqprint">
            <a:extLst>
              <a:ext uri="{28A0092B-C50C-407E-A947-70E740481C1C}">
                <a14:useLocalDpi xmlns:a14="http://schemas.microsoft.com/office/drawing/2010/main"/>
              </a:ext>
            </a:extLst>
          </a:blip>
          <a:srcRect/>
          <a:stretch/>
        </p:blipFill>
        <p:spPr>
          <a:xfrm>
            <a:off x="8275647" y="5267021"/>
            <a:ext cx="835067" cy="690509"/>
          </a:xfrm>
          <a:prstGeom prst="rect">
            <a:avLst/>
          </a:prstGeom>
          <a:ln>
            <a:noFill/>
          </a:ln>
          <a:effectLst>
            <a:outerShdw blurRad="292100" dist="139700" dir="2700000" algn="tl" rotWithShape="0">
              <a:srgbClr val="333333">
                <a:alpha val="65000"/>
              </a:srgbClr>
            </a:outerShdw>
          </a:effectLst>
        </p:spPr>
      </p:pic>
      <p:pic>
        <p:nvPicPr>
          <p:cNvPr id="91" name="Picture 90">
            <a:extLst>
              <a:ext uri="{FF2B5EF4-FFF2-40B4-BE49-F238E27FC236}">
                <a16:creationId xmlns:a16="http://schemas.microsoft.com/office/drawing/2014/main" id="{84665BAE-359B-42A2-AE95-B4045F1CAAD9}"/>
              </a:ext>
            </a:extLst>
          </p:cNvPr>
          <p:cNvPicPr>
            <a:picLocks noChangeAspect="1"/>
          </p:cNvPicPr>
          <p:nvPr/>
        </p:nvPicPr>
        <p:blipFill rotWithShape="1">
          <a:blip r:embed="rId59" cstate="hqprint">
            <a:extLst>
              <a:ext uri="{28A0092B-C50C-407E-A947-70E740481C1C}">
                <a14:useLocalDpi xmlns:a14="http://schemas.microsoft.com/office/drawing/2010/main"/>
              </a:ext>
            </a:extLst>
          </a:blip>
          <a:srcRect/>
          <a:stretch/>
        </p:blipFill>
        <p:spPr>
          <a:xfrm>
            <a:off x="729172" y="5090997"/>
            <a:ext cx="641590" cy="866099"/>
          </a:xfrm>
          <a:prstGeom prst="rect">
            <a:avLst/>
          </a:prstGeom>
          <a:ln>
            <a:noFill/>
          </a:ln>
          <a:effectLst>
            <a:outerShdw blurRad="292100" dist="139700" dir="2700000" algn="tl" rotWithShape="0">
              <a:srgbClr val="333333">
                <a:alpha val="65000"/>
              </a:srgbClr>
            </a:outerShdw>
          </a:effectLst>
        </p:spPr>
      </p:pic>
      <p:pic>
        <p:nvPicPr>
          <p:cNvPr id="92" name="Picture 91">
            <a:extLst>
              <a:ext uri="{FF2B5EF4-FFF2-40B4-BE49-F238E27FC236}">
                <a16:creationId xmlns:a16="http://schemas.microsoft.com/office/drawing/2014/main" id="{6B216B2D-E7DA-4857-8489-9B68A30FE8CA}"/>
              </a:ext>
            </a:extLst>
          </p:cNvPr>
          <p:cNvPicPr>
            <a:picLocks noChangeAspect="1"/>
          </p:cNvPicPr>
          <p:nvPr/>
        </p:nvPicPr>
        <p:blipFill rotWithShape="1">
          <a:blip r:embed="rId60" cstate="hqprint">
            <a:extLst>
              <a:ext uri="{28A0092B-C50C-407E-A947-70E740481C1C}">
                <a14:useLocalDpi xmlns:a14="http://schemas.microsoft.com/office/drawing/2010/main"/>
              </a:ext>
            </a:extLst>
          </a:blip>
          <a:srcRect/>
          <a:stretch/>
        </p:blipFill>
        <p:spPr>
          <a:xfrm>
            <a:off x="3647161" y="4520568"/>
            <a:ext cx="903407" cy="509440"/>
          </a:xfrm>
          <a:prstGeom prst="rect">
            <a:avLst/>
          </a:prstGeom>
          <a:ln>
            <a:noFill/>
          </a:ln>
          <a:effectLst>
            <a:outerShdw blurRad="292100" dist="139700" dir="2700000" algn="tl" rotWithShape="0">
              <a:srgbClr val="333333">
                <a:alpha val="65000"/>
              </a:srgbClr>
            </a:outerShdw>
          </a:effectLst>
        </p:spPr>
      </p:pic>
      <p:pic>
        <p:nvPicPr>
          <p:cNvPr id="93" name="Picture 92">
            <a:extLst>
              <a:ext uri="{FF2B5EF4-FFF2-40B4-BE49-F238E27FC236}">
                <a16:creationId xmlns:a16="http://schemas.microsoft.com/office/drawing/2014/main" id="{5787C2FE-0D92-4F42-A53A-BE1FB54294F4}"/>
              </a:ext>
            </a:extLst>
          </p:cNvPr>
          <p:cNvPicPr>
            <a:picLocks noChangeAspect="1"/>
          </p:cNvPicPr>
          <p:nvPr/>
        </p:nvPicPr>
        <p:blipFill rotWithShape="1">
          <a:blip r:embed="rId61" cstate="hqprint">
            <a:extLst>
              <a:ext uri="{28A0092B-C50C-407E-A947-70E740481C1C}">
                <a14:useLocalDpi xmlns:a14="http://schemas.microsoft.com/office/drawing/2010/main"/>
              </a:ext>
            </a:extLst>
          </a:blip>
          <a:srcRect/>
          <a:stretch/>
        </p:blipFill>
        <p:spPr>
          <a:xfrm>
            <a:off x="5379247" y="5111253"/>
            <a:ext cx="768272" cy="832991"/>
          </a:xfrm>
          <a:prstGeom prst="rect">
            <a:avLst/>
          </a:prstGeom>
          <a:ln>
            <a:noFill/>
          </a:ln>
          <a:effectLst>
            <a:outerShdw blurRad="292100" dist="139700" dir="2700000" algn="tl" rotWithShape="0">
              <a:srgbClr val="333333">
                <a:alpha val="65000"/>
              </a:srgbClr>
            </a:outerShdw>
          </a:effectLst>
        </p:spPr>
      </p:pic>
      <p:pic>
        <p:nvPicPr>
          <p:cNvPr id="94" name="Picture 93">
            <a:extLst>
              <a:ext uri="{FF2B5EF4-FFF2-40B4-BE49-F238E27FC236}">
                <a16:creationId xmlns:a16="http://schemas.microsoft.com/office/drawing/2014/main" id="{F403DA9A-CA82-4F8E-8584-C87A3E09B607}"/>
              </a:ext>
            </a:extLst>
          </p:cNvPr>
          <p:cNvPicPr>
            <a:picLocks noChangeAspect="1"/>
          </p:cNvPicPr>
          <p:nvPr/>
        </p:nvPicPr>
        <p:blipFill>
          <a:blip r:embed="rId62" cstate="hqprint">
            <a:extLst>
              <a:ext uri="{28A0092B-C50C-407E-A947-70E740481C1C}">
                <a14:useLocalDpi xmlns:a14="http://schemas.microsoft.com/office/drawing/2010/main"/>
              </a:ext>
            </a:extLst>
          </a:blip>
          <a:stretch>
            <a:fillRect/>
          </a:stretch>
        </p:blipFill>
        <p:spPr>
          <a:xfrm>
            <a:off x="3660416" y="3927477"/>
            <a:ext cx="761491" cy="507660"/>
          </a:xfrm>
          <a:prstGeom prst="rect">
            <a:avLst/>
          </a:prstGeom>
          <a:ln>
            <a:noFill/>
          </a:ln>
          <a:effectLst>
            <a:outerShdw blurRad="292100" dist="139700" dir="2700000" algn="tl" rotWithShape="0">
              <a:srgbClr val="333333">
                <a:alpha val="65000"/>
              </a:srgbClr>
            </a:outerShdw>
          </a:effectLst>
        </p:spPr>
      </p:pic>
      <p:pic>
        <p:nvPicPr>
          <p:cNvPr id="95" name="Picture 94">
            <a:extLst>
              <a:ext uri="{FF2B5EF4-FFF2-40B4-BE49-F238E27FC236}">
                <a16:creationId xmlns:a16="http://schemas.microsoft.com/office/drawing/2014/main" id="{45AFA9E7-9C57-41BF-AA4C-4E621D5398FD}"/>
              </a:ext>
            </a:extLst>
          </p:cNvPr>
          <p:cNvPicPr>
            <a:picLocks noChangeAspect="1"/>
          </p:cNvPicPr>
          <p:nvPr/>
        </p:nvPicPr>
        <p:blipFill rotWithShape="1">
          <a:blip r:embed="rId63" cstate="hqprint">
            <a:extLst>
              <a:ext uri="{28A0092B-C50C-407E-A947-70E740481C1C}">
                <a14:useLocalDpi xmlns:a14="http://schemas.microsoft.com/office/drawing/2010/main"/>
              </a:ext>
            </a:extLst>
          </a:blip>
          <a:srcRect/>
          <a:stretch/>
        </p:blipFill>
        <p:spPr>
          <a:xfrm>
            <a:off x="2927018" y="5090996"/>
            <a:ext cx="693116" cy="865164"/>
          </a:xfrm>
          <a:prstGeom prst="rect">
            <a:avLst/>
          </a:prstGeom>
          <a:ln>
            <a:noFill/>
          </a:ln>
          <a:effectLst>
            <a:outerShdw blurRad="292100" dist="139700" dir="2700000" algn="tl" rotWithShape="0">
              <a:srgbClr val="333333">
                <a:alpha val="65000"/>
              </a:srgbClr>
            </a:outerShdw>
          </a:effectLst>
        </p:spPr>
      </p:pic>
      <p:pic>
        <p:nvPicPr>
          <p:cNvPr id="96" name="Picture 95">
            <a:extLst>
              <a:ext uri="{FF2B5EF4-FFF2-40B4-BE49-F238E27FC236}">
                <a16:creationId xmlns:a16="http://schemas.microsoft.com/office/drawing/2014/main" id="{554AACD0-67DD-47BC-B990-1D02B2524ED7}"/>
              </a:ext>
            </a:extLst>
          </p:cNvPr>
          <p:cNvPicPr>
            <a:picLocks noChangeAspect="1"/>
          </p:cNvPicPr>
          <p:nvPr/>
        </p:nvPicPr>
        <p:blipFill rotWithShape="1">
          <a:blip r:embed="rId64" cstate="hqprint">
            <a:extLst>
              <a:ext uri="{28A0092B-C50C-407E-A947-70E740481C1C}">
                <a14:useLocalDpi xmlns:a14="http://schemas.microsoft.com/office/drawing/2010/main"/>
              </a:ext>
            </a:extLst>
          </a:blip>
          <a:srcRect/>
          <a:stretch/>
        </p:blipFill>
        <p:spPr>
          <a:xfrm>
            <a:off x="2170263" y="5109814"/>
            <a:ext cx="697681" cy="885975"/>
          </a:xfrm>
          <a:prstGeom prst="rect">
            <a:avLst/>
          </a:prstGeom>
          <a:ln>
            <a:noFill/>
          </a:ln>
          <a:effectLst>
            <a:outerShdw blurRad="292100" dist="139700" dir="2700000" algn="tl" rotWithShape="0">
              <a:srgbClr val="333333">
                <a:alpha val="65000"/>
              </a:srgbClr>
            </a:outerShdw>
          </a:effectLst>
        </p:spPr>
      </p:pic>
      <p:pic>
        <p:nvPicPr>
          <p:cNvPr id="97" name="Picture 96">
            <a:extLst>
              <a:ext uri="{FF2B5EF4-FFF2-40B4-BE49-F238E27FC236}">
                <a16:creationId xmlns:a16="http://schemas.microsoft.com/office/drawing/2014/main" id="{8A9F88B1-6369-4854-A3A0-6504C3BDBCB3}"/>
              </a:ext>
            </a:extLst>
          </p:cNvPr>
          <p:cNvPicPr>
            <a:picLocks noChangeAspect="1"/>
          </p:cNvPicPr>
          <p:nvPr/>
        </p:nvPicPr>
        <p:blipFill rotWithShape="1">
          <a:blip r:embed="rId65" cstate="hqprint">
            <a:extLst>
              <a:ext uri="{28A0092B-C50C-407E-A947-70E740481C1C}">
                <a14:useLocalDpi xmlns:a14="http://schemas.microsoft.com/office/drawing/2010/main"/>
              </a:ext>
            </a:extLst>
          </a:blip>
          <a:srcRect/>
          <a:stretch/>
        </p:blipFill>
        <p:spPr>
          <a:xfrm>
            <a:off x="8242658" y="4701855"/>
            <a:ext cx="835358" cy="509009"/>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3275567-F410-499F-A925-D2B988CE6B17}"/>
              </a:ext>
            </a:extLst>
          </p:cNvPr>
          <p:cNvPicPr>
            <a:picLocks noChangeAspect="1"/>
          </p:cNvPicPr>
          <p:nvPr/>
        </p:nvPicPr>
        <p:blipFill rotWithShape="1">
          <a:blip r:embed="rId66" cstate="hqprint">
            <a:extLst>
              <a:ext uri="{28A0092B-C50C-407E-A947-70E740481C1C}">
                <a14:useLocalDpi xmlns:a14="http://schemas.microsoft.com/office/drawing/2010/main"/>
              </a:ext>
            </a:extLst>
          </a:blip>
          <a:srcRect/>
          <a:stretch/>
        </p:blipFill>
        <p:spPr>
          <a:xfrm>
            <a:off x="6231147" y="5106235"/>
            <a:ext cx="553129" cy="857315"/>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965F6573-E4E9-4F11-8293-89ACBEB5C164}"/>
              </a:ext>
            </a:extLst>
          </p:cNvPr>
          <p:cNvPicPr>
            <a:picLocks noChangeAspect="1"/>
          </p:cNvPicPr>
          <p:nvPr/>
        </p:nvPicPr>
        <p:blipFill>
          <a:blip r:embed="rId67" cstate="hqprint">
            <a:extLst>
              <a:ext uri="{28A0092B-C50C-407E-A947-70E740481C1C}">
                <a14:useLocalDpi xmlns:a14="http://schemas.microsoft.com/office/drawing/2010/main"/>
              </a:ext>
            </a:extLst>
          </a:blip>
          <a:stretch>
            <a:fillRect/>
          </a:stretch>
        </p:blipFill>
        <p:spPr>
          <a:xfrm>
            <a:off x="3675587" y="5109814"/>
            <a:ext cx="643230" cy="857642"/>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455788A2-A782-480E-B80C-15C3927FEC2B}"/>
              </a:ext>
            </a:extLst>
          </p:cNvPr>
          <p:cNvPicPr>
            <a:picLocks noChangeAspect="1"/>
          </p:cNvPicPr>
          <p:nvPr/>
        </p:nvPicPr>
        <p:blipFill rotWithShape="1">
          <a:blip r:embed="rId68" cstate="hqprint">
            <a:extLst>
              <a:ext uri="{28A0092B-C50C-407E-A947-70E740481C1C}">
                <a14:useLocalDpi xmlns:a14="http://schemas.microsoft.com/office/drawing/2010/main"/>
              </a:ext>
            </a:extLst>
          </a:blip>
          <a:srcRect/>
          <a:stretch/>
        </p:blipFill>
        <p:spPr>
          <a:xfrm>
            <a:off x="5673822" y="2040232"/>
            <a:ext cx="823736" cy="649706"/>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A1DB0BA3-7C8B-0446-B0F4-6415CA605D8F}"/>
              </a:ext>
            </a:extLst>
          </p:cNvPr>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2344521" y="2746137"/>
            <a:ext cx="3950204" cy="568356"/>
          </a:xfrm>
          <a:prstGeom prst="rect">
            <a:avLst/>
          </a:prstGeom>
          <a:noFill/>
          <a:ln>
            <a:solidFill>
              <a:schemeClr val="tx1">
                <a:alpha val="75000"/>
              </a:schemeClr>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FD81505-965E-6946-98AE-7317E21EB1A0}"/>
              </a:ext>
            </a:extLst>
          </p:cNvPr>
          <p:cNvPicPr>
            <a:picLocks noChangeAspect="1"/>
          </p:cNvPicPr>
          <p:nvPr/>
        </p:nvPicPr>
        <p:blipFill>
          <a:blip r:embed="rId70" cstate="hqprint">
            <a:extLst>
              <a:ext uri="{28A0092B-C50C-407E-A947-70E740481C1C}">
                <a14:useLocalDpi xmlns:a14="http://schemas.microsoft.com/office/drawing/2010/main"/>
              </a:ext>
            </a:extLst>
          </a:blip>
          <a:stretch>
            <a:fillRect/>
          </a:stretch>
        </p:blipFill>
        <p:spPr>
          <a:xfrm>
            <a:off x="6060408" y="3035760"/>
            <a:ext cx="930201" cy="344248"/>
          </a:xfrm>
          <a:prstGeom prst="rect">
            <a:avLst/>
          </a:prstGeom>
        </p:spPr>
      </p:pic>
      <p:sp>
        <p:nvSpPr>
          <p:cNvPr id="4" name="Rectangle 3">
            <a:extLst>
              <a:ext uri="{FF2B5EF4-FFF2-40B4-BE49-F238E27FC236}">
                <a16:creationId xmlns:a16="http://schemas.microsoft.com/office/drawing/2014/main" id="{C4755D03-1FB7-2D40-8841-BE6E89489F3A}"/>
              </a:ext>
            </a:extLst>
          </p:cNvPr>
          <p:cNvSpPr/>
          <p:nvPr/>
        </p:nvSpPr>
        <p:spPr>
          <a:xfrm>
            <a:off x="4482913" y="3290500"/>
            <a:ext cx="223138" cy="300082"/>
          </a:xfrm>
          <a:prstGeom prst="rect">
            <a:avLst/>
          </a:prstGeom>
        </p:spPr>
        <p:txBody>
          <a:bodyPr wrap="none">
            <a:spAutoFit/>
          </a:bodyPr>
          <a:lstStyle/>
          <a:p>
            <a:r>
              <a:rPr lang="en-US" sz="1350">
                <a:solidFill>
                  <a:srgbClr val="000000"/>
                </a:solidFill>
                <a:latin typeface="-webkit-standard"/>
              </a:rPr>
              <a:t> </a:t>
            </a:r>
            <a:endParaRPr lang="en-US" sz="1350"/>
          </a:p>
        </p:txBody>
      </p:sp>
    </p:spTree>
    <p:extLst>
      <p:ext uri="{BB962C8B-B14F-4D97-AF65-F5344CB8AC3E}">
        <p14:creationId xmlns:p14="http://schemas.microsoft.com/office/powerpoint/2010/main" val="398179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56E57-9062-495A-AA81-7756A8BE3BA4}"/>
              </a:ext>
            </a:extLst>
          </p:cNvPr>
          <p:cNvSpPr>
            <a:spLocks noGrp="1"/>
          </p:cNvSpPr>
          <p:nvPr>
            <p:ph type="title"/>
          </p:nvPr>
        </p:nvSpPr>
        <p:spPr>
          <a:xfrm>
            <a:off x="1280160" y="756000"/>
            <a:ext cx="7431840" cy="1116000"/>
          </a:xfrm>
        </p:spPr>
        <p:txBody>
          <a:bodyPr/>
          <a:lstStyle/>
          <a:p>
            <a:r>
              <a:rPr lang="nl-BE" dirty="0"/>
              <a:t>Wetgeving</a:t>
            </a:r>
          </a:p>
        </p:txBody>
      </p:sp>
      <p:sp>
        <p:nvSpPr>
          <p:cNvPr id="4" name="Tijdelijke aanduiding voor inhoud 2">
            <a:extLst>
              <a:ext uri="{FF2B5EF4-FFF2-40B4-BE49-F238E27FC236}">
                <a16:creationId xmlns:a16="http://schemas.microsoft.com/office/drawing/2014/main" id="{7482872A-281F-4BF5-B655-D88D34628F12}"/>
              </a:ext>
            </a:extLst>
          </p:cNvPr>
          <p:cNvSpPr txBox="1">
            <a:spLocks/>
          </p:cNvSpPr>
          <p:nvPr/>
        </p:nvSpPr>
        <p:spPr>
          <a:xfrm>
            <a:off x="1081993" y="1749829"/>
            <a:ext cx="6661223" cy="866911"/>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165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165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2800" dirty="0"/>
              <a:t>Voor de Unie zorgwekkende invasieve </a:t>
            </a:r>
          </a:p>
          <a:p>
            <a:pPr>
              <a:buFontTx/>
              <a:buNone/>
            </a:pPr>
            <a:r>
              <a:rPr lang="nl-BE" sz="2800" dirty="0"/>
              <a:t>uitheemse soorten mogen niet opzettelijk:</a:t>
            </a:r>
          </a:p>
        </p:txBody>
      </p:sp>
      <p:sp>
        <p:nvSpPr>
          <p:cNvPr id="25" name="Tekstvak 24">
            <a:extLst>
              <a:ext uri="{FF2B5EF4-FFF2-40B4-BE49-F238E27FC236}">
                <a16:creationId xmlns:a16="http://schemas.microsoft.com/office/drawing/2014/main" id="{CEA37A13-4717-410C-A575-81CEC33ACE9F}"/>
              </a:ext>
            </a:extLst>
          </p:cNvPr>
          <p:cNvSpPr txBox="1"/>
          <p:nvPr/>
        </p:nvSpPr>
        <p:spPr>
          <a:xfrm>
            <a:off x="1296000" y="2840477"/>
            <a:ext cx="7264340" cy="2585323"/>
          </a:xfrm>
          <a:prstGeom prst="rect">
            <a:avLst/>
          </a:prstGeom>
          <a:noFill/>
        </p:spPr>
        <p:txBody>
          <a:bodyPr wrap="square" rtlCol="0">
            <a:spAutoFit/>
          </a:bodyPr>
          <a:lstStyle/>
          <a:p>
            <a:r>
              <a:rPr lang="nl-BE" b="0" i="0" dirty="0">
                <a:solidFill>
                  <a:srgbClr val="000000"/>
                </a:solidFill>
                <a:effectLst/>
                <a:latin typeface="Arial" panose="020B0604020202020204" pitchFamily="34" charset="0"/>
              </a:rPr>
              <a:t>1° worden gehouden, ook in een gesloten omgeving;</a:t>
            </a:r>
            <a:br>
              <a:rPr lang="nl-BE" dirty="0"/>
            </a:br>
            <a:r>
              <a:rPr lang="nl-BE" b="0" i="0" dirty="0">
                <a:solidFill>
                  <a:srgbClr val="000000"/>
                </a:solidFill>
                <a:effectLst/>
                <a:latin typeface="Arial" panose="020B0604020202020204" pitchFamily="34" charset="0"/>
              </a:rPr>
              <a:t>2° worden gekweekt, ook in een gesloten omgeving;</a:t>
            </a:r>
            <a:br>
              <a:rPr lang="nl-BE" dirty="0"/>
            </a:br>
            <a:r>
              <a:rPr lang="nl-BE" b="0" i="0" dirty="0">
                <a:solidFill>
                  <a:srgbClr val="000000"/>
                </a:solidFill>
                <a:effectLst/>
                <a:latin typeface="Arial" panose="020B0604020202020204" pitchFamily="34" charset="0"/>
              </a:rPr>
              <a:t>3° </a:t>
            </a:r>
            <a:r>
              <a:rPr lang="nl-BE" dirty="0">
                <a:solidFill>
                  <a:srgbClr val="000000"/>
                </a:solidFill>
                <a:latin typeface="Arial" panose="020B0604020202020204" pitchFamily="34" charset="0"/>
              </a:rPr>
              <a:t>worden </a:t>
            </a:r>
            <a:r>
              <a:rPr lang="nl-BE" b="0" i="0" dirty="0">
                <a:solidFill>
                  <a:srgbClr val="000000"/>
                </a:solidFill>
                <a:effectLst/>
                <a:latin typeface="Arial" panose="020B0604020202020204" pitchFamily="34" charset="0"/>
              </a:rPr>
              <a:t>vervoerd, behalve om in het kader van de uitroeiing van de </a:t>
            </a:r>
            <a:r>
              <a:rPr lang="nl-BE" b="0" i="0" dirty="0" err="1">
                <a:solidFill>
                  <a:srgbClr val="000000"/>
                </a:solidFill>
                <a:effectLst/>
                <a:latin typeface="Arial" panose="020B0604020202020204" pitchFamily="34" charset="0"/>
              </a:rPr>
              <a:t>specimens</a:t>
            </a:r>
            <a:r>
              <a:rPr lang="nl-BE" b="0" i="0" dirty="0">
                <a:solidFill>
                  <a:srgbClr val="000000"/>
                </a:solidFill>
                <a:effectLst/>
                <a:latin typeface="Arial" panose="020B0604020202020204" pitchFamily="34" charset="0"/>
              </a:rPr>
              <a:t> naar voorzieningen te worden vervoerd;</a:t>
            </a:r>
            <a:br>
              <a:rPr lang="nl-BE" dirty="0"/>
            </a:br>
            <a:r>
              <a:rPr lang="nl-BE" b="0" i="0" dirty="0">
                <a:solidFill>
                  <a:srgbClr val="000000"/>
                </a:solidFill>
                <a:effectLst/>
                <a:latin typeface="Arial" panose="020B0604020202020204" pitchFamily="34" charset="0"/>
              </a:rPr>
              <a:t>4° in de handel worden gebracht;</a:t>
            </a:r>
            <a:br>
              <a:rPr lang="nl-BE" dirty="0"/>
            </a:br>
            <a:r>
              <a:rPr lang="nl-BE" b="0" i="0" dirty="0">
                <a:solidFill>
                  <a:srgbClr val="000000"/>
                </a:solidFill>
                <a:effectLst/>
                <a:latin typeface="Arial" panose="020B0604020202020204" pitchFamily="34" charset="0"/>
              </a:rPr>
              <a:t>5° worden gebruikt of uitgewisseld;</a:t>
            </a:r>
            <a:br>
              <a:rPr lang="nl-BE" dirty="0"/>
            </a:br>
            <a:r>
              <a:rPr lang="nl-BE" b="0" i="0" dirty="0">
                <a:solidFill>
                  <a:srgbClr val="000000"/>
                </a:solidFill>
                <a:effectLst/>
                <a:latin typeface="Arial" panose="020B0604020202020204" pitchFamily="34" charset="0"/>
              </a:rPr>
              <a:t>6° </a:t>
            </a:r>
            <a:r>
              <a:rPr lang="nl-BE" dirty="0">
                <a:solidFill>
                  <a:srgbClr val="000000"/>
                </a:solidFill>
                <a:latin typeface="Arial" panose="020B0604020202020204" pitchFamily="34" charset="0"/>
              </a:rPr>
              <a:t>worden </a:t>
            </a:r>
            <a:r>
              <a:rPr lang="nl-BE" b="0" i="0" dirty="0">
                <a:solidFill>
                  <a:srgbClr val="000000"/>
                </a:solidFill>
                <a:effectLst/>
                <a:latin typeface="Arial" panose="020B0604020202020204" pitchFamily="34" charset="0"/>
              </a:rPr>
              <a:t>toegestaan zich voort te planten, te kweken of te telen, ook in een gesloten omgeving;</a:t>
            </a:r>
            <a:br>
              <a:rPr lang="nl-BE" dirty="0"/>
            </a:br>
            <a:r>
              <a:rPr lang="nl-BE" b="0" i="0" dirty="0">
                <a:solidFill>
                  <a:srgbClr val="000000"/>
                </a:solidFill>
                <a:effectLst/>
                <a:latin typeface="Arial" panose="020B0604020202020204" pitchFamily="34" charset="0"/>
              </a:rPr>
              <a:t>7° worden vrijgelaten in het milieu.</a:t>
            </a:r>
            <a:endParaRPr lang="nl-BE" dirty="0"/>
          </a:p>
        </p:txBody>
      </p:sp>
      <p:sp>
        <p:nvSpPr>
          <p:cNvPr id="26" name="Tekstvak 25">
            <a:extLst>
              <a:ext uri="{FF2B5EF4-FFF2-40B4-BE49-F238E27FC236}">
                <a16:creationId xmlns:a16="http://schemas.microsoft.com/office/drawing/2014/main" id="{1C7B5F63-74C8-44A6-8CFC-1918AC296C07}"/>
              </a:ext>
            </a:extLst>
          </p:cNvPr>
          <p:cNvSpPr txBox="1"/>
          <p:nvPr/>
        </p:nvSpPr>
        <p:spPr>
          <a:xfrm rot="16200000">
            <a:off x="7135911" y="1638757"/>
            <a:ext cx="3646846" cy="369332"/>
          </a:xfrm>
          <a:prstGeom prst="rect">
            <a:avLst/>
          </a:prstGeom>
          <a:noFill/>
        </p:spPr>
        <p:txBody>
          <a:bodyPr wrap="square" rtlCol="0">
            <a:spAutoFit/>
          </a:bodyPr>
          <a:lstStyle/>
          <a:p>
            <a:r>
              <a:rPr lang="nl-BE" i="1" dirty="0"/>
              <a:t>EU verordening 2014/1143 Art. 7</a:t>
            </a:r>
          </a:p>
        </p:txBody>
      </p:sp>
      <p:pic>
        <p:nvPicPr>
          <p:cNvPr id="3" name="Afbeelding 2">
            <a:extLst>
              <a:ext uri="{FF2B5EF4-FFF2-40B4-BE49-F238E27FC236}">
                <a16:creationId xmlns:a16="http://schemas.microsoft.com/office/drawing/2014/main" id="{6F605F9F-AB23-09AE-84C9-C1F511A64143}"/>
              </a:ext>
            </a:extLst>
          </p:cNvPr>
          <p:cNvPicPr>
            <a:picLocks noChangeAspect="1"/>
          </p:cNvPicPr>
          <p:nvPr/>
        </p:nvPicPr>
        <p:blipFill>
          <a:blip r:embed="rId7"/>
          <a:stretch>
            <a:fillRect/>
          </a:stretch>
        </p:blipFill>
        <p:spPr>
          <a:xfrm>
            <a:off x="7468145" y="5445162"/>
            <a:ext cx="1707028" cy="1737511"/>
          </a:xfrm>
          <a:prstGeom prst="rect">
            <a:avLst/>
          </a:prstGeom>
        </p:spPr>
      </p:pic>
    </p:spTree>
    <p:extLst>
      <p:ext uri="{BB962C8B-B14F-4D97-AF65-F5344CB8AC3E}">
        <p14:creationId xmlns:p14="http://schemas.microsoft.com/office/powerpoint/2010/main" val="4037580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BE" dirty="0"/>
          </a:p>
        </p:txBody>
      </p:sp>
      <p:sp>
        <p:nvSpPr>
          <p:cNvPr id="3" name="Ondertitel 2"/>
          <p:cNvSpPr>
            <a:spLocks noGrp="1"/>
          </p:cNvSpPr>
          <p:nvPr>
            <p:ph type="subTitle" idx="1"/>
          </p:nvPr>
        </p:nvSpPr>
        <p:spPr/>
        <p:txBody>
          <a:bodyPr/>
          <a:lstStyle/>
          <a:p>
            <a:endParaRPr lang="nl-BE"/>
          </a:p>
        </p:txBody>
      </p:sp>
      <p:pic>
        <p:nvPicPr>
          <p:cNvPr id="5" name="Afbeelding 4"/>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519416" y="5914724"/>
            <a:ext cx="3531700" cy="723600"/>
          </a:xfrm>
          <a:prstGeom prst="rect">
            <a:avLst/>
          </a:prstGeom>
        </p:spPr>
      </p:pic>
      <p:pic>
        <p:nvPicPr>
          <p:cNvPr id="7" name="Picture 2" descr="C:\Users\Ninh\Desktop\Ninh\Tom\tom logo's\Agentschap_NatuurenBos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246" y="597527"/>
            <a:ext cx="1671254" cy="6506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endParaRPr lang="nl-BE" dirty="0"/>
          </a:p>
        </p:txBody>
      </p:sp>
      <p:sp>
        <p:nvSpPr>
          <p:cNvPr id="6" name="Ondertitel 5"/>
          <p:cNvSpPr>
            <a:spLocks noGrp="1"/>
          </p:cNvSpPr>
          <p:nvPr>
            <p:ph type="subTitle" idx="1"/>
          </p:nvPr>
        </p:nvSpPr>
        <p:spPr/>
        <p:txBody>
          <a:bodyPr/>
          <a:lstStyle/>
          <a:p>
            <a:endParaRPr lang="nl-BE"/>
          </a:p>
        </p:txBody>
      </p:sp>
      <p:sp>
        <p:nvSpPr>
          <p:cNvPr id="7" name="Tijdelijke aanduiding voor inhoud 6"/>
          <p:cNvSpPr>
            <a:spLocks noGrp="1"/>
          </p:cNvSpPr>
          <p:nvPr>
            <p:ph idx="12"/>
          </p:nvPr>
        </p:nvSpPr>
        <p:spPr/>
        <p:txBody>
          <a:bodyPr/>
          <a:lstStyle/>
          <a:p>
            <a:endParaRPr lang="nl-BE"/>
          </a:p>
        </p:txBody>
      </p:sp>
      <p:pic>
        <p:nvPicPr>
          <p:cNvPr id="9" name="Picture 2" descr="C:\Users\Ninh\Desktop\Ninh\Tom\tom logo's\Agentschap_NatuurenBos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338" y="324221"/>
            <a:ext cx="1857404" cy="723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endParaRPr lang="nl-BE" dirty="0"/>
          </a:p>
        </p:txBody>
      </p:sp>
      <p:sp>
        <p:nvSpPr>
          <p:cNvPr id="10" name="Tijdelijke aanduiding voor inhoud 9"/>
          <p:cNvSpPr>
            <a:spLocks noGrp="1"/>
          </p:cNvSpPr>
          <p:nvPr>
            <p:ph sz="half" idx="1"/>
          </p:nvPr>
        </p:nvSpPr>
        <p:spPr/>
        <p:txBody>
          <a:bodyPr/>
          <a:lstStyle/>
          <a:p>
            <a:pPr>
              <a:buNone/>
            </a:pPr>
            <a:endParaRPr lang="nl-BE" dirty="0"/>
          </a:p>
        </p:txBody>
      </p:sp>
      <p:pic>
        <p:nvPicPr>
          <p:cNvPr id="5" name="Picture 2" descr="C:\Users\Ninh\Desktop\Ninh\Tom\tom logo's\Agentschap_NatuurenBos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548" y="5858071"/>
            <a:ext cx="1857404" cy="723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endParaRPr lang="nl-BE" dirty="0"/>
          </a:p>
        </p:txBody>
      </p:sp>
      <p:sp>
        <p:nvSpPr>
          <p:cNvPr id="8" name="Tijdelijke aanduiding voor inhoud 7"/>
          <p:cNvSpPr>
            <a:spLocks noGrp="1"/>
          </p:cNvSpPr>
          <p:nvPr>
            <p:ph idx="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749CDD0-7D77-4D23-9A27-F361E39BA472}" type="datetime1">
              <a:rPr lang="nl-BE" smtClean="0"/>
              <a:pPr/>
              <a:t>16/10/2023</a:t>
            </a:fld>
            <a:r>
              <a:rPr lang="nl-BE"/>
              <a:t> </a:t>
            </a:r>
            <a:r>
              <a:rPr lang="nl-BE" b="1">
                <a:latin typeface="Calibri" panose="020F0502020204030204" pitchFamily="34" charset="0"/>
              </a:rPr>
              <a:t>│</a:t>
            </a:r>
            <a:fld id="{B263F6C6-2226-4286-8995-C42CB1E7C290}" type="slidenum">
              <a:rPr lang="nl-BE" smtClean="0">
                <a:latin typeface="Calibri" panose="020F0502020204030204" pitchFamily="34" charset="0"/>
              </a:rPr>
              <a:pPr/>
              <a:t>53</a:t>
            </a:fld>
            <a:endParaRPr lang="nl-BE" dirty="0"/>
          </a:p>
        </p:txBody>
      </p:sp>
      <p:pic>
        <p:nvPicPr>
          <p:cNvPr id="3" name="Tijdelijke aanduiding voor afbeelding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0" name="Picture 2" descr="C:\Users\Ninh\Desktop\Ninh\Tom\tom logo's\Agentschap_NatuurenBos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781" y="5829496"/>
            <a:ext cx="1857404" cy="7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38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655999" y="0"/>
            <a:ext cx="7975681" cy="6858001"/>
          </a:xfrm>
        </p:spPr>
      </p:pic>
      <p:grpSp>
        <p:nvGrpSpPr>
          <p:cNvPr id="12" name="Groep 11"/>
          <p:cNvGrpSpPr/>
          <p:nvPr/>
        </p:nvGrpSpPr>
        <p:grpSpPr>
          <a:xfrm>
            <a:off x="-1" y="0"/>
            <a:ext cx="6228000" cy="6858000"/>
            <a:chOff x="288001" y="288000"/>
            <a:chExt cx="6033505" cy="6265475"/>
          </a:xfrm>
          <a:solidFill>
            <a:schemeClr val="tx2"/>
          </a:solidFill>
        </p:grpSpPr>
        <p:sp>
          <p:nvSpPr>
            <p:cNvPr id="13" name="Rechthoek 12"/>
            <p:cNvSpPr>
              <a:spLocks/>
            </p:cNvSpPr>
            <p:nvPr/>
          </p:nvSpPr>
          <p:spPr>
            <a:xfrm flipV="1">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hthoekige driehoek 13"/>
            <p:cNvSpPr/>
            <p:nvPr/>
          </p:nvSpPr>
          <p:spPr>
            <a:xfrm flipV="1">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5" name="Titel 4"/>
          <p:cNvSpPr>
            <a:spLocks noGrp="1"/>
          </p:cNvSpPr>
          <p:nvPr>
            <p:ph type="ctrTitle"/>
          </p:nvPr>
        </p:nvSpPr>
        <p:spPr/>
        <p:txBody>
          <a:bodyPr/>
          <a:lstStyle/>
          <a:p>
            <a:endParaRPr lang="nl-BE" dirty="0"/>
          </a:p>
        </p:txBody>
      </p:sp>
      <p:sp>
        <p:nvSpPr>
          <p:cNvPr id="6" name="Tijdelijke aanduiding voor inhoud 5"/>
          <p:cNvSpPr>
            <a:spLocks noGrp="1"/>
          </p:cNvSpPr>
          <p:nvPr>
            <p:ph sz="quarter" idx="13"/>
          </p:nvPr>
        </p:nvSpPr>
        <p:spPr/>
        <p:txBody>
          <a:bodyPr/>
          <a:lstStyle/>
          <a:p>
            <a:endParaRPr lang="nl-BE"/>
          </a:p>
        </p:txBody>
      </p:sp>
      <p:pic>
        <p:nvPicPr>
          <p:cNvPr id="15" name="Afbeelding 14"/>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426618" y="6128084"/>
            <a:ext cx="3531700" cy="7236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225040" y="0"/>
            <a:ext cx="6918960" cy="6858001"/>
          </a:xfrm>
        </p:spPr>
      </p:pic>
      <p:grpSp>
        <p:nvGrpSpPr>
          <p:cNvPr id="12" name="Groep 11"/>
          <p:cNvGrpSpPr/>
          <p:nvPr/>
        </p:nvGrpSpPr>
        <p:grpSpPr>
          <a:xfrm>
            <a:off x="-1" y="0"/>
            <a:ext cx="6228000" cy="6858000"/>
            <a:chOff x="288001" y="288000"/>
            <a:chExt cx="6033505" cy="6265475"/>
          </a:xfrm>
          <a:solidFill>
            <a:schemeClr val="tx2"/>
          </a:solidFill>
        </p:grpSpPr>
        <p:sp>
          <p:nvSpPr>
            <p:cNvPr id="13" name="Rechthoek 12"/>
            <p:cNvSpPr>
              <a:spLocks/>
            </p:cNvSpPr>
            <p:nvPr/>
          </p:nvSpPr>
          <p:spPr>
            <a:xfrm flipV="1">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hthoekige driehoek 13"/>
            <p:cNvSpPr/>
            <p:nvPr/>
          </p:nvSpPr>
          <p:spPr>
            <a:xfrm flipV="1">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5" name="Titel 4"/>
          <p:cNvSpPr>
            <a:spLocks noGrp="1"/>
          </p:cNvSpPr>
          <p:nvPr>
            <p:ph type="ctrTitle"/>
          </p:nvPr>
        </p:nvSpPr>
        <p:spPr/>
        <p:txBody>
          <a:bodyPr/>
          <a:lstStyle/>
          <a:p>
            <a:endParaRPr lang="nl-BE" dirty="0"/>
          </a:p>
        </p:txBody>
      </p:sp>
      <p:sp>
        <p:nvSpPr>
          <p:cNvPr id="6" name="Tijdelijke aanduiding voor inhoud 5"/>
          <p:cNvSpPr>
            <a:spLocks noGrp="1"/>
          </p:cNvSpPr>
          <p:nvPr>
            <p:ph sz="quarter" idx="13"/>
          </p:nvPr>
        </p:nvSpPr>
        <p:spPr/>
        <p:txBody>
          <a:bodyPr/>
          <a:lstStyle/>
          <a:p>
            <a:endParaRPr lang="nl-BE"/>
          </a:p>
        </p:txBody>
      </p:sp>
      <p:pic>
        <p:nvPicPr>
          <p:cNvPr id="15" name="Afbeelding 14"/>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426618" y="6128084"/>
            <a:ext cx="3531700" cy="723600"/>
          </a:xfrm>
          <a:prstGeom prst="rect">
            <a:avLst/>
          </a:prstGeom>
        </p:spPr>
      </p:pic>
    </p:spTree>
    <p:extLst>
      <p:ext uri="{BB962C8B-B14F-4D97-AF65-F5344CB8AC3E}">
        <p14:creationId xmlns:p14="http://schemas.microsoft.com/office/powerpoint/2010/main" val="2946524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 name="Titel 17"/>
          <p:cNvSpPr>
            <a:spLocks noGrp="1"/>
          </p:cNvSpPr>
          <p:nvPr>
            <p:ph type="ctrTitle"/>
          </p:nvPr>
        </p:nvSpPr>
        <p:spPr>
          <a:xfrm>
            <a:off x="1295999" y="2023200"/>
            <a:ext cx="4980976" cy="2073600"/>
          </a:xfrm>
        </p:spPr>
        <p:txBody>
          <a:bodyPr anchor="b"/>
          <a:lstStyle/>
          <a:p>
            <a:endParaRPr lang="nl-BE" dirty="0"/>
          </a:p>
        </p:txBody>
      </p:sp>
      <p:sp>
        <p:nvSpPr>
          <p:cNvPr id="19" name="Ondertitel 18"/>
          <p:cNvSpPr>
            <a:spLocks noGrp="1"/>
          </p:cNvSpPr>
          <p:nvPr>
            <p:ph type="subTitle" idx="1"/>
          </p:nvPr>
        </p:nvSpPr>
        <p:spPr>
          <a:xfrm>
            <a:off x="1280760" y="4154400"/>
            <a:ext cx="7416000" cy="1656000"/>
          </a:xfrm>
        </p:spPr>
        <p:txBody>
          <a:bodyPr/>
          <a:lstStyle/>
          <a:p>
            <a:endParaRPr lang="nl-BE" dirty="0">
              <a:solidFill>
                <a:schemeClr val="tx1"/>
              </a:solidFill>
            </a:endParaRPr>
          </a:p>
        </p:txBody>
      </p:sp>
      <p:sp>
        <p:nvSpPr>
          <p:cNvPr id="20" name="Tijdelijke aanduiding voor tekst 19"/>
          <p:cNvSpPr>
            <a:spLocks noGrp="1"/>
          </p:cNvSpPr>
          <p:nvPr>
            <p:ph type="body" sz="quarter" idx="15"/>
          </p:nvPr>
        </p:nvSpPr>
        <p:spPr/>
        <p:txBody>
          <a:bodyPr/>
          <a:lstStyle/>
          <a:p>
            <a:endParaRPr lang="nl-BE" dirty="0"/>
          </a:p>
        </p:txBody>
      </p:sp>
      <p:pic>
        <p:nvPicPr>
          <p:cNvPr id="2" name="Afbeelding 1"/>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656576" y="6128084"/>
            <a:ext cx="3531700" cy="723600"/>
          </a:xfrm>
          <a:prstGeom prst="rect">
            <a:avLst/>
          </a:prstGeom>
        </p:spPr>
      </p:pic>
      <p:pic>
        <p:nvPicPr>
          <p:cNvPr id="8" name="Picture 2" descr="C:\Users\Ninh\Desktop\Ninh\Tom\tom logo's\Agentschap_NatuurenBos_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198" y="305865"/>
            <a:ext cx="1857404" cy="7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129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8" name="Groeperen 10"/>
          <p:cNvGrpSpPr/>
          <p:nvPr/>
        </p:nvGrpSpPr>
        <p:grpSpPr>
          <a:xfrm>
            <a:off x="288000" y="3402000"/>
            <a:ext cx="8856000" cy="3456000"/>
            <a:chOff x="288000" y="3402000"/>
            <a:chExt cx="8856000" cy="3456000"/>
          </a:xfrm>
        </p:grpSpPr>
        <p:sp>
          <p:nvSpPr>
            <p:cNvPr id="9" name="Rechthoek 8"/>
            <p:cNvSpPr/>
            <p:nvPr/>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5" name="Titel 4"/>
          <p:cNvSpPr>
            <a:spLocks noGrp="1"/>
          </p:cNvSpPr>
          <p:nvPr>
            <p:ph type="ctrTitle"/>
          </p:nvPr>
        </p:nvSpPr>
        <p:spPr>
          <a:ln>
            <a:solidFill>
              <a:schemeClr val="accent1"/>
            </a:solidFill>
          </a:ln>
        </p:spPr>
        <p:txBody>
          <a:bodyPr/>
          <a:lstStyle/>
          <a:p>
            <a:endParaRPr lang="nl-BE" dirty="0"/>
          </a:p>
        </p:txBody>
      </p:sp>
      <p:sp>
        <p:nvSpPr>
          <p:cNvPr id="6" name="Ondertitel 5"/>
          <p:cNvSpPr>
            <a:spLocks noGrp="1"/>
          </p:cNvSpPr>
          <p:nvPr>
            <p:ph type="subTitle" idx="4294967295"/>
          </p:nvPr>
        </p:nvSpPr>
        <p:spPr>
          <a:xfrm>
            <a:off x="5176691" y="4191642"/>
            <a:ext cx="3408509" cy="2112905"/>
          </a:xfrm>
        </p:spPr>
        <p:txBody>
          <a:bodyPr/>
          <a:lstStyle/>
          <a:p>
            <a:endParaRPr lang="nl-BE"/>
          </a:p>
        </p:txBody>
      </p:sp>
      <p:pic>
        <p:nvPicPr>
          <p:cNvPr id="12" name="Picture 2" descr="C:\Users\Ninh\Desktop\Ninh\Tom\tom logo's\Agentschap_NatuurenBos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075" y="5835276"/>
            <a:ext cx="1857404" cy="723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8" name="Titel 7"/>
          <p:cNvSpPr>
            <a:spLocks noGrp="1"/>
          </p:cNvSpPr>
          <p:nvPr>
            <p:ph type="ctrTitle"/>
          </p:nvPr>
        </p:nvSpPr>
        <p:spPr>
          <a:xfrm>
            <a:off x="632886" y="2138028"/>
            <a:ext cx="3686547" cy="2196000"/>
          </a:xfrm>
        </p:spPr>
        <p:txBody>
          <a:bodyPr/>
          <a:lstStyle/>
          <a:p>
            <a:endParaRPr lang="nl-BE" dirty="0"/>
          </a:p>
        </p:txBody>
      </p:sp>
      <p:pic>
        <p:nvPicPr>
          <p:cNvPr id="6" name="Picture 2" descr="C:\Users\Ninh\Desktop\Ninh\Tom\tom logo's\Agentschap_NatuurenBos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078" y="5863830"/>
            <a:ext cx="1857404" cy="7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801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56E57-9062-495A-AA81-7756A8BE3BA4}"/>
              </a:ext>
            </a:extLst>
          </p:cNvPr>
          <p:cNvSpPr>
            <a:spLocks noGrp="1"/>
          </p:cNvSpPr>
          <p:nvPr>
            <p:ph type="title"/>
          </p:nvPr>
        </p:nvSpPr>
        <p:spPr/>
        <p:txBody>
          <a:bodyPr/>
          <a:lstStyle/>
          <a:p>
            <a:r>
              <a:rPr lang="nl-BE" dirty="0"/>
              <a:t>Wetgeving</a:t>
            </a:r>
          </a:p>
        </p:txBody>
      </p:sp>
      <p:sp>
        <p:nvSpPr>
          <p:cNvPr id="4" name="Tijdelijke aanduiding voor inhoud 2">
            <a:extLst>
              <a:ext uri="{FF2B5EF4-FFF2-40B4-BE49-F238E27FC236}">
                <a16:creationId xmlns:a16="http://schemas.microsoft.com/office/drawing/2014/main" id="{7482872A-281F-4BF5-B655-D88D34628F12}"/>
              </a:ext>
            </a:extLst>
          </p:cNvPr>
          <p:cNvSpPr txBox="1">
            <a:spLocks/>
          </p:cNvSpPr>
          <p:nvPr/>
        </p:nvSpPr>
        <p:spPr>
          <a:xfrm>
            <a:off x="1000097" y="1483277"/>
            <a:ext cx="5941376" cy="866911"/>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300"/>
              </a:spcBef>
              <a:spcAft>
                <a:spcPts val="0"/>
              </a:spcAft>
              <a:buClrTx/>
              <a:buSzPct val="90000"/>
              <a:buFontTx/>
              <a:buBlip>
                <a:blip r:embed="rId3"/>
              </a:buBlip>
              <a:tabLst/>
              <a:defRPr sz="1650" kern="1200" spc="0" baseline="0">
                <a:solidFill>
                  <a:schemeClr val="tx1"/>
                </a:solidFill>
                <a:latin typeface="FlandersArtSans-Regular" panose="000005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4"/>
              </a:buBlip>
              <a:tabLst/>
              <a:defRPr sz="1650" kern="1200" spc="0" baseline="0">
                <a:solidFill>
                  <a:schemeClr val="bg1">
                    <a:lumMod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5"/>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BE" sz="2400" dirty="0"/>
              <a:t>Voor de Unie zorgwekkende invasieve </a:t>
            </a:r>
          </a:p>
          <a:p>
            <a:pPr>
              <a:buFontTx/>
              <a:buNone/>
            </a:pPr>
            <a:r>
              <a:rPr lang="nl-BE" sz="2400" dirty="0"/>
              <a:t>uitheemse soorten, de ‘Unielijst’</a:t>
            </a:r>
          </a:p>
        </p:txBody>
      </p:sp>
      <p:pic>
        <p:nvPicPr>
          <p:cNvPr id="5" name="Afbeelding 4">
            <a:extLst>
              <a:ext uri="{FF2B5EF4-FFF2-40B4-BE49-F238E27FC236}">
                <a16:creationId xmlns:a16="http://schemas.microsoft.com/office/drawing/2014/main" id="{4CBE33C3-AF4B-4C8A-BD46-6CD08164B374}"/>
              </a:ext>
            </a:extLst>
          </p:cNvPr>
          <p:cNvPicPr>
            <a:picLocks noChangeAspect="1"/>
          </p:cNvPicPr>
          <p:nvPr/>
        </p:nvPicPr>
        <p:blipFill rotWithShape="1">
          <a:blip r:embed="rId7"/>
          <a:srcRect b="12108"/>
          <a:stretch/>
        </p:blipFill>
        <p:spPr>
          <a:xfrm>
            <a:off x="1477770" y="2226611"/>
            <a:ext cx="2956885" cy="3719746"/>
          </a:xfrm>
          <a:prstGeom prst="rect">
            <a:avLst/>
          </a:prstGeom>
        </p:spPr>
      </p:pic>
      <p:pic>
        <p:nvPicPr>
          <p:cNvPr id="7" name="Afbeelding 6">
            <a:extLst>
              <a:ext uri="{FF2B5EF4-FFF2-40B4-BE49-F238E27FC236}">
                <a16:creationId xmlns:a16="http://schemas.microsoft.com/office/drawing/2014/main" id="{F7253F55-D693-4B96-B535-E57417C961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881"/>
          <a:stretch/>
        </p:blipFill>
        <p:spPr>
          <a:xfrm>
            <a:off x="5003999" y="2226611"/>
            <a:ext cx="2926193" cy="3719746"/>
          </a:xfrm>
          <a:prstGeom prst="rect">
            <a:avLst/>
          </a:prstGeom>
        </p:spPr>
      </p:pic>
      <p:pic>
        <p:nvPicPr>
          <p:cNvPr id="3" name="Afbeelding 2">
            <a:extLst>
              <a:ext uri="{FF2B5EF4-FFF2-40B4-BE49-F238E27FC236}">
                <a16:creationId xmlns:a16="http://schemas.microsoft.com/office/drawing/2014/main" id="{C33294FD-00B0-E677-0E57-496A54934E71}"/>
              </a:ext>
            </a:extLst>
          </p:cNvPr>
          <p:cNvPicPr>
            <a:picLocks noChangeAspect="1"/>
          </p:cNvPicPr>
          <p:nvPr/>
        </p:nvPicPr>
        <p:blipFill>
          <a:blip r:embed="rId9"/>
          <a:stretch>
            <a:fillRect/>
          </a:stretch>
        </p:blipFill>
        <p:spPr>
          <a:xfrm>
            <a:off x="7782792" y="5742300"/>
            <a:ext cx="1216066" cy="988350"/>
          </a:xfrm>
          <a:prstGeom prst="rect">
            <a:avLst/>
          </a:prstGeom>
        </p:spPr>
      </p:pic>
    </p:spTree>
    <p:extLst>
      <p:ext uri="{BB962C8B-B14F-4D97-AF65-F5344CB8AC3E}">
        <p14:creationId xmlns:p14="http://schemas.microsoft.com/office/powerpoint/2010/main" val="3828165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9B3CE38-900F-9DFA-49DC-2C790F567D3B}"/>
              </a:ext>
            </a:extLst>
          </p:cNvPr>
          <p:cNvPicPr>
            <a:picLocks noChangeAspect="1"/>
          </p:cNvPicPr>
          <p:nvPr/>
        </p:nvPicPr>
        <p:blipFill>
          <a:blip r:embed="rId2"/>
          <a:stretch>
            <a:fillRect/>
          </a:stretch>
        </p:blipFill>
        <p:spPr>
          <a:xfrm>
            <a:off x="655455" y="3224329"/>
            <a:ext cx="4572396" cy="2575783"/>
          </a:xfrm>
          <a:prstGeom prst="rect">
            <a:avLst/>
          </a:prstGeom>
        </p:spPr>
      </p:pic>
      <p:sp>
        <p:nvSpPr>
          <p:cNvPr id="2" name="Titel 1">
            <a:extLst>
              <a:ext uri="{FF2B5EF4-FFF2-40B4-BE49-F238E27FC236}">
                <a16:creationId xmlns:a16="http://schemas.microsoft.com/office/drawing/2014/main" id="{A985A917-A009-DA41-8E38-B19150DFA77E}"/>
              </a:ext>
            </a:extLst>
          </p:cNvPr>
          <p:cNvSpPr>
            <a:spLocks noGrp="1"/>
          </p:cNvSpPr>
          <p:nvPr>
            <p:ph type="title"/>
          </p:nvPr>
        </p:nvSpPr>
        <p:spPr/>
        <p:txBody>
          <a:bodyPr/>
          <a:lstStyle/>
          <a:p>
            <a:r>
              <a:rPr lang="nl-BE" dirty="0"/>
              <a:t>Problematiek</a:t>
            </a:r>
          </a:p>
        </p:txBody>
      </p:sp>
      <p:sp>
        <p:nvSpPr>
          <p:cNvPr id="3" name="Tijdelijke aanduiding voor inhoud 2">
            <a:extLst>
              <a:ext uri="{FF2B5EF4-FFF2-40B4-BE49-F238E27FC236}">
                <a16:creationId xmlns:a16="http://schemas.microsoft.com/office/drawing/2014/main" id="{59BACAE3-1BED-CD03-DCAE-5C665683FD8B}"/>
              </a:ext>
            </a:extLst>
          </p:cNvPr>
          <p:cNvSpPr>
            <a:spLocks noGrp="1"/>
          </p:cNvSpPr>
          <p:nvPr>
            <p:ph sz="half" idx="1"/>
          </p:nvPr>
        </p:nvSpPr>
        <p:spPr/>
        <p:txBody>
          <a:bodyPr/>
          <a:lstStyle/>
          <a:p>
            <a:r>
              <a:rPr lang="nl-BE" dirty="0"/>
              <a:t>Meer en meer in kaart gebracht (PAP, IPBES)</a:t>
            </a:r>
          </a:p>
        </p:txBody>
      </p:sp>
      <p:pic>
        <p:nvPicPr>
          <p:cNvPr id="7" name="Image 9">
            <a:extLst>
              <a:ext uri="{FF2B5EF4-FFF2-40B4-BE49-F238E27FC236}">
                <a16:creationId xmlns:a16="http://schemas.microsoft.com/office/drawing/2014/main" id="{0EE66B5D-0C04-08E6-5F31-3839C937B289}"/>
              </a:ext>
            </a:extLst>
          </p:cNvPr>
          <p:cNvPicPr>
            <a:picLocks noChangeAspect="1"/>
          </p:cNvPicPr>
          <p:nvPr/>
        </p:nvPicPr>
        <p:blipFill>
          <a:blip r:embed="rId3"/>
          <a:stretch>
            <a:fillRect/>
          </a:stretch>
        </p:blipFill>
        <p:spPr>
          <a:xfrm>
            <a:off x="6826718" y="1986662"/>
            <a:ext cx="2042564" cy="2884676"/>
          </a:xfrm>
          <a:prstGeom prst="rect">
            <a:avLst/>
          </a:prstGeom>
        </p:spPr>
      </p:pic>
      <p:pic>
        <p:nvPicPr>
          <p:cNvPr id="5" name="Afbeelding 4">
            <a:extLst>
              <a:ext uri="{FF2B5EF4-FFF2-40B4-BE49-F238E27FC236}">
                <a16:creationId xmlns:a16="http://schemas.microsoft.com/office/drawing/2014/main" id="{422A8600-00D8-7D7F-B874-9340E2D1D439}"/>
              </a:ext>
            </a:extLst>
          </p:cNvPr>
          <p:cNvPicPr>
            <a:picLocks noChangeAspect="1"/>
          </p:cNvPicPr>
          <p:nvPr/>
        </p:nvPicPr>
        <p:blipFill rotWithShape="1">
          <a:blip r:embed="rId4"/>
          <a:srcRect l="10411" r="13909" b="2913"/>
          <a:stretch/>
        </p:blipFill>
        <p:spPr>
          <a:xfrm>
            <a:off x="5706652" y="3288195"/>
            <a:ext cx="2526547" cy="2813805"/>
          </a:xfrm>
          <a:prstGeom prst="rect">
            <a:avLst/>
          </a:prstGeom>
        </p:spPr>
      </p:pic>
      <p:pic>
        <p:nvPicPr>
          <p:cNvPr id="11" name="Afbeelding 10">
            <a:extLst>
              <a:ext uri="{FF2B5EF4-FFF2-40B4-BE49-F238E27FC236}">
                <a16:creationId xmlns:a16="http://schemas.microsoft.com/office/drawing/2014/main" id="{FBE7FF2F-C025-8205-CEBA-36BC6B546EF1}"/>
              </a:ext>
            </a:extLst>
          </p:cNvPr>
          <p:cNvPicPr>
            <a:picLocks noChangeAspect="1"/>
          </p:cNvPicPr>
          <p:nvPr/>
        </p:nvPicPr>
        <p:blipFill>
          <a:blip r:embed="rId5"/>
          <a:stretch>
            <a:fillRect/>
          </a:stretch>
        </p:blipFill>
        <p:spPr>
          <a:xfrm>
            <a:off x="7783542" y="5742000"/>
            <a:ext cx="1360457" cy="1116000"/>
          </a:xfrm>
          <a:prstGeom prst="rect">
            <a:avLst/>
          </a:prstGeom>
        </p:spPr>
      </p:pic>
    </p:spTree>
    <p:extLst>
      <p:ext uri="{BB962C8B-B14F-4D97-AF65-F5344CB8AC3E}">
        <p14:creationId xmlns:p14="http://schemas.microsoft.com/office/powerpoint/2010/main" val="24550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57B272E-46DD-1188-5C1F-ED8DF143844D}"/>
              </a:ext>
            </a:extLst>
          </p:cNvPr>
          <p:cNvPicPr>
            <a:picLocks noChangeAspect="1"/>
          </p:cNvPicPr>
          <p:nvPr/>
        </p:nvPicPr>
        <p:blipFill>
          <a:blip r:embed="rId2"/>
          <a:stretch>
            <a:fillRect/>
          </a:stretch>
        </p:blipFill>
        <p:spPr>
          <a:xfrm>
            <a:off x="7783542" y="5742000"/>
            <a:ext cx="1360457" cy="1116000"/>
          </a:xfrm>
          <a:prstGeom prst="rect">
            <a:avLst/>
          </a:prstGeom>
        </p:spPr>
      </p:pic>
      <p:pic>
        <p:nvPicPr>
          <p:cNvPr id="5" name="Afbeelding 4">
            <a:extLst>
              <a:ext uri="{FF2B5EF4-FFF2-40B4-BE49-F238E27FC236}">
                <a16:creationId xmlns:a16="http://schemas.microsoft.com/office/drawing/2014/main" id="{E9AC9CBA-FADA-847F-B209-5DD099D18DAC}"/>
              </a:ext>
            </a:extLst>
          </p:cNvPr>
          <p:cNvPicPr>
            <a:picLocks noChangeAspect="1"/>
          </p:cNvPicPr>
          <p:nvPr/>
        </p:nvPicPr>
        <p:blipFill>
          <a:blip r:embed="rId3"/>
          <a:stretch>
            <a:fillRect/>
          </a:stretch>
        </p:blipFill>
        <p:spPr>
          <a:xfrm>
            <a:off x="4627554" y="3048305"/>
            <a:ext cx="3220446" cy="3241290"/>
          </a:xfrm>
          <a:prstGeom prst="rect">
            <a:avLst/>
          </a:prstGeom>
        </p:spPr>
      </p:pic>
      <p:sp>
        <p:nvSpPr>
          <p:cNvPr id="2" name="Titel 1">
            <a:extLst>
              <a:ext uri="{FF2B5EF4-FFF2-40B4-BE49-F238E27FC236}">
                <a16:creationId xmlns:a16="http://schemas.microsoft.com/office/drawing/2014/main" id="{A985A917-A009-DA41-8E38-B19150DFA77E}"/>
              </a:ext>
            </a:extLst>
          </p:cNvPr>
          <p:cNvSpPr>
            <a:spLocks noGrp="1"/>
          </p:cNvSpPr>
          <p:nvPr>
            <p:ph type="title"/>
          </p:nvPr>
        </p:nvSpPr>
        <p:spPr/>
        <p:txBody>
          <a:bodyPr/>
          <a:lstStyle/>
          <a:p>
            <a:r>
              <a:rPr lang="nl-BE" dirty="0"/>
              <a:t>Problematiek</a:t>
            </a:r>
          </a:p>
        </p:txBody>
      </p:sp>
      <p:sp>
        <p:nvSpPr>
          <p:cNvPr id="3" name="Tijdelijke aanduiding voor inhoud 2">
            <a:extLst>
              <a:ext uri="{FF2B5EF4-FFF2-40B4-BE49-F238E27FC236}">
                <a16:creationId xmlns:a16="http://schemas.microsoft.com/office/drawing/2014/main" id="{59BACAE3-1BED-CD03-DCAE-5C665683FD8B}"/>
              </a:ext>
            </a:extLst>
          </p:cNvPr>
          <p:cNvSpPr>
            <a:spLocks noGrp="1"/>
          </p:cNvSpPr>
          <p:nvPr>
            <p:ph sz="half" idx="1"/>
          </p:nvPr>
        </p:nvSpPr>
        <p:spPr/>
        <p:txBody>
          <a:bodyPr/>
          <a:lstStyle/>
          <a:p>
            <a:r>
              <a:rPr lang="nl-BE" dirty="0"/>
              <a:t>Meer en meer in kaart gebracht (PAP, IPBES)</a:t>
            </a:r>
          </a:p>
          <a:p>
            <a:r>
              <a:rPr lang="nl-BE" dirty="0"/>
              <a:t>Meer op de voorgrond (impact, media)</a:t>
            </a:r>
          </a:p>
          <a:p>
            <a:endParaRPr lang="nl-BE" dirty="0"/>
          </a:p>
          <a:p>
            <a:endParaRPr lang="nl-BE" dirty="0"/>
          </a:p>
        </p:txBody>
      </p:sp>
      <p:pic>
        <p:nvPicPr>
          <p:cNvPr id="6" name="Afbeelding 5">
            <a:extLst>
              <a:ext uri="{FF2B5EF4-FFF2-40B4-BE49-F238E27FC236}">
                <a16:creationId xmlns:a16="http://schemas.microsoft.com/office/drawing/2014/main" id="{82149D73-D803-AC16-7B76-AB54300F3509}"/>
              </a:ext>
            </a:extLst>
          </p:cNvPr>
          <p:cNvPicPr>
            <a:picLocks noChangeAspect="1"/>
          </p:cNvPicPr>
          <p:nvPr/>
        </p:nvPicPr>
        <p:blipFill>
          <a:blip r:embed="rId4"/>
          <a:stretch>
            <a:fillRect/>
          </a:stretch>
        </p:blipFill>
        <p:spPr>
          <a:xfrm>
            <a:off x="4257820" y="3503581"/>
            <a:ext cx="4454180" cy="2623084"/>
          </a:xfrm>
          <a:prstGeom prst="rect">
            <a:avLst/>
          </a:prstGeom>
        </p:spPr>
      </p:pic>
      <p:pic>
        <p:nvPicPr>
          <p:cNvPr id="8" name="Afbeelding 7">
            <a:extLst>
              <a:ext uri="{FF2B5EF4-FFF2-40B4-BE49-F238E27FC236}">
                <a16:creationId xmlns:a16="http://schemas.microsoft.com/office/drawing/2014/main" id="{3C9AA0ED-D04F-F597-2616-9BB389CF3FA3}"/>
              </a:ext>
            </a:extLst>
          </p:cNvPr>
          <p:cNvPicPr>
            <a:picLocks noChangeAspect="1"/>
          </p:cNvPicPr>
          <p:nvPr/>
        </p:nvPicPr>
        <p:blipFill>
          <a:blip r:embed="rId5"/>
          <a:stretch>
            <a:fillRect/>
          </a:stretch>
        </p:blipFill>
        <p:spPr>
          <a:xfrm>
            <a:off x="1221515" y="3228215"/>
            <a:ext cx="2011740" cy="2628717"/>
          </a:xfrm>
          <a:prstGeom prst="rect">
            <a:avLst/>
          </a:prstGeom>
        </p:spPr>
      </p:pic>
      <p:pic>
        <p:nvPicPr>
          <p:cNvPr id="10" name="Afbeelding 9">
            <a:extLst>
              <a:ext uri="{FF2B5EF4-FFF2-40B4-BE49-F238E27FC236}">
                <a16:creationId xmlns:a16="http://schemas.microsoft.com/office/drawing/2014/main" id="{F8D33243-0F6F-FD8E-9D86-086BAFA87A16}"/>
              </a:ext>
            </a:extLst>
          </p:cNvPr>
          <p:cNvPicPr>
            <a:picLocks noChangeAspect="1"/>
          </p:cNvPicPr>
          <p:nvPr/>
        </p:nvPicPr>
        <p:blipFill>
          <a:blip r:embed="rId6"/>
          <a:stretch>
            <a:fillRect/>
          </a:stretch>
        </p:blipFill>
        <p:spPr>
          <a:xfrm>
            <a:off x="2523482" y="3354465"/>
            <a:ext cx="3161011" cy="2945214"/>
          </a:xfrm>
          <a:prstGeom prst="rect">
            <a:avLst/>
          </a:prstGeom>
        </p:spPr>
      </p:pic>
      <p:pic>
        <p:nvPicPr>
          <p:cNvPr id="26" name="Afbeelding 25">
            <a:extLst>
              <a:ext uri="{FF2B5EF4-FFF2-40B4-BE49-F238E27FC236}">
                <a16:creationId xmlns:a16="http://schemas.microsoft.com/office/drawing/2014/main" id="{4E17C0C7-802B-BFFE-A23B-311C5652B776}"/>
              </a:ext>
            </a:extLst>
          </p:cNvPr>
          <p:cNvPicPr>
            <a:picLocks noChangeAspect="1"/>
          </p:cNvPicPr>
          <p:nvPr/>
        </p:nvPicPr>
        <p:blipFill>
          <a:blip r:embed="rId7"/>
          <a:stretch>
            <a:fillRect/>
          </a:stretch>
        </p:blipFill>
        <p:spPr>
          <a:xfrm>
            <a:off x="4784958" y="3128943"/>
            <a:ext cx="3770060" cy="2286923"/>
          </a:xfrm>
          <a:prstGeom prst="rect">
            <a:avLst/>
          </a:prstGeom>
        </p:spPr>
      </p:pic>
      <p:pic>
        <p:nvPicPr>
          <p:cNvPr id="22" name="Afbeelding 21">
            <a:extLst>
              <a:ext uri="{FF2B5EF4-FFF2-40B4-BE49-F238E27FC236}">
                <a16:creationId xmlns:a16="http://schemas.microsoft.com/office/drawing/2014/main" id="{5A76D537-680D-C1B0-58A0-A18ED135D821}"/>
              </a:ext>
            </a:extLst>
          </p:cNvPr>
          <p:cNvPicPr>
            <a:picLocks noChangeAspect="1"/>
          </p:cNvPicPr>
          <p:nvPr/>
        </p:nvPicPr>
        <p:blipFill>
          <a:blip r:embed="rId8"/>
          <a:stretch>
            <a:fillRect/>
          </a:stretch>
        </p:blipFill>
        <p:spPr>
          <a:xfrm>
            <a:off x="2947709" y="4310098"/>
            <a:ext cx="3818537" cy="2269085"/>
          </a:xfrm>
          <a:prstGeom prst="rect">
            <a:avLst/>
          </a:prstGeom>
        </p:spPr>
      </p:pic>
      <p:pic>
        <p:nvPicPr>
          <p:cNvPr id="14" name="Afbeelding 13">
            <a:extLst>
              <a:ext uri="{FF2B5EF4-FFF2-40B4-BE49-F238E27FC236}">
                <a16:creationId xmlns:a16="http://schemas.microsoft.com/office/drawing/2014/main" id="{9DFEE54B-F399-70B1-BB83-DBC063D9662F}"/>
              </a:ext>
            </a:extLst>
          </p:cNvPr>
          <p:cNvPicPr>
            <a:picLocks noChangeAspect="1"/>
          </p:cNvPicPr>
          <p:nvPr/>
        </p:nvPicPr>
        <p:blipFill>
          <a:blip r:embed="rId9"/>
          <a:stretch>
            <a:fillRect/>
          </a:stretch>
        </p:blipFill>
        <p:spPr>
          <a:xfrm>
            <a:off x="1909823" y="4417720"/>
            <a:ext cx="4446166" cy="420063"/>
          </a:xfrm>
          <a:prstGeom prst="rect">
            <a:avLst/>
          </a:prstGeom>
        </p:spPr>
      </p:pic>
      <p:pic>
        <p:nvPicPr>
          <p:cNvPr id="16" name="Afbeelding 15">
            <a:extLst>
              <a:ext uri="{FF2B5EF4-FFF2-40B4-BE49-F238E27FC236}">
                <a16:creationId xmlns:a16="http://schemas.microsoft.com/office/drawing/2014/main" id="{4F009F99-D8E4-1457-7D64-CC6DCC9D052A}"/>
              </a:ext>
            </a:extLst>
          </p:cNvPr>
          <p:cNvPicPr>
            <a:picLocks noChangeAspect="1"/>
          </p:cNvPicPr>
          <p:nvPr/>
        </p:nvPicPr>
        <p:blipFill rotWithShape="1">
          <a:blip r:embed="rId10"/>
          <a:srcRect r="1474"/>
          <a:stretch/>
        </p:blipFill>
        <p:spPr>
          <a:xfrm>
            <a:off x="3638258" y="3797594"/>
            <a:ext cx="2210800" cy="2462237"/>
          </a:xfrm>
          <a:prstGeom prst="rect">
            <a:avLst/>
          </a:prstGeom>
        </p:spPr>
      </p:pic>
      <p:pic>
        <p:nvPicPr>
          <p:cNvPr id="24" name="Afbeelding 23">
            <a:extLst>
              <a:ext uri="{FF2B5EF4-FFF2-40B4-BE49-F238E27FC236}">
                <a16:creationId xmlns:a16="http://schemas.microsoft.com/office/drawing/2014/main" id="{6A0BE632-7452-EFCF-08AC-C4290686E495}"/>
              </a:ext>
            </a:extLst>
          </p:cNvPr>
          <p:cNvPicPr>
            <a:picLocks noChangeAspect="1"/>
          </p:cNvPicPr>
          <p:nvPr/>
        </p:nvPicPr>
        <p:blipFill>
          <a:blip r:embed="rId11"/>
          <a:stretch>
            <a:fillRect/>
          </a:stretch>
        </p:blipFill>
        <p:spPr>
          <a:xfrm>
            <a:off x="2165088" y="4386651"/>
            <a:ext cx="5050160" cy="1485163"/>
          </a:xfrm>
          <a:prstGeom prst="rect">
            <a:avLst/>
          </a:prstGeom>
        </p:spPr>
      </p:pic>
      <p:pic>
        <p:nvPicPr>
          <p:cNvPr id="20" name="Afbeelding 19">
            <a:extLst>
              <a:ext uri="{FF2B5EF4-FFF2-40B4-BE49-F238E27FC236}">
                <a16:creationId xmlns:a16="http://schemas.microsoft.com/office/drawing/2014/main" id="{D5C3F855-BC1C-D966-40EA-9B205A61D0D7}"/>
              </a:ext>
            </a:extLst>
          </p:cNvPr>
          <p:cNvPicPr>
            <a:picLocks noChangeAspect="1"/>
          </p:cNvPicPr>
          <p:nvPr/>
        </p:nvPicPr>
        <p:blipFill>
          <a:blip r:embed="rId12"/>
          <a:stretch>
            <a:fillRect/>
          </a:stretch>
        </p:blipFill>
        <p:spPr>
          <a:xfrm>
            <a:off x="4477554" y="3797594"/>
            <a:ext cx="2172237" cy="2368253"/>
          </a:xfrm>
          <a:prstGeom prst="rect">
            <a:avLst/>
          </a:prstGeom>
        </p:spPr>
      </p:pic>
      <p:pic>
        <p:nvPicPr>
          <p:cNvPr id="18" name="Afbeelding 17">
            <a:extLst>
              <a:ext uri="{FF2B5EF4-FFF2-40B4-BE49-F238E27FC236}">
                <a16:creationId xmlns:a16="http://schemas.microsoft.com/office/drawing/2014/main" id="{95B4AF41-9876-4404-6577-55E42C443EF5}"/>
              </a:ext>
            </a:extLst>
          </p:cNvPr>
          <p:cNvPicPr>
            <a:picLocks noChangeAspect="1"/>
          </p:cNvPicPr>
          <p:nvPr/>
        </p:nvPicPr>
        <p:blipFill>
          <a:blip r:embed="rId13"/>
          <a:stretch>
            <a:fillRect/>
          </a:stretch>
        </p:blipFill>
        <p:spPr>
          <a:xfrm>
            <a:off x="2468028" y="4877631"/>
            <a:ext cx="2585869" cy="1664495"/>
          </a:xfrm>
          <a:prstGeom prst="rect">
            <a:avLst/>
          </a:prstGeom>
        </p:spPr>
      </p:pic>
      <p:pic>
        <p:nvPicPr>
          <p:cNvPr id="7" name="Afbeelding 6">
            <a:extLst>
              <a:ext uri="{FF2B5EF4-FFF2-40B4-BE49-F238E27FC236}">
                <a16:creationId xmlns:a16="http://schemas.microsoft.com/office/drawing/2014/main" id="{39B75603-E94B-3617-65B7-387A1E5B72C4}"/>
              </a:ext>
            </a:extLst>
          </p:cNvPr>
          <p:cNvPicPr>
            <a:picLocks noChangeAspect="1"/>
          </p:cNvPicPr>
          <p:nvPr/>
        </p:nvPicPr>
        <p:blipFill>
          <a:blip r:embed="rId14"/>
          <a:stretch>
            <a:fillRect/>
          </a:stretch>
        </p:blipFill>
        <p:spPr>
          <a:xfrm>
            <a:off x="4479204" y="2641594"/>
            <a:ext cx="2363144" cy="4054712"/>
          </a:xfrm>
          <a:prstGeom prst="rect">
            <a:avLst/>
          </a:prstGeom>
        </p:spPr>
      </p:pic>
    </p:spTree>
    <p:extLst>
      <p:ext uri="{BB962C8B-B14F-4D97-AF65-F5344CB8AC3E}">
        <p14:creationId xmlns:p14="http://schemas.microsoft.com/office/powerpoint/2010/main" val="122063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50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50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500"/>
                                  </p:stCondLst>
                                  <p:childTnLst>
                                    <p:set>
                                      <p:cBhvr>
                                        <p:cTn id="31" dur="1" fill="hold">
                                          <p:stCondLst>
                                            <p:cond delay="0"/>
                                          </p:stCondLst>
                                        </p:cTn>
                                        <p:tgtEl>
                                          <p:spTgt spid="24"/>
                                        </p:tgtEl>
                                        <p:attrNameLst>
                                          <p:attrName>style.visibility</p:attrName>
                                        </p:attrNameLst>
                                      </p:cBhvr>
                                      <p:to>
                                        <p:strVal val="visible"/>
                                      </p:to>
                                    </p:set>
                                  </p:childTnLst>
                                </p:cTn>
                              </p:par>
                            </p:childTnLst>
                          </p:cTn>
                        </p:par>
                        <p:par>
                          <p:cTn id="32" fill="hold">
                            <p:stCondLst>
                              <p:cond delay="1500"/>
                            </p:stCondLst>
                            <p:childTnLst>
                              <p:par>
                                <p:cTn id="33" presetID="1" presetClass="entr" presetSubtype="0" fill="hold" nodeType="afterEffect">
                                  <p:stCondLst>
                                    <p:cond delay="50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nodeType="afterEffect">
                                  <p:stCondLst>
                                    <p:cond delay="50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100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3FA8305-9F63-6328-75A2-BF08A4F75688}"/>
              </a:ext>
            </a:extLst>
          </p:cNvPr>
          <p:cNvPicPr>
            <a:picLocks noChangeAspect="1"/>
          </p:cNvPicPr>
          <p:nvPr/>
        </p:nvPicPr>
        <p:blipFill>
          <a:blip r:embed="rId3"/>
          <a:stretch>
            <a:fillRect/>
          </a:stretch>
        </p:blipFill>
        <p:spPr>
          <a:xfrm>
            <a:off x="7783542" y="5742000"/>
            <a:ext cx="1360457" cy="1116000"/>
          </a:xfrm>
          <a:prstGeom prst="rect">
            <a:avLst/>
          </a:prstGeom>
        </p:spPr>
      </p:pic>
      <p:pic>
        <p:nvPicPr>
          <p:cNvPr id="5" name="Afbeelding 4">
            <a:extLst>
              <a:ext uri="{FF2B5EF4-FFF2-40B4-BE49-F238E27FC236}">
                <a16:creationId xmlns:a16="http://schemas.microsoft.com/office/drawing/2014/main" id="{E9AC9CBA-FADA-847F-B209-5DD099D18DAC}"/>
              </a:ext>
            </a:extLst>
          </p:cNvPr>
          <p:cNvPicPr>
            <a:picLocks noChangeAspect="1"/>
          </p:cNvPicPr>
          <p:nvPr/>
        </p:nvPicPr>
        <p:blipFill>
          <a:blip r:embed="rId4"/>
          <a:stretch>
            <a:fillRect/>
          </a:stretch>
        </p:blipFill>
        <p:spPr>
          <a:xfrm>
            <a:off x="4627554" y="3048305"/>
            <a:ext cx="3220446" cy="3241290"/>
          </a:xfrm>
          <a:prstGeom prst="rect">
            <a:avLst/>
          </a:prstGeom>
        </p:spPr>
      </p:pic>
      <p:sp>
        <p:nvSpPr>
          <p:cNvPr id="2" name="Titel 1">
            <a:extLst>
              <a:ext uri="{FF2B5EF4-FFF2-40B4-BE49-F238E27FC236}">
                <a16:creationId xmlns:a16="http://schemas.microsoft.com/office/drawing/2014/main" id="{A985A917-A009-DA41-8E38-B19150DFA77E}"/>
              </a:ext>
            </a:extLst>
          </p:cNvPr>
          <p:cNvSpPr>
            <a:spLocks noGrp="1"/>
          </p:cNvSpPr>
          <p:nvPr>
            <p:ph type="title"/>
          </p:nvPr>
        </p:nvSpPr>
        <p:spPr/>
        <p:txBody>
          <a:bodyPr/>
          <a:lstStyle/>
          <a:p>
            <a:r>
              <a:rPr lang="nl-BE" dirty="0"/>
              <a:t>Problematiek</a:t>
            </a:r>
          </a:p>
        </p:txBody>
      </p:sp>
      <p:sp>
        <p:nvSpPr>
          <p:cNvPr id="3" name="Tijdelijke aanduiding voor inhoud 2">
            <a:extLst>
              <a:ext uri="{FF2B5EF4-FFF2-40B4-BE49-F238E27FC236}">
                <a16:creationId xmlns:a16="http://schemas.microsoft.com/office/drawing/2014/main" id="{59BACAE3-1BED-CD03-DCAE-5C665683FD8B}"/>
              </a:ext>
            </a:extLst>
          </p:cNvPr>
          <p:cNvSpPr>
            <a:spLocks noGrp="1"/>
          </p:cNvSpPr>
          <p:nvPr>
            <p:ph sz="half" idx="1"/>
          </p:nvPr>
        </p:nvSpPr>
        <p:spPr/>
        <p:txBody>
          <a:bodyPr/>
          <a:lstStyle/>
          <a:p>
            <a:r>
              <a:rPr lang="nl-BE" dirty="0"/>
              <a:t>Meer en meer in kaart gebracht (PAP, IPBES)</a:t>
            </a:r>
          </a:p>
          <a:p>
            <a:r>
              <a:rPr lang="nl-BE" dirty="0"/>
              <a:t>Meer op de voorgrond (impact, media)</a:t>
            </a:r>
          </a:p>
          <a:p>
            <a:r>
              <a:rPr lang="nl-BE" dirty="0"/>
              <a:t>Hoger op beleidsagenda</a:t>
            </a:r>
          </a:p>
          <a:p>
            <a:endParaRPr lang="nl-BE" dirty="0"/>
          </a:p>
        </p:txBody>
      </p:sp>
      <p:pic>
        <p:nvPicPr>
          <p:cNvPr id="6" name="Afbeelding 5">
            <a:extLst>
              <a:ext uri="{FF2B5EF4-FFF2-40B4-BE49-F238E27FC236}">
                <a16:creationId xmlns:a16="http://schemas.microsoft.com/office/drawing/2014/main" id="{82149D73-D803-AC16-7B76-AB54300F3509}"/>
              </a:ext>
            </a:extLst>
          </p:cNvPr>
          <p:cNvPicPr>
            <a:picLocks noChangeAspect="1"/>
          </p:cNvPicPr>
          <p:nvPr/>
        </p:nvPicPr>
        <p:blipFill>
          <a:blip r:embed="rId5"/>
          <a:stretch>
            <a:fillRect/>
          </a:stretch>
        </p:blipFill>
        <p:spPr>
          <a:xfrm>
            <a:off x="4257820" y="3503581"/>
            <a:ext cx="4454180" cy="2623084"/>
          </a:xfrm>
          <a:prstGeom prst="rect">
            <a:avLst/>
          </a:prstGeom>
        </p:spPr>
      </p:pic>
      <p:pic>
        <p:nvPicPr>
          <p:cNvPr id="8" name="Afbeelding 7">
            <a:extLst>
              <a:ext uri="{FF2B5EF4-FFF2-40B4-BE49-F238E27FC236}">
                <a16:creationId xmlns:a16="http://schemas.microsoft.com/office/drawing/2014/main" id="{3C9AA0ED-D04F-F597-2616-9BB389CF3FA3}"/>
              </a:ext>
            </a:extLst>
          </p:cNvPr>
          <p:cNvPicPr>
            <a:picLocks noChangeAspect="1"/>
          </p:cNvPicPr>
          <p:nvPr/>
        </p:nvPicPr>
        <p:blipFill>
          <a:blip r:embed="rId6"/>
          <a:stretch>
            <a:fillRect/>
          </a:stretch>
        </p:blipFill>
        <p:spPr>
          <a:xfrm>
            <a:off x="1221515" y="3228215"/>
            <a:ext cx="2011740" cy="2628717"/>
          </a:xfrm>
          <a:prstGeom prst="rect">
            <a:avLst/>
          </a:prstGeom>
        </p:spPr>
      </p:pic>
      <p:pic>
        <p:nvPicPr>
          <p:cNvPr id="10" name="Afbeelding 9">
            <a:extLst>
              <a:ext uri="{FF2B5EF4-FFF2-40B4-BE49-F238E27FC236}">
                <a16:creationId xmlns:a16="http://schemas.microsoft.com/office/drawing/2014/main" id="{F8D33243-0F6F-FD8E-9D86-086BAFA87A16}"/>
              </a:ext>
            </a:extLst>
          </p:cNvPr>
          <p:cNvPicPr>
            <a:picLocks noChangeAspect="1"/>
          </p:cNvPicPr>
          <p:nvPr/>
        </p:nvPicPr>
        <p:blipFill>
          <a:blip r:embed="rId7"/>
          <a:stretch>
            <a:fillRect/>
          </a:stretch>
        </p:blipFill>
        <p:spPr>
          <a:xfrm>
            <a:off x="2523482" y="3354465"/>
            <a:ext cx="3161011" cy="2945214"/>
          </a:xfrm>
          <a:prstGeom prst="rect">
            <a:avLst/>
          </a:prstGeom>
        </p:spPr>
      </p:pic>
      <p:pic>
        <p:nvPicPr>
          <p:cNvPr id="26" name="Afbeelding 25">
            <a:extLst>
              <a:ext uri="{FF2B5EF4-FFF2-40B4-BE49-F238E27FC236}">
                <a16:creationId xmlns:a16="http://schemas.microsoft.com/office/drawing/2014/main" id="{4E17C0C7-802B-BFFE-A23B-311C5652B776}"/>
              </a:ext>
            </a:extLst>
          </p:cNvPr>
          <p:cNvPicPr>
            <a:picLocks noChangeAspect="1"/>
          </p:cNvPicPr>
          <p:nvPr/>
        </p:nvPicPr>
        <p:blipFill>
          <a:blip r:embed="rId8"/>
          <a:stretch>
            <a:fillRect/>
          </a:stretch>
        </p:blipFill>
        <p:spPr>
          <a:xfrm>
            <a:off x="4784958" y="3128943"/>
            <a:ext cx="3770060" cy="2286923"/>
          </a:xfrm>
          <a:prstGeom prst="rect">
            <a:avLst/>
          </a:prstGeom>
        </p:spPr>
      </p:pic>
      <p:pic>
        <p:nvPicPr>
          <p:cNvPr id="22" name="Afbeelding 21">
            <a:extLst>
              <a:ext uri="{FF2B5EF4-FFF2-40B4-BE49-F238E27FC236}">
                <a16:creationId xmlns:a16="http://schemas.microsoft.com/office/drawing/2014/main" id="{5A76D537-680D-C1B0-58A0-A18ED135D821}"/>
              </a:ext>
            </a:extLst>
          </p:cNvPr>
          <p:cNvPicPr>
            <a:picLocks noChangeAspect="1"/>
          </p:cNvPicPr>
          <p:nvPr/>
        </p:nvPicPr>
        <p:blipFill>
          <a:blip r:embed="rId9"/>
          <a:stretch>
            <a:fillRect/>
          </a:stretch>
        </p:blipFill>
        <p:spPr>
          <a:xfrm>
            <a:off x="2947709" y="4310098"/>
            <a:ext cx="3818537" cy="2269085"/>
          </a:xfrm>
          <a:prstGeom prst="rect">
            <a:avLst/>
          </a:prstGeom>
        </p:spPr>
      </p:pic>
      <p:pic>
        <p:nvPicPr>
          <p:cNvPr id="14" name="Afbeelding 13">
            <a:extLst>
              <a:ext uri="{FF2B5EF4-FFF2-40B4-BE49-F238E27FC236}">
                <a16:creationId xmlns:a16="http://schemas.microsoft.com/office/drawing/2014/main" id="{9DFEE54B-F399-70B1-BB83-DBC063D9662F}"/>
              </a:ext>
            </a:extLst>
          </p:cNvPr>
          <p:cNvPicPr>
            <a:picLocks noChangeAspect="1"/>
          </p:cNvPicPr>
          <p:nvPr/>
        </p:nvPicPr>
        <p:blipFill>
          <a:blip r:embed="rId10"/>
          <a:stretch>
            <a:fillRect/>
          </a:stretch>
        </p:blipFill>
        <p:spPr>
          <a:xfrm>
            <a:off x="1336473" y="3923038"/>
            <a:ext cx="4446166" cy="420063"/>
          </a:xfrm>
          <a:prstGeom prst="rect">
            <a:avLst/>
          </a:prstGeom>
        </p:spPr>
      </p:pic>
      <p:pic>
        <p:nvPicPr>
          <p:cNvPr id="16" name="Afbeelding 15">
            <a:extLst>
              <a:ext uri="{FF2B5EF4-FFF2-40B4-BE49-F238E27FC236}">
                <a16:creationId xmlns:a16="http://schemas.microsoft.com/office/drawing/2014/main" id="{4F009F99-D8E4-1457-7D64-CC6DCC9D052A}"/>
              </a:ext>
            </a:extLst>
          </p:cNvPr>
          <p:cNvPicPr>
            <a:picLocks noChangeAspect="1"/>
          </p:cNvPicPr>
          <p:nvPr/>
        </p:nvPicPr>
        <p:blipFill rotWithShape="1">
          <a:blip r:embed="rId11"/>
          <a:srcRect r="1474"/>
          <a:stretch/>
        </p:blipFill>
        <p:spPr>
          <a:xfrm>
            <a:off x="3638258" y="3797594"/>
            <a:ext cx="2210800" cy="2462237"/>
          </a:xfrm>
          <a:prstGeom prst="rect">
            <a:avLst/>
          </a:prstGeom>
        </p:spPr>
      </p:pic>
      <p:pic>
        <p:nvPicPr>
          <p:cNvPr id="24" name="Afbeelding 23">
            <a:extLst>
              <a:ext uri="{FF2B5EF4-FFF2-40B4-BE49-F238E27FC236}">
                <a16:creationId xmlns:a16="http://schemas.microsoft.com/office/drawing/2014/main" id="{6A0BE632-7452-EFCF-08AC-C4290686E495}"/>
              </a:ext>
            </a:extLst>
          </p:cNvPr>
          <p:cNvPicPr>
            <a:picLocks noChangeAspect="1"/>
          </p:cNvPicPr>
          <p:nvPr/>
        </p:nvPicPr>
        <p:blipFill>
          <a:blip r:embed="rId12"/>
          <a:stretch>
            <a:fillRect/>
          </a:stretch>
        </p:blipFill>
        <p:spPr>
          <a:xfrm>
            <a:off x="2165088" y="4386651"/>
            <a:ext cx="5050160" cy="1485163"/>
          </a:xfrm>
          <a:prstGeom prst="rect">
            <a:avLst/>
          </a:prstGeom>
        </p:spPr>
      </p:pic>
      <p:pic>
        <p:nvPicPr>
          <p:cNvPr id="20" name="Afbeelding 19">
            <a:extLst>
              <a:ext uri="{FF2B5EF4-FFF2-40B4-BE49-F238E27FC236}">
                <a16:creationId xmlns:a16="http://schemas.microsoft.com/office/drawing/2014/main" id="{D5C3F855-BC1C-D966-40EA-9B205A61D0D7}"/>
              </a:ext>
            </a:extLst>
          </p:cNvPr>
          <p:cNvPicPr>
            <a:picLocks noChangeAspect="1"/>
          </p:cNvPicPr>
          <p:nvPr/>
        </p:nvPicPr>
        <p:blipFill>
          <a:blip r:embed="rId13"/>
          <a:stretch>
            <a:fillRect/>
          </a:stretch>
        </p:blipFill>
        <p:spPr>
          <a:xfrm>
            <a:off x="4477554" y="3797594"/>
            <a:ext cx="2172237" cy="2368253"/>
          </a:xfrm>
          <a:prstGeom prst="rect">
            <a:avLst/>
          </a:prstGeom>
        </p:spPr>
      </p:pic>
      <p:pic>
        <p:nvPicPr>
          <p:cNvPr id="18" name="Afbeelding 17">
            <a:extLst>
              <a:ext uri="{FF2B5EF4-FFF2-40B4-BE49-F238E27FC236}">
                <a16:creationId xmlns:a16="http://schemas.microsoft.com/office/drawing/2014/main" id="{95B4AF41-9876-4404-6577-55E42C443EF5}"/>
              </a:ext>
            </a:extLst>
          </p:cNvPr>
          <p:cNvPicPr>
            <a:picLocks noChangeAspect="1"/>
          </p:cNvPicPr>
          <p:nvPr/>
        </p:nvPicPr>
        <p:blipFill>
          <a:blip r:embed="rId14"/>
          <a:stretch>
            <a:fillRect/>
          </a:stretch>
        </p:blipFill>
        <p:spPr>
          <a:xfrm>
            <a:off x="2468028" y="4877631"/>
            <a:ext cx="2585869" cy="1664495"/>
          </a:xfrm>
          <a:prstGeom prst="rect">
            <a:avLst/>
          </a:prstGeom>
        </p:spPr>
      </p:pic>
      <p:pic>
        <p:nvPicPr>
          <p:cNvPr id="4" name="Afbeelding 3">
            <a:extLst>
              <a:ext uri="{FF2B5EF4-FFF2-40B4-BE49-F238E27FC236}">
                <a16:creationId xmlns:a16="http://schemas.microsoft.com/office/drawing/2014/main" id="{04E954D3-0C0E-A98A-C017-AD0D65E77F81}"/>
              </a:ext>
            </a:extLst>
          </p:cNvPr>
          <p:cNvPicPr>
            <a:picLocks noChangeAspect="1"/>
          </p:cNvPicPr>
          <p:nvPr/>
        </p:nvPicPr>
        <p:blipFill>
          <a:blip r:embed="rId15"/>
          <a:stretch>
            <a:fillRect/>
          </a:stretch>
        </p:blipFill>
        <p:spPr>
          <a:xfrm>
            <a:off x="4481593" y="2641594"/>
            <a:ext cx="2363144" cy="4054712"/>
          </a:xfrm>
          <a:prstGeom prst="rect">
            <a:avLst/>
          </a:prstGeom>
        </p:spPr>
      </p:pic>
    </p:spTree>
    <p:extLst>
      <p:ext uri="{BB962C8B-B14F-4D97-AF65-F5344CB8AC3E}">
        <p14:creationId xmlns:p14="http://schemas.microsoft.com/office/powerpoint/2010/main" val="1151866928"/>
      </p:ext>
    </p:extLst>
  </p:cSld>
  <p:clrMapOvr>
    <a:masterClrMapping/>
  </p:clrMapOvr>
</p:sld>
</file>

<file path=ppt/theme/theme1.xml><?xml version="1.0" encoding="utf-8"?>
<a:theme xmlns:a="http://schemas.openxmlformats.org/drawingml/2006/main" name="Presentatiesjabloon">
  <a:themeElements>
    <a:clrScheme name="Agentschap Natuur en Bos">
      <a:dk1>
        <a:srgbClr val="373636"/>
      </a:dk1>
      <a:lt1>
        <a:sysClr val="window" lastClr="FFFFFF"/>
      </a:lt1>
      <a:dk2>
        <a:srgbClr val="487524"/>
      </a:dk2>
      <a:lt2>
        <a:srgbClr val="F6F5F3"/>
      </a:lt2>
      <a:accent1>
        <a:srgbClr val="487524"/>
      </a:accent1>
      <a:accent2>
        <a:srgbClr val="763718"/>
      </a:accent2>
      <a:accent3>
        <a:srgbClr val="721746"/>
      </a:accent3>
      <a:accent4>
        <a:srgbClr val="004D59"/>
      </a:accent4>
      <a:accent5>
        <a:srgbClr val="D5D5D5"/>
      </a:accent5>
      <a:accent6>
        <a:srgbClr val="FFF200"/>
      </a:accent6>
      <a:hlink>
        <a:srgbClr val="3C96BE"/>
      </a:hlink>
      <a:folHlink>
        <a:srgbClr val="AA78AA"/>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O.potx" id="{7AB0AA7F-90C7-4DB1-9791-B98BE5007A2C}" vid="{D2F0DD5C-7E50-4920-B7D3-BD639FE43863}"/>
    </a:ext>
  </a:extLst>
</a:theme>
</file>

<file path=ppt/theme/theme2.xml><?xml version="1.0" encoding="utf-8"?>
<a:theme xmlns:a="http://schemas.openxmlformats.org/drawingml/2006/main" name="Aangepast ontwerp">
  <a:themeElements>
    <a:clrScheme name="Agentschap Natuur en Bos">
      <a:dk1>
        <a:srgbClr val="373636"/>
      </a:dk1>
      <a:lt1>
        <a:sysClr val="window" lastClr="FFFFFF"/>
      </a:lt1>
      <a:dk2>
        <a:srgbClr val="487524"/>
      </a:dk2>
      <a:lt2>
        <a:srgbClr val="F6F5F3"/>
      </a:lt2>
      <a:accent1>
        <a:srgbClr val="487524"/>
      </a:accent1>
      <a:accent2>
        <a:srgbClr val="763718"/>
      </a:accent2>
      <a:accent3>
        <a:srgbClr val="721746"/>
      </a:accent3>
      <a:accent4>
        <a:srgbClr val="004D59"/>
      </a:accent4>
      <a:accent5>
        <a:srgbClr val="D5D5D5"/>
      </a:accent5>
      <a:accent6>
        <a:srgbClr val="FFF200"/>
      </a:accent6>
      <a:hlink>
        <a:srgbClr val="3C96BE"/>
      </a:hlink>
      <a:folHlink>
        <a:srgbClr val="AA78AA"/>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O.potx" id="{7AB0AA7F-90C7-4DB1-9791-B98BE5007A2C}" vid="{C875C828-9506-4BA7-9BF7-6C09D07CC534}"/>
    </a:ext>
  </a:extLst>
</a:theme>
</file>

<file path=ppt/theme/theme3.xml><?xml version="1.0" encoding="utf-8"?>
<a:theme xmlns:a="http://schemas.openxmlformats.org/drawingml/2006/main" name="2021_presentatie_Nederlands">
  <a:themeElements>
    <a:clrScheme name="INBO">
      <a:dk1>
        <a:srgbClr val="373636"/>
      </a:dk1>
      <a:lt1>
        <a:sysClr val="window" lastClr="FFFFFF"/>
      </a:lt1>
      <a:dk2>
        <a:srgbClr val="C04384"/>
      </a:dk2>
      <a:lt2>
        <a:srgbClr val="F6F5F3"/>
      </a:lt2>
      <a:accent1>
        <a:srgbClr val="C04384"/>
      </a:accent1>
      <a:accent2>
        <a:srgbClr val="356196"/>
      </a:accent2>
      <a:accent3>
        <a:srgbClr val="843860"/>
      </a:accent3>
      <a:accent4>
        <a:srgbClr val="C2C444"/>
      </a:accent4>
      <a:accent5>
        <a:srgbClr val="373636"/>
      </a:accent5>
      <a:accent6>
        <a:srgbClr val="FFF200"/>
      </a:accent6>
      <a:hlink>
        <a:srgbClr val="3C96BE"/>
      </a:hlink>
      <a:folHlink>
        <a:srgbClr val="AA78AA"/>
      </a:folHlink>
    </a:clrScheme>
    <a:fontScheme name="Aangepast 1">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solidFill>
            <a:srgbClr val="FF0000"/>
          </a:solidFill>
          <a:tailEnd type="triangle" w="lg" len="lg"/>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41275">
          <a:solidFill>
            <a:schemeClr val="bg1">
              <a:lumMod val="9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21_presentatie_Nederlands" id="{7D77C5E8-E770-1D41-B14B-5AA7619E15D4}" vid="{DB126C3A-F5EC-8B4F-98D0-0DDFF9AE3BC4}"/>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9ec0f0-7796-43d0-ac1f-4c8c46ee0bd1">
      <Value>88</Value>
    </TaxCatchAll>
    <Bestandsbeschrijving xmlns="c167c270-8fd2-48d8-a15f-e7a29cd72964">powerpoint
powerpointsjabloon</Bestandsbeschrijving>
    <n424f473e8594e639c82fdf982e106a1 xmlns="c167c270-8fd2-48d8-a15f-e7a29cd72964">
      <Terms xmlns="http://schemas.microsoft.com/office/infopath/2007/PartnerControls">
        <TermInfo xmlns="http://schemas.microsoft.com/office/infopath/2007/PartnerControls">
          <TermName xmlns="http://schemas.microsoft.com/office/infopath/2007/PartnerControls">Huisstijl en logo's</TermName>
          <TermId xmlns="http://schemas.microsoft.com/office/infopath/2007/PartnerControls">b6a94918-2bd4-4295-ac91-650eb8699717</TermId>
        </TermInfo>
      </Terms>
    </n424f473e8594e639c82fdf982e106a1>
    <Jaartal xmlns="81c62e15-e1a5-4146-b2aa-6497f5872f3c">
      <Value>2017</Value>
    </Jaartal>
    <IconOverlay xmlns="http://schemas.microsoft.com/sharepoint/v4" xsi:nil="true"/>
    <Materie xmlns="81c62e15-e1a5-4146-b2aa-6497f5872f3c" xsi:nil="true"/>
    <Zone xmlns="81c62e15-e1a5-4146-b2aa-6497f5872f3c" xsi:nil="true"/>
    <l8ea6115d1d34bd6a26b6c52ba6be104 xmlns="c167c270-8fd2-48d8-a15f-e7a29cd72964">
      <Terms xmlns="http://schemas.microsoft.com/office/infopath/2007/PartnerControls"/>
    </l8ea6115d1d34bd6a26b6c52ba6be104>
    <ebedfcbca3cf46fa8614782f0f3ffb48 xmlns="c167c270-8fd2-48d8-a15f-e7a29cd72964">
      <Terms xmlns="http://schemas.microsoft.com/office/infopath/2007/PartnerControls"/>
    </ebedfcbca3cf46fa8614782f0f3ffb48>
  </documentManagement>
</p:properties>
</file>

<file path=customXml/item2.xml><?xml version="1.0" encoding="utf-8"?>
<ct:contentTypeSchema xmlns:ct="http://schemas.microsoft.com/office/2006/metadata/contentType" xmlns:ma="http://schemas.microsoft.com/office/2006/metadata/properties/metaAttributes" ct:_="" ma:_="" ma:contentTypeName="ANB Document" ma:contentTypeID="0x010100C5A8DA0CA4B0AF4B801722C1EC1FC3B600461A23E1A20AA548A0AC32FDA71DED95" ma:contentTypeVersion="29" ma:contentTypeDescription="" ma:contentTypeScope="" ma:versionID="3cfa74f56261343d23aa422755f3b4d4">
  <xsd:schema xmlns:xsd="http://www.w3.org/2001/XMLSchema" xmlns:xs="http://www.w3.org/2001/XMLSchema" xmlns:p="http://schemas.microsoft.com/office/2006/metadata/properties" xmlns:ns2="c167c270-8fd2-48d8-a15f-e7a29cd72964" xmlns:ns3="9a9ec0f0-7796-43d0-ac1f-4c8c46ee0bd1" xmlns:ns4="81c62e15-e1a5-4146-b2aa-6497f5872f3c" xmlns:ns5="http://schemas.microsoft.com/sharepoint/v4" targetNamespace="http://schemas.microsoft.com/office/2006/metadata/properties" ma:root="true" ma:fieldsID="ac7fa1e7f2279d50aac1367fc43544a1" ns2:_="" ns3:_="" ns4:_="" ns5:_="">
    <xsd:import namespace="c167c270-8fd2-48d8-a15f-e7a29cd72964"/>
    <xsd:import namespace="9a9ec0f0-7796-43d0-ac1f-4c8c46ee0bd1"/>
    <xsd:import namespace="81c62e15-e1a5-4146-b2aa-6497f5872f3c"/>
    <xsd:import namespace="http://schemas.microsoft.com/sharepoint/v4"/>
    <xsd:element name="properties">
      <xsd:complexType>
        <xsd:sequence>
          <xsd:element name="documentManagement">
            <xsd:complexType>
              <xsd:all>
                <xsd:element ref="ns2:Bestandsbeschrijving" minOccurs="0"/>
                <xsd:element ref="ns3:TaxCatchAll" minOccurs="0"/>
                <xsd:element ref="ns3:TaxCatchAllLabel" minOccurs="0"/>
                <xsd:element ref="ns2:n424f473e8594e639c82fdf982e106a1" minOccurs="0"/>
                <xsd:element ref="ns4:MediaServiceMetadata" minOccurs="0"/>
                <xsd:element ref="ns4:MediaServiceFastMetadata" minOccurs="0"/>
                <xsd:element ref="ns4:MediaServiceDateTaken" minOccurs="0"/>
                <xsd:element ref="ns4:MediaServiceAutoTags" minOccurs="0"/>
                <xsd:element ref="ns2:SharedWithUsers" minOccurs="0"/>
                <xsd:element ref="ns2:SharedWithDetails" minOccurs="0"/>
                <xsd:element ref="ns5:IconOverlay" minOccurs="0"/>
                <xsd:element ref="ns4:MediaServiceOCR" minOccurs="0"/>
                <xsd:element ref="ns4:MediaServiceLocation" minOccurs="0"/>
                <xsd:element ref="ns4:Materie" minOccurs="0"/>
                <xsd:element ref="ns4:Jaartal" minOccurs="0"/>
                <xsd:element ref="ns4:Zone" minOccurs="0"/>
                <xsd:element ref="ns4:MediaServiceGenerationTime" minOccurs="0"/>
                <xsd:element ref="ns4:MediaServiceEventHashCode" minOccurs="0"/>
                <xsd:element ref="ns2:l8ea6115d1d34bd6a26b6c52ba6be104" minOccurs="0"/>
                <xsd:element ref="ns2:ebedfcbca3cf46fa8614782f0f3ffb48"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67c270-8fd2-48d8-a15f-e7a29cd72964" elementFormDefault="qualified">
    <xsd:import namespace="http://schemas.microsoft.com/office/2006/documentManagement/types"/>
    <xsd:import namespace="http://schemas.microsoft.com/office/infopath/2007/PartnerControls"/>
    <xsd:element name="Bestandsbeschrijving" ma:index="2" nillable="true" ma:displayName="Bestandsbeschrijving" ma:internalName="Bestandsbeschrijving">
      <xsd:simpleType>
        <xsd:restriction base="dms:Note">
          <xsd:maxLength value="255"/>
        </xsd:restriction>
      </xsd:simpleType>
    </xsd:element>
    <xsd:element name="n424f473e8594e639c82fdf982e106a1" ma:index="10" ma:taxonomy="true" ma:internalName="n424f473e8594e639c82fdf982e106a1" ma:taxonomyFieldName="Thema" ma:displayName="Thema" ma:default="" ma:fieldId="{7424f473-e859-4e63-9c82-fdf982e106a1}" ma:taxonomyMulti="true" ma:sspId="49ca8161-7180-459b-a0ef-1a71cf6ffea5" ma:termSetId="23aa848d-a1db-49ef-a445-7f98fecfb8e9" ma:anchorId="00000000-0000-0000-0000-000000000000" ma:open="false" ma:isKeyword="false">
      <xsd:complexType>
        <xsd:sequence>
          <xsd:element ref="pc:Terms" minOccurs="0" maxOccurs="1"/>
        </xsd:sequence>
      </xsd:complex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l8ea6115d1d34bd6a26b6c52ba6be104" ma:index="28" nillable="true" ma:taxonomy="true" ma:internalName="l8ea6115d1d34bd6a26b6c52ba6be104" ma:taxonomyFieldName="Vaste_x0020_trefwoorden" ma:displayName="Vaste trefwoorden" ma:default="" ma:fieldId="{58ea6115-d1d3-4bd6-a26b-6c52ba6be104}" ma:taxonomyMulti="true" ma:sspId="49ca8161-7180-459b-a0ef-1a71cf6ffea5" ma:termSetId="c3da5d76-870e-4dd3-8a54-60227eced800" ma:anchorId="00000000-0000-0000-0000-000000000000" ma:open="false" ma:isKeyword="false">
      <xsd:complexType>
        <xsd:sequence>
          <xsd:element ref="pc:Terms" minOccurs="0" maxOccurs="1"/>
        </xsd:sequence>
      </xsd:complexType>
    </xsd:element>
    <xsd:element name="ebedfcbca3cf46fa8614782f0f3ffb48" ma:index="30" nillable="true" ma:taxonomy="true" ma:internalName="ebedfcbca3cf46fa8614782f0f3ffb48" ma:taxonomyFieldName="Vrije_x0020_trefwoorden" ma:displayName="Vrije trefwoorden" ma:default="" ma:fieldId="{ebedfcbc-a3cf-46fa-8614-782f0f3ffb48}" ma:taxonomyMulti="true" ma:sspId="49ca8161-7180-459b-a0ef-1a71cf6ffea5" ma:termSetId="9ae44983-1909-47a2-90ea-e1be6a29b5fb"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d44c195e-4aae-4869-8615-21cfbac1e571}" ma:internalName="TaxCatchAll" ma:showField="CatchAllData" ma:web="c167c270-8fd2-48d8-a15f-e7a29cd72964">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d44c195e-4aae-4869-8615-21cfbac1e571}" ma:internalName="TaxCatchAllLabel" ma:readOnly="true" ma:showField="CatchAllDataLabel" ma:web="c167c270-8fd2-48d8-a15f-e7a29cd7296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1c62e15-e1a5-4146-b2aa-6497f5872f3c"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aterie" ma:index="22" nillable="true" ma:displayName="Materie" ma:internalName="Materie">
      <xsd:simpleType>
        <xsd:restriction base="dms:Text">
          <xsd:maxLength value="255"/>
        </xsd:restriction>
      </xsd:simpleType>
    </xsd:element>
    <xsd:element name="Jaartal" ma:index="23" nillable="true" ma:displayName="Jaartal" ma:default="2017" ma:format="Dropdown" ma:internalName="Jaartal">
      <xsd:complexType>
        <xsd:complexContent>
          <xsd:extension base="dms:MultiChoiceFillIn">
            <xsd:sequence>
              <xsd:element name="Value" maxOccurs="unbounded" minOccurs="0" nillable="true">
                <xsd:simpleType>
                  <xsd:union memberTypes="dms:Text">
                    <xsd:simpleType>
                      <xsd:restriction base="dms:Choice">
                        <xsd:enumeration value="2014"/>
                        <xsd:enumeration value="2015"/>
                        <xsd:enumeration value="2016"/>
                        <xsd:enumeration value="2017"/>
                        <xsd:enumeration value="2018"/>
                        <xsd:enumeration value="2019"/>
                        <xsd:enumeration value="2020"/>
                        <xsd:enumeration value="2021"/>
                      </xsd:restriction>
                    </xsd:simpleType>
                  </xsd:union>
                </xsd:simpleType>
              </xsd:element>
            </xsd:sequence>
          </xsd:extension>
        </xsd:complexContent>
      </xsd:complexType>
    </xsd:element>
    <xsd:element name="Zone" ma:index="24" nillable="true" ma:displayName="Zone" ma:format="Dropdown" ma:internalName="Zone">
      <xsd:simpleType>
        <xsd:restriction base="dms:Text">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Inhou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C34163-855D-4B1B-8DB5-78ABA7971437}">
  <ds:schemaRefs>
    <ds:schemaRef ds:uri="http://purl.org/dc/terms/"/>
    <ds:schemaRef ds:uri="http://schemas.microsoft.com/office/2006/documentManagement/types"/>
    <ds:schemaRef ds:uri="http://purl.org/dc/dcmitype/"/>
    <ds:schemaRef ds:uri="http://schemas.openxmlformats.org/package/2006/metadata/core-properties"/>
    <ds:schemaRef ds:uri="158eca7a-e8ca-4614-9434-5ba85258a26a"/>
    <ds:schemaRef ds:uri="http://purl.org/dc/elements/1.1/"/>
    <ds:schemaRef ds:uri="http://schemas.microsoft.com/office/2006/metadata/properties"/>
    <ds:schemaRef ds:uri="93b283dd-62a1-4227-bd71-432079fb021c"/>
    <ds:schemaRef ds:uri="http://schemas.microsoft.com/office/infopath/2007/PartnerControls"/>
    <ds:schemaRef ds:uri="http://www.w3.org/XML/1998/namespace"/>
    <ds:schemaRef ds:uri="9a9ec0f0-7796-43d0-ac1f-4c8c46ee0bd1"/>
    <ds:schemaRef ds:uri="c167c270-8fd2-48d8-a15f-e7a29cd72964"/>
    <ds:schemaRef ds:uri="81c62e15-e1a5-4146-b2aa-6497f5872f3c"/>
    <ds:schemaRef ds:uri="http://schemas.microsoft.com/sharepoint/v4"/>
  </ds:schemaRefs>
</ds:datastoreItem>
</file>

<file path=customXml/itemProps2.xml><?xml version="1.0" encoding="utf-8"?>
<ds:datastoreItem xmlns:ds="http://schemas.openxmlformats.org/officeDocument/2006/customXml" ds:itemID="{012E3752-D5C6-48C3-A23F-4704DC4A91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67c270-8fd2-48d8-a15f-e7a29cd72964"/>
    <ds:schemaRef ds:uri="9a9ec0f0-7796-43d0-ac1f-4c8c46ee0bd1"/>
    <ds:schemaRef ds:uri="81c62e15-e1a5-4146-b2aa-6497f5872f3c"/>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D8379B-74D2-4A28-AD4E-84AFA0DEF0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Presentatiesjabloon</Template>
  <TotalTime>8527</TotalTime>
  <Words>2841</Words>
  <Application>Microsoft Office PowerPoint</Application>
  <PresentationFormat>Diavoorstelling (4:3)</PresentationFormat>
  <Paragraphs>540</Paragraphs>
  <Slides>58</Slides>
  <Notes>44</Notes>
  <HiddenSlides>0</HiddenSlides>
  <MMClips>0</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58</vt:i4>
      </vt:variant>
    </vt:vector>
  </HeadingPairs>
  <TitlesOfParts>
    <vt:vector size="71" baseType="lpstr">
      <vt:lpstr>FlandersArtSerif-Regular</vt:lpstr>
      <vt:lpstr>Arial</vt:lpstr>
      <vt:lpstr>-webkit-standard</vt:lpstr>
      <vt:lpstr>FlandersArtSans-Regular</vt:lpstr>
      <vt:lpstr>Cambria</vt:lpstr>
      <vt:lpstr>FlandersArtSans-Bold</vt:lpstr>
      <vt:lpstr>Wingdings</vt:lpstr>
      <vt:lpstr>Calibri</vt:lpstr>
      <vt:lpstr>Nunito Sans</vt:lpstr>
      <vt:lpstr>Tahoma</vt:lpstr>
      <vt:lpstr>Presentatiesjabloon</vt:lpstr>
      <vt:lpstr>Aangepast ontwerp</vt:lpstr>
      <vt:lpstr>2021_presentatie_Nederlands</vt:lpstr>
      <vt:lpstr>Invasieve uitheemse soorten –  Beleid &amp; aanpak</vt:lpstr>
      <vt:lpstr>Invasieve uitheemse soort</vt:lpstr>
      <vt:lpstr>Invasieve uitheemse soort</vt:lpstr>
      <vt:lpstr>Wetgeving</vt:lpstr>
      <vt:lpstr>Wetgeving</vt:lpstr>
      <vt:lpstr>Wetgeving</vt:lpstr>
      <vt:lpstr>Problematiek</vt:lpstr>
      <vt:lpstr>Problematiek</vt:lpstr>
      <vt:lpstr>Problematiek</vt:lpstr>
      <vt:lpstr>Prioriteit &amp; verantwoordelijkheid</vt:lpstr>
      <vt:lpstr>Prioriteit &amp; verantwoordelijkheid</vt:lpstr>
      <vt:lpstr>Prioriteit &amp; verantwoordelijkheid</vt:lpstr>
      <vt:lpstr>PrIUS</vt:lpstr>
      <vt:lpstr>Verantwoordelijkheid</vt:lpstr>
      <vt:lpstr>Verantwoordelijkheid</vt:lpstr>
      <vt:lpstr>PowerPoint-presentatie</vt:lpstr>
      <vt:lpstr>Verantwoordelijkheid</vt:lpstr>
      <vt:lpstr>Categorisering</vt:lpstr>
      <vt:lpstr>PrIUS : criteria : aanwezigheid Vlaanderen</vt:lpstr>
      <vt:lpstr>Categorisering</vt:lpstr>
      <vt:lpstr>PrIUS : criteria : aanwezigheid natuurgeb.</vt:lpstr>
      <vt:lpstr>Categorisering</vt:lpstr>
      <vt:lpstr>PowerPoint-presentatie</vt:lpstr>
      <vt:lpstr>Rol ANB</vt:lpstr>
      <vt:lpstr>Rol ANB &amp; anderen in beleidscontext</vt:lpstr>
      <vt:lpstr>PrIUS : criteria : type impact</vt:lpstr>
      <vt:lpstr>Rol ANB</vt:lpstr>
      <vt:lpstr>Rol anderen</vt:lpstr>
      <vt:lpstr>Rol ANB</vt:lpstr>
      <vt:lpstr>Rol anderen</vt:lpstr>
      <vt:lpstr>Rol ANB</vt:lpstr>
      <vt:lpstr>Rol anderen</vt:lpstr>
      <vt:lpstr>Rol ANB</vt:lpstr>
      <vt:lpstr>Rol derden</vt:lpstr>
      <vt:lpstr>Rol ANB</vt:lpstr>
      <vt:lpstr>Rol anderen</vt:lpstr>
      <vt:lpstr>Rol ANB</vt:lpstr>
      <vt:lpstr>Rol anderen</vt:lpstr>
      <vt:lpstr>Acties ANB</vt:lpstr>
      <vt:lpstr>Acties ANB</vt:lpstr>
      <vt:lpstr>Acties ANB</vt:lpstr>
      <vt:lpstr>Tijgermug</vt:lpstr>
      <vt:lpstr>Tijgermug</vt:lpstr>
      <vt:lpstr>Tijgermug</vt:lpstr>
      <vt:lpstr>Toekomst</vt:lpstr>
      <vt:lpstr>(On)opzettelijke verspreiding</vt:lpstr>
      <vt:lpstr>Bedankt</vt:lpstr>
      <vt:lpstr>Bestrijding verplicht?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Vanwanseele, Marie-Laure</dc:creator>
  <cp:lastModifiedBy>Pardon Nicolas</cp:lastModifiedBy>
  <cp:revision>33</cp:revision>
  <dcterms:created xsi:type="dcterms:W3CDTF">2015-01-22T11:01:53Z</dcterms:created>
  <dcterms:modified xsi:type="dcterms:W3CDTF">2023-10-17T22:02:40Z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0x010100C5A8DA0CA4B0AF4B801722C1EC1FC3B600461A23E1A20AA548A0AC32FDA71DED95</vt:lpwstr>
  </property>
  <property fmtid="{D5CDD505-2E9C-101B-9397-08002B2CF9AE}" pid="3" name="ANB_Province3">
    <vt:lpwstr/>
  </property>
  <property fmtid="{D5CDD505-2E9C-101B-9397-08002B2CF9AE}" pid="4" name="ANB_Province">
    <vt:lpwstr/>
  </property>
  <property fmtid="{D5CDD505-2E9C-101B-9397-08002B2CF9AE}" pid="5" name="anb_Thema">
    <vt:lpwstr>54;#Communicatie|2864f0ba-12c6-477b-9706-5f0bc5f9878f</vt:lpwstr>
  </property>
  <property fmtid="{D5CDD505-2E9C-101B-9397-08002B2CF9AE}" pid="6" name="anb_Thema3">
    <vt:lpwstr/>
  </property>
  <property fmtid="{D5CDD505-2E9C-101B-9397-08002B2CF9AE}" pid="7" name="anb_Thema2">
    <vt:lpwstr>112;#Huisstijl|460027cc-91f2-4645-a49e-8c597d37546e</vt:lpwstr>
  </property>
  <property fmtid="{D5CDD505-2E9C-101B-9397-08002B2CF9AE}" pid="8" name="ANB_Province2">
    <vt:lpwstr/>
  </property>
  <property fmtid="{D5CDD505-2E9C-101B-9397-08002B2CF9AE}" pid="9" name="Domeinen2">
    <vt:lpwstr/>
  </property>
  <property fmtid="{D5CDD505-2E9C-101B-9397-08002B2CF9AE}" pid="10" name="Domeinen">
    <vt:lpwstr/>
  </property>
  <property fmtid="{D5CDD505-2E9C-101B-9397-08002B2CF9AE}" pid="11" name="Soort_x0020_document">
    <vt:lpwstr/>
  </property>
  <property fmtid="{D5CDD505-2E9C-101B-9397-08002B2CF9AE}" pid="12" name="Soort document">
    <vt:lpwstr/>
  </property>
  <property fmtid="{D5CDD505-2E9C-101B-9397-08002B2CF9AE}" pid="13" name="Thema">
    <vt:lpwstr>88;#Huisstijl en logo's|b6a94918-2bd4-4295-ac91-650eb8699717</vt:lpwstr>
  </property>
  <property fmtid="{D5CDD505-2E9C-101B-9397-08002B2CF9AE}" pid="14" name="Vaste trefwoorden">
    <vt:lpwstr/>
  </property>
  <property fmtid="{D5CDD505-2E9C-101B-9397-08002B2CF9AE}" pid="15" name="Vrije trefwoorden">
    <vt:lpwstr/>
  </property>
</Properties>
</file>