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Roboto" panose="020000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744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jJHVvD4P4ZM7JfHtwcNlbQnjuL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92912FA-8DE6-428A-9CC7-569983EE91B3}">
  <a:tblStyle styleId="{B92912FA-8DE6-428A-9CC7-569983EE91B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4E8EC"/>
          </a:solidFill>
        </a:fill>
      </a:tcStyle>
    </a:wholeTbl>
    <a:band1H>
      <a:tcTxStyle/>
      <a:tcStyle>
        <a:tcBdr/>
        <a:fill>
          <a:solidFill>
            <a:srgbClr val="E8CDD8"/>
          </a:solidFill>
        </a:fill>
      </a:tcStyle>
    </a:band1H>
    <a:band2H>
      <a:tcTxStyle/>
      <a:tcStyle>
        <a:tcBdr/>
      </a:tcStyle>
    </a:band2H>
    <a:band1V>
      <a:tcTxStyle/>
      <a:tcStyle>
        <a:tcBdr/>
        <a:fill>
          <a:solidFill>
            <a:srgbClr val="E8CDD8"/>
          </a:solidFill>
        </a:fill>
      </a:tcStyle>
    </a:band1V>
    <a:band2V>
      <a:tcTxStyle/>
      <a:tcStyle>
        <a:tcBdr/>
      </a:tcStyle>
    </a:band2V>
    <a:lastCol>
      <a:tcTxStyle b="on" i="off">
        <a:font>
          <a:latin typeface="Calibri"/>
          <a:ea typeface="Calibri"/>
          <a:cs typeface="Calibri"/>
        </a:font>
        <a:schemeClr val="lt1"/>
      </a:tcTxStyle>
      <a:tcStyle>
        <a:tcBdr/>
        <a:fill>
          <a:solidFill>
            <a:schemeClr val="accent4"/>
          </a:solidFill>
        </a:fill>
      </a:tcStyle>
    </a:lastCol>
    <a:firstCol>
      <a:tcTxStyle b="on" i="off">
        <a:font>
          <a:latin typeface="Calibri"/>
          <a:ea typeface="Calibri"/>
          <a:cs typeface="Calibri"/>
        </a:font>
        <a:schemeClr val="lt1"/>
      </a:tcTxStyle>
      <a:tcStyle>
        <a:tcBdr/>
        <a:fill>
          <a:solidFill>
            <a:schemeClr val="accent4"/>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guide orient="horz" pos="2160"/>
        <p:guide pos="3840"/>
        <p:guide pos="744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l-B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latin typeface="Arial"/>
              <a:ea typeface="Arial"/>
              <a:cs typeface="Arial"/>
              <a:sym typeface="Arial"/>
            </a:endParaRPr>
          </a:p>
        </p:txBody>
      </p:sp>
      <p:sp>
        <p:nvSpPr>
          <p:cNvPr id="76" name="Google Shape;7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62230" algn="l" rtl="0">
              <a:lnSpc>
                <a:spcPct val="90000"/>
              </a:lnSpc>
              <a:spcBef>
                <a:spcPts val="0"/>
              </a:spcBef>
              <a:spcAft>
                <a:spcPts val="0"/>
              </a:spcAft>
              <a:buClr>
                <a:schemeClr val="dk1"/>
              </a:buClr>
              <a:buSzPts val="980"/>
              <a:buChar char="•"/>
            </a:pPr>
            <a:r>
              <a:rPr lang="nl-BE"/>
              <a:t>Wat wil je precies bereiken met je communicatie over exotenbeheer?</a:t>
            </a:r>
            <a:endParaRPr/>
          </a:p>
          <a:p>
            <a:pPr marL="0" lvl="0" indent="0" algn="l" rtl="0">
              <a:spcBef>
                <a:spcPts val="0"/>
              </a:spcBef>
              <a:spcAft>
                <a:spcPts val="0"/>
              </a:spcAft>
              <a:buNone/>
            </a:pPr>
            <a:endParaRPr/>
          </a:p>
        </p:txBody>
      </p:sp>
      <p:sp>
        <p:nvSpPr>
          <p:cNvPr id="147" name="Google Shape;14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8000" lvl="0" indent="-211800" algn="l" rtl="0">
              <a:lnSpc>
                <a:spcPct val="90000"/>
              </a:lnSpc>
              <a:spcBef>
                <a:spcPts val="0"/>
              </a:spcBef>
              <a:spcAft>
                <a:spcPts val="0"/>
              </a:spcAft>
              <a:buClr>
                <a:schemeClr val="dk1"/>
              </a:buClr>
              <a:buSzPts val="780"/>
              <a:buChar char="•"/>
            </a:pPr>
            <a:r>
              <a:rPr lang="nl-BE" sz="1000"/>
              <a:t>Elke actie tegenover exoten is </a:t>
            </a:r>
            <a:r>
              <a:rPr lang="nl-BE" sz="1000" b="1"/>
              <a:t>maatwerk</a:t>
            </a:r>
            <a:r>
              <a:rPr lang="nl-BE" sz="1000"/>
              <a:t>. Je communicatie is dat ook.</a:t>
            </a:r>
            <a:endParaRPr sz="1000"/>
          </a:p>
          <a:p>
            <a:pPr marL="575999" lvl="1" indent="-211799" algn="l" rtl="0">
              <a:lnSpc>
                <a:spcPct val="90000"/>
              </a:lnSpc>
              <a:spcBef>
                <a:spcPts val="300"/>
              </a:spcBef>
              <a:spcAft>
                <a:spcPts val="0"/>
              </a:spcAft>
              <a:buClr>
                <a:schemeClr val="dk1"/>
              </a:buClr>
              <a:buSzPts val="450"/>
              <a:buChar char="•"/>
            </a:pPr>
            <a:r>
              <a:rPr lang="nl-BE" sz="1000"/>
              <a:t>Omvang </a:t>
            </a:r>
            <a:endParaRPr sz="800"/>
          </a:p>
          <a:p>
            <a:pPr marL="575999" lvl="1" indent="-211799" algn="l" rtl="0">
              <a:lnSpc>
                <a:spcPct val="90000"/>
              </a:lnSpc>
              <a:spcBef>
                <a:spcPts val="300"/>
              </a:spcBef>
              <a:spcAft>
                <a:spcPts val="0"/>
              </a:spcAft>
              <a:buClr>
                <a:schemeClr val="dk1"/>
              </a:buClr>
              <a:buSzPts val="450"/>
              <a:buChar char="•"/>
            </a:pPr>
            <a:r>
              <a:rPr lang="nl-BE" sz="1000"/>
              <a:t>Timing </a:t>
            </a:r>
            <a:endParaRPr sz="800"/>
          </a:p>
          <a:p>
            <a:pPr marL="575999" lvl="1" indent="-211799" algn="l" rtl="0">
              <a:lnSpc>
                <a:spcPct val="90000"/>
              </a:lnSpc>
              <a:spcBef>
                <a:spcPts val="300"/>
              </a:spcBef>
              <a:spcAft>
                <a:spcPts val="0"/>
              </a:spcAft>
              <a:buClr>
                <a:schemeClr val="dk1"/>
              </a:buClr>
              <a:buSzPts val="450"/>
              <a:buChar char="•"/>
            </a:pPr>
            <a:r>
              <a:rPr lang="nl-BE" sz="1000"/>
              <a:t>Nabijheid </a:t>
            </a:r>
            <a:endParaRPr sz="800"/>
          </a:p>
          <a:p>
            <a:pPr marL="575999" lvl="1" indent="-211799" algn="l" rtl="0">
              <a:lnSpc>
                <a:spcPct val="90000"/>
              </a:lnSpc>
              <a:spcBef>
                <a:spcPts val="300"/>
              </a:spcBef>
              <a:spcAft>
                <a:spcPts val="0"/>
              </a:spcAft>
              <a:buClr>
                <a:schemeClr val="dk1"/>
              </a:buClr>
              <a:buSzPts val="450"/>
              <a:buChar char="•"/>
            </a:pPr>
            <a:r>
              <a:rPr lang="nl-BE" sz="1000"/>
              <a:t>Aanwezigheid opposanten </a:t>
            </a:r>
            <a:endParaRPr sz="800"/>
          </a:p>
          <a:p>
            <a:pPr marL="575999" lvl="1" indent="-211799" algn="l" rtl="0">
              <a:lnSpc>
                <a:spcPct val="90000"/>
              </a:lnSpc>
              <a:spcBef>
                <a:spcPts val="300"/>
              </a:spcBef>
              <a:spcAft>
                <a:spcPts val="0"/>
              </a:spcAft>
              <a:buClr>
                <a:schemeClr val="dk1"/>
              </a:buClr>
              <a:buSzPts val="450"/>
              <a:buChar char="•"/>
            </a:pPr>
            <a:r>
              <a:rPr lang="nl-BE" sz="1000"/>
              <a:t>Voorgeschiedenis </a:t>
            </a:r>
            <a:endParaRPr sz="800"/>
          </a:p>
          <a:p>
            <a:pPr marL="575999" lvl="1" indent="-211799" algn="l" rtl="0">
              <a:lnSpc>
                <a:spcPct val="90000"/>
              </a:lnSpc>
              <a:spcBef>
                <a:spcPts val="300"/>
              </a:spcBef>
              <a:spcAft>
                <a:spcPts val="0"/>
              </a:spcAft>
              <a:buClr>
                <a:schemeClr val="dk1"/>
              </a:buClr>
              <a:buSzPts val="450"/>
              <a:buChar char="•"/>
            </a:pPr>
            <a:r>
              <a:rPr lang="nl-BE" sz="1000"/>
              <a:t>Potentiële hinder door werken</a:t>
            </a:r>
            <a:endParaRPr sz="1000"/>
          </a:p>
          <a:p>
            <a:pPr marL="288000" lvl="0" indent="-225770" algn="l" rtl="0">
              <a:lnSpc>
                <a:spcPct val="90000"/>
              </a:lnSpc>
              <a:spcBef>
                <a:spcPts val="300"/>
              </a:spcBef>
              <a:spcAft>
                <a:spcPts val="0"/>
              </a:spcAft>
              <a:buClr>
                <a:schemeClr val="dk1"/>
              </a:buClr>
              <a:buSzPts val="1000"/>
              <a:buChar char="•"/>
            </a:pPr>
            <a:r>
              <a:rPr lang="nl-BE" sz="1000"/>
              <a:t>foto links: reizende tentoonstelling</a:t>
            </a:r>
            <a:endParaRPr sz="1000"/>
          </a:p>
          <a:p>
            <a:pPr marL="288000" lvl="0" indent="-225770" algn="l" rtl="0">
              <a:lnSpc>
                <a:spcPct val="90000"/>
              </a:lnSpc>
              <a:spcBef>
                <a:spcPts val="300"/>
              </a:spcBef>
              <a:spcAft>
                <a:spcPts val="0"/>
              </a:spcAft>
              <a:buClr>
                <a:schemeClr val="dk1"/>
              </a:buClr>
              <a:buSzPts val="1000"/>
              <a:buChar char="•"/>
            </a:pPr>
            <a:r>
              <a:rPr lang="nl-BE" sz="1000"/>
              <a:t>foto midden: poster met woekerplanten en alternatieven</a:t>
            </a:r>
            <a:endParaRPr sz="1000"/>
          </a:p>
          <a:p>
            <a:pPr marL="288000" lvl="0" indent="-225770" algn="l" rtl="0">
              <a:lnSpc>
                <a:spcPct val="90000"/>
              </a:lnSpc>
              <a:spcBef>
                <a:spcPts val="300"/>
              </a:spcBef>
              <a:spcAft>
                <a:spcPts val="0"/>
              </a:spcAft>
              <a:buClr>
                <a:schemeClr val="dk1"/>
              </a:buClr>
              <a:buSzPts val="1000"/>
              <a:buChar char="•"/>
            </a:pPr>
            <a:r>
              <a:rPr lang="nl-BE" sz="1000"/>
              <a:t>foto rechts: aanwezig op natuurfestival De Panne</a:t>
            </a:r>
            <a:endParaRPr sz="1000"/>
          </a:p>
        </p:txBody>
      </p:sp>
      <p:sp>
        <p:nvSpPr>
          <p:cNvPr id="154" name="Google Shape;15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81280" algn="l" rtl="0">
              <a:lnSpc>
                <a:spcPct val="90000"/>
              </a:lnSpc>
              <a:spcBef>
                <a:spcPts val="300"/>
              </a:spcBef>
              <a:spcAft>
                <a:spcPts val="0"/>
              </a:spcAft>
              <a:buClr>
                <a:schemeClr val="dk1"/>
              </a:buClr>
              <a:buSzPts val="1280"/>
              <a:buChar char="•"/>
            </a:pPr>
            <a:r>
              <a:rPr lang="nl-BE" sz="1500"/>
              <a:t>Let op je taalgebruik (</a:t>
            </a:r>
            <a:r>
              <a:rPr lang="nl-BE" sz="1500">
                <a:highlight>
                  <a:srgbClr val="FFFF00"/>
                </a:highlight>
              </a:rPr>
              <a:t>exotisch</a:t>
            </a:r>
            <a:r>
              <a:rPr lang="nl-BE" sz="1500"/>
              <a:t> versus inheems)</a:t>
            </a:r>
            <a:endParaRPr sz="500"/>
          </a:p>
        </p:txBody>
      </p:sp>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BE"/>
              <a:t>foto links: Vaste infoborden op meerdere locaties aan de kust (filmpje op sterretje)</a:t>
            </a:r>
            <a:endParaRPr/>
          </a:p>
          <a:p>
            <a:pPr marL="0" lvl="0" indent="0" algn="l" rtl="0">
              <a:spcBef>
                <a:spcPts val="0"/>
              </a:spcBef>
              <a:spcAft>
                <a:spcPts val="0"/>
              </a:spcAft>
              <a:buNone/>
            </a:pPr>
            <a:r>
              <a:rPr lang="nl-BE"/>
              <a:t>foto boven en midden: ‘Waarschuwing’ (overal) van grote machines die in de natuur te zien (zullen) zijn</a:t>
            </a:r>
            <a:endParaRPr/>
          </a:p>
          <a:p>
            <a:pPr marL="0" lvl="0" indent="0" algn="l" rtl="0">
              <a:spcBef>
                <a:spcPts val="0"/>
              </a:spcBef>
              <a:spcAft>
                <a:spcPts val="0"/>
              </a:spcAft>
              <a:buNone/>
            </a:pPr>
            <a:r>
              <a:rPr lang="nl-BE"/>
              <a:t>foto boven en rechts: Oproep om mee te herkennen en signaliseren</a:t>
            </a:r>
            <a:endParaRPr/>
          </a:p>
          <a:p>
            <a:pPr marL="0" lvl="0" indent="0" algn="l" rtl="0">
              <a:spcBef>
                <a:spcPts val="0"/>
              </a:spcBef>
              <a:spcAft>
                <a:spcPts val="0"/>
              </a:spcAft>
              <a:buNone/>
            </a:pPr>
            <a:endParaRPr/>
          </a:p>
        </p:txBody>
      </p:sp>
      <p:sp>
        <p:nvSpPr>
          <p:cNvPr id="169" name="Google Shape;16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87edfd0817_1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BE"/>
              <a:t>foto links: Werfdoek bij grote werken/aannemers</a:t>
            </a:r>
            <a:endParaRPr/>
          </a:p>
          <a:p>
            <a:pPr marL="0" lvl="0" indent="0" algn="l" rtl="0">
              <a:spcBef>
                <a:spcPts val="0"/>
              </a:spcBef>
              <a:spcAft>
                <a:spcPts val="0"/>
              </a:spcAft>
              <a:buNone/>
            </a:pPr>
            <a:r>
              <a:rPr lang="nl-BE"/>
              <a:t>foto rechts: Werfbordje bij kleinere werken/Natuurpuntploeg</a:t>
            </a:r>
            <a:endParaRPr/>
          </a:p>
          <a:p>
            <a:pPr marL="0" lvl="0" indent="0" algn="l" rtl="0">
              <a:spcBef>
                <a:spcPts val="0"/>
              </a:spcBef>
              <a:spcAft>
                <a:spcPts val="0"/>
              </a:spcAft>
              <a:buNone/>
            </a:pPr>
            <a:r>
              <a:rPr lang="nl-BE"/>
              <a:t>(Ook open werfmomenten: zie verder)</a:t>
            </a:r>
            <a:endParaRPr/>
          </a:p>
        </p:txBody>
      </p:sp>
      <p:sp>
        <p:nvSpPr>
          <p:cNvPr id="188" name="Google Shape;188;g287edfd0817_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8bdb68e074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8bdb68e074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g28bdb68e074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B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nl-BE"/>
              <a:t>foto links: poll via sociale media</a:t>
            </a:r>
            <a:endParaRPr/>
          </a:p>
          <a:p>
            <a:pPr marL="457200" lvl="0" indent="-317500" algn="l" rtl="0">
              <a:spcBef>
                <a:spcPts val="0"/>
              </a:spcBef>
              <a:spcAft>
                <a:spcPts val="0"/>
              </a:spcAft>
              <a:buSzPts val="1400"/>
              <a:buChar char="-"/>
            </a:pPr>
            <a:r>
              <a:rPr lang="nl-BE"/>
              <a:t>foto midden: gids (vrijwilliger) bij infobord van LIFE DUNIAS, gidsen gebruiken ook graag poster</a:t>
            </a:r>
            <a:endParaRPr/>
          </a:p>
          <a:p>
            <a:pPr marL="457200" lvl="0" indent="-317500" algn="l" rtl="0">
              <a:spcBef>
                <a:spcPts val="0"/>
              </a:spcBef>
              <a:spcAft>
                <a:spcPts val="0"/>
              </a:spcAft>
              <a:buSzPts val="1400"/>
              <a:buChar char="-"/>
            </a:pPr>
            <a:r>
              <a:rPr lang="nl-BE"/>
              <a:t>foto rechts: reizende tentoonstelling</a:t>
            </a:r>
            <a:endParaRPr/>
          </a:p>
        </p:txBody>
      </p:sp>
      <p:sp>
        <p:nvSpPr>
          <p:cNvPr id="223" name="Google Shape;22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nl-BE"/>
              <a:t>foto links: wedstrijd gekoppeld aan expo</a:t>
            </a:r>
            <a:endParaRPr/>
          </a:p>
          <a:p>
            <a:pPr marL="457200" lvl="0" indent="-317500" algn="l" rtl="0">
              <a:spcBef>
                <a:spcPts val="0"/>
              </a:spcBef>
              <a:spcAft>
                <a:spcPts val="0"/>
              </a:spcAft>
              <a:buSzPts val="1400"/>
              <a:buChar char="-"/>
            </a:pPr>
            <a:r>
              <a:rPr lang="nl-BE"/>
              <a:t>foto rechts: informatie campagne op socaile media</a:t>
            </a:r>
            <a:endParaRPr/>
          </a:p>
        </p:txBody>
      </p:sp>
      <p:sp>
        <p:nvSpPr>
          <p:cNvPr id="232" name="Google Shape;23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87edfd0817_1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87edfd0817_1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nl-BE"/>
              <a:t>foto rechts: open werfdagen</a:t>
            </a:r>
            <a:endParaRPr/>
          </a:p>
        </p:txBody>
      </p:sp>
      <p:sp>
        <p:nvSpPr>
          <p:cNvPr id="240" name="Google Shape;240;g287edfd0817_1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B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87edfd0817_1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62230" algn="l" rtl="0">
              <a:lnSpc>
                <a:spcPct val="90000"/>
              </a:lnSpc>
              <a:spcBef>
                <a:spcPts val="0"/>
              </a:spcBef>
              <a:spcAft>
                <a:spcPts val="0"/>
              </a:spcAft>
              <a:buClr>
                <a:schemeClr val="dk1"/>
              </a:buClr>
              <a:buSzPts val="980"/>
              <a:buChar char="•"/>
            </a:pPr>
            <a:r>
              <a:rPr lang="nl-BE"/>
              <a:t>Wat wil je precies bereiken met je communicatie over exotenbeheer?</a:t>
            </a:r>
            <a:endParaRPr/>
          </a:p>
          <a:p>
            <a:pPr marL="0" lvl="0" indent="-125729" algn="l" rtl="0">
              <a:lnSpc>
                <a:spcPct val="90000"/>
              </a:lnSpc>
              <a:spcBef>
                <a:spcPts val="0"/>
              </a:spcBef>
              <a:spcAft>
                <a:spcPts val="0"/>
              </a:spcAft>
              <a:buClr>
                <a:schemeClr val="dk1"/>
              </a:buClr>
              <a:buSzPts val="1980"/>
              <a:buChar char="•"/>
            </a:pPr>
            <a:r>
              <a:rPr lang="nl-BE"/>
              <a:t>Kanalen (kolom 1) gekoppeld aan doelgroep en doelstellingen</a:t>
            </a:r>
            <a:endParaRPr/>
          </a:p>
          <a:p>
            <a:pPr marL="0" lvl="0" indent="0" algn="l" rtl="0">
              <a:lnSpc>
                <a:spcPct val="90000"/>
              </a:lnSpc>
              <a:spcBef>
                <a:spcPts val="0"/>
              </a:spcBef>
              <a:spcAft>
                <a:spcPts val="0"/>
              </a:spcAft>
              <a:buNone/>
            </a:pPr>
            <a:r>
              <a:rPr lang="nl-BE"/>
              <a:t>→ slide verschuiven naar ‘hoe communiceer je?’</a:t>
            </a:r>
            <a:endParaRPr/>
          </a:p>
        </p:txBody>
      </p:sp>
      <p:sp>
        <p:nvSpPr>
          <p:cNvPr id="266" name="Google Shape;266;g287edfd0817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8bdb68e074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8bdb68e074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g28bdb68e074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nl-BE"/>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87edfd0817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g287edfd0817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BE"/>
              <a:t>Social-economische impact analyse - uitgevoerd in zomer 2022</a:t>
            </a:r>
            <a:endParaRPr/>
          </a:p>
          <a:p>
            <a:pPr marL="457200" lvl="0" indent="-317500" algn="l" rtl="0">
              <a:spcBef>
                <a:spcPts val="0"/>
              </a:spcBef>
              <a:spcAft>
                <a:spcPts val="0"/>
              </a:spcAft>
              <a:buSzPts val="1400"/>
              <a:buChar char="-"/>
            </a:pPr>
            <a:r>
              <a:rPr lang="nl-BE"/>
              <a:t>kennisvragen rond IAS (in duinen en tuinen) → op inspelen op sociale media</a:t>
            </a:r>
            <a:endParaRPr/>
          </a:p>
          <a:p>
            <a:pPr marL="457200" lvl="0" indent="-311150" algn="l" rtl="0">
              <a:lnSpc>
                <a:spcPct val="115000"/>
              </a:lnSpc>
              <a:spcBef>
                <a:spcPts val="0"/>
              </a:spcBef>
              <a:spcAft>
                <a:spcPts val="0"/>
              </a:spcAft>
              <a:buSzPts val="1300"/>
              <a:buChar char="-"/>
            </a:pPr>
            <a:r>
              <a:rPr lang="nl-BE"/>
              <a:t>Het LIFE DUNIAS project pakt deze woekerplanten aan om de inheemse bloemen en planten meer kansen te geven. Wat vindt u daarvan?</a:t>
            </a:r>
            <a:endParaRPr/>
          </a:p>
          <a:p>
            <a:pPr marL="914400" lvl="1" indent="-317500" algn="l" rtl="0">
              <a:lnSpc>
                <a:spcPct val="115000"/>
              </a:lnSpc>
              <a:spcBef>
                <a:spcPts val="0"/>
              </a:spcBef>
              <a:spcAft>
                <a:spcPts val="0"/>
              </a:spcAft>
              <a:buSzPts val="1400"/>
              <a:buChar char="-"/>
            </a:pPr>
            <a:r>
              <a:rPr lang="nl-BE" sz="1100"/>
              <a:t>Een grote meerderheid van de respondenten (72%) vindt LIFE DUNIAS een goede zaak. De meest terugkomende reden is uiteraard de bescherming van onze unieke duinen, het herstel van de oorspronkelijke soorten en toename biodiversiteit. Ook de beschermende functie van de kustduinen wordt meermaals genoemd. Kritische noot is wel dat dan ook de bouwprojecten moeten stoppen. </a:t>
            </a:r>
            <a:endParaRPr sz="1100"/>
          </a:p>
          <a:p>
            <a:pPr marL="914400" lvl="1" indent="-298450" algn="l" rtl="0">
              <a:lnSpc>
                <a:spcPct val="115000"/>
              </a:lnSpc>
              <a:spcBef>
                <a:spcPts val="0"/>
              </a:spcBef>
              <a:spcAft>
                <a:spcPts val="0"/>
              </a:spcAft>
              <a:buSzPts val="1100"/>
              <a:buChar char="-"/>
            </a:pPr>
            <a:r>
              <a:rPr lang="nl-BE" sz="1100"/>
              <a:t>19% vindt het deels een goede zaak/deels een slechte zaak. De personen zijn een beetje kritischer. Op zich vinden ze het uiteraard goed dat onze duinen worden behouden en beschermd maar ze stellen zich toch enkele vragen:</a:t>
            </a:r>
            <a:endParaRPr sz="1100"/>
          </a:p>
          <a:p>
            <a:pPr marL="1371600" lvl="2" indent="-298450" algn="l" rtl="0">
              <a:lnSpc>
                <a:spcPct val="115000"/>
              </a:lnSpc>
              <a:spcBef>
                <a:spcPts val="0"/>
              </a:spcBef>
              <a:spcAft>
                <a:spcPts val="0"/>
              </a:spcAft>
              <a:buSzPts val="1100"/>
              <a:buChar char="-"/>
            </a:pPr>
            <a:r>
              <a:rPr lang="nl-BE" sz="1100"/>
              <a:t>Moet je de natuur niet zijn gang laten gaan (survival of the fittest)?</a:t>
            </a:r>
            <a:endParaRPr sz="1100"/>
          </a:p>
          <a:p>
            <a:pPr marL="1371600" lvl="2" indent="-298450" algn="l" rtl="0">
              <a:lnSpc>
                <a:spcPct val="115000"/>
              </a:lnSpc>
              <a:spcBef>
                <a:spcPts val="0"/>
              </a:spcBef>
              <a:spcAft>
                <a:spcPts val="0"/>
              </a:spcAft>
              <a:buSzPts val="1100"/>
              <a:buChar char="-"/>
            </a:pPr>
            <a:r>
              <a:rPr lang="nl-BE" sz="1100"/>
              <a:t>Wordt de beschermingsfunctie van de duinen niet in gevaar gebracht door het verwijderen van de struiken (vatbaarder voor erosie),</a:t>
            </a:r>
            <a:endParaRPr sz="700"/>
          </a:p>
          <a:p>
            <a:pPr marL="1371600" lvl="2" indent="-298450" algn="l" rtl="0">
              <a:lnSpc>
                <a:spcPct val="115000"/>
              </a:lnSpc>
              <a:spcBef>
                <a:spcPts val="0"/>
              </a:spcBef>
              <a:spcAft>
                <a:spcPts val="0"/>
              </a:spcAft>
              <a:buSzPts val="1100"/>
              <a:buChar char="-"/>
            </a:pPr>
            <a:r>
              <a:rPr lang="nl-BE" sz="1100"/>
              <a:t>Rimpelroos biedt ecosysteemdiensten en staat hier al heel lang (dus wat is uitheems?)</a:t>
            </a:r>
            <a:endParaRPr sz="700"/>
          </a:p>
          <a:p>
            <a:pPr marL="1371600" lvl="2" indent="-298450" algn="l" rtl="0">
              <a:lnSpc>
                <a:spcPct val="115000"/>
              </a:lnSpc>
              <a:spcBef>
                <a:spcPts val="0"/>
              </a:spcBef>
              <a:spcAft>
                <a:spcPts val="0"/>
              </a:spcAft>
              <a:buSzPts val="1100"/>
              <a:buChar char="-"/>
            </a:pPr>
            <a:r>
              <a:rPr lang="nl-BE" sz="1100"/>
              <a:t>Wat met verstoring van de dieren die nu in de duinen leven?</a:t>
            </a:r>
            <a:endParaRPr sz="700"/>
          </a:p>
          <a:p>
            <a:pPr marL="1371600" lvl="2" indent="-298450" algn="l" rtl="0">
              <a:lnSpc>
                <a:spcPct val="115000"/>
              </a:lnSpc>
              <a:spcBef>
                <a:spcPts val="0"/>
              </a:spcBef>
              <a:spcAft>
                <a:spcPts val="0"/>
              </a:spcAft>
              <a:buSzPts val="1100"/>
              <a:buChar char="-"/>
            </a:pPr>
            <a:r>
              <a:rPr lang="nl-BE" sz="1100"/>
              <a:t>Klimaatverandering: is het wel slim om bomen te rooien (hitte) en planten die in de veranderende klimaatomstandigheden beter gedijen als onze inheemse soorten?</a:t>
            </a:r>
            <a:endParaRPr sz="700"/>
          </a:p>
          <a:p>
            <a:pPr marL="1371600" lvl="2" indent="-298450" algn="l" rtl="0">
              <a:lnSpc>
                <a:spcPct val="115000"/>
              </a:lnSpc>
              <a:spcBef>
                <a:spcPts val="0"/>
              </a:spcBef>
              <a:spcAft>
                <a:spcPts val="0"/>
              </a:spcAft>
              <a:buSzPts val="1100"/>
              <a:buChar char="-"/>
            </a:pPr>
            <a:r>
              <a:rPr lang="nl-BE" sz="1100"/>
              <a:t>Zou het geld niet beter besteed worden om boomontwikkeling en bebouwing af te breken/tegen te gaan</a:t>
            </a:r>
            <a:endParaRPr sz="1100"/>
          </a:p>
          <a:p>
            <a:pPr marL="1371600" lvl="2" indent="-298450" algn="l" rtl="0">
              <a:lnSpc>
                <a:spcPct val="115000"/>
              </a:lnSpc>
              <a:spcBef>
                <a:spcPts val="0"/>
              </a:spcBef>
              <a:spcAft>
                <a:spcPts val="0"/>
              </a:spcAft>
              <a:buSzPts val="1100"/>
              <a:buChar char="-"/>
            </a:pPr>
            <a:r>
              <a:rPr lang="nl-BE" sz="1100"/>
              <a:t>Verwijderen van struiken verhoogt de toegankelijkheid van beschermde gebieden…</a:t>
            </a:r>
            <a:endParaRPr sz="1100"/>
          </a:p>
          <a:p>
            <a:pPr marL="914400" lvl="1" indent="-298450" algn="l" rtl="0">
              <a:lnSpc>
                <a:spcPct val="115000"/>
              </a:lnSpc>
              <a:spcBef>
                <a:spcPts val="0"/>
              </a:spcBef>
              <a:spcAft>
                <a:spcPts val="0"/>
              </a:spcAft>
              <a:buSzPts val="1100"/>
              <a:buChar char="-"/>
            </a:pPr>
            <a:r>
              <a:rPr lang="nl-BE" sz="1100"/>
              <a:t>Slechts 2% vindt het een slechte zaak. Vooral omdat ze het geldverspilling vinden of problemen hebben met wegwaaiend zand dat komt als je struiken verwijderd. 7% van de respondenten heeft hier geen mening over. </a:t>
            </a:r>
            <a:endParaRPr/>
          </a:p>
        </p:txBody>
      </p:sp>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l-BE"/>
              <a:t>Tuinbezoek: Bewoner zegt ‘laat de natuur zijn gang gaan’. Inventarisator vraagt om te mogen inventariseren, duidt op probleemplanten in de tuin (die zich daar ook als woekerplanten gedragen), deelt folder mee en vraagt gegevens om verder te kunnen informeren via mail.</a:t>
            </a:r>
            <a:endParaRPr/>
          </a:p>
          <a:p>
            <a:pPr marL="0" lvl="0" indent="0" algn="l" rtl="0">
              <a:spcBef>
                <a:spcPts val="0"/>
              </a:spcBef>
              <a:spcAft>
                <a:spcPts val="0"/>
              </a:spcAft>
              <a:buNone/>
            </a:pPr>
            <a:r>
              <a:rPr lang="nl-BE"/>
              <a:t>Gemeentebesturen: wandeling/fietstocht met milieudienst, groendienst, schepen, … samen op terrein situatie bekijken.</a:t>
            </a:r>
            <a:endParaRPr/>
          </a:p>
        </p:txBody>
      </p:sp>
      <p:sp>
        <p:nvSpPr>
          <p:cNvPr id="120" name="Google Shape;12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nl-BE"/>
              <a:t>Hemelboom en struikaster: algemene brieven in opmaak met foto’s ter herkenning, vermelden van Unielijst, tips om weg te halen.</a:t>
            </a:r>
            <a:endParaRPr/>
          </a:p>
          <a:p>
            <a:pPr marL="0" lvl="0" indent="0" algn="l" rtl="0">
              <a:spcBef>
                <a:spcPts val="0"/>
              </a:spcBef>
              <a:spcAft>
                <a:spcPts val="0"/>
              </a:spcAft>
              <a:buNone/>
            </a:pPr>
            <a:endParaRPr/>
          </a:p>
        </p:txBody>
      </p:sp>
      <p:sp>
        <p:nvSpPr>
          <p:cNvPr id="127" name="Google Shape;12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Titeldia">
  <p:cSld name="4_Titeldia">
    <p:spTree>
      <p:nvGrpSpPr>
        <p:cNvPr id="1" name="Shape 12"/>
        <p:cNvGrpSpPr/>
        <p:nvPr/>
      </p:nvGrpSpPr>
      <p:grpSpPr>
        <a:xfrm>
          <a:off x="0" y="0"/>
          <a:ext cx="0" cy="0"/>
          <a:chOff x="0" y="0"/>
          <a:chExt cx="0" cy="0"/>
        </a:xfrm>
      </p:grpSpPr>
      <p:sp>
        <p:nvSpPr>
          <p:cNvPr id="13" name="Google Shape;13;p36"/>
          <p:cNvSpPr>
            <a:spLocks noGrp="1"/>
          </p:cNvSpPr>
          <p:nvPr>
            <p:ph type="pic" idx="2"/>
          </p:nvPr>
        </p:nvSpPr>
        <p:spPr>
          <a:xfrm>
            <a:off x="383999" y="0"/>
            <a:ext cx="11808000" cy="6858000"/>
          </a:xfrm>
          <a:prstGeom prst="rect">
            <a:avLst/>
          </a:prstGeom>
          <a:noFill/>
          <a:ln>
            <a:noFill/>
          </a:ln>
        </p:spPr>
      </p:sp>
      <p:sp>
        <p:nvSpPr>
          <p:cNvPr id="14" name="Google Shape;14;p36"/>
          <p:cNvSpPr txBox="1">
            <a:spLocks noGrp="1"/>
          </p:cNvSpPr>
          <p:nvPr>
            <p:ph type="ctrTitle"/>
          </p:nvPr>
        </p:nvSpPr>
        <p:spPr>
          <a:xfrm>
            <a:off x="1728001" y="2023200"/>
            <a:ext cx="4144065" cy="2073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5400"/>
              <a:buFont typeface="Arial"/>
              <a:buNone/>
              <a:defRPr sz="54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36"/>
          <p:cNvSpPr txBox="1">
            <a:spLocks noGrp="1"/>
          </p:cNvSpPr>
          <p:nvPr>
            <p:ph type="subTitle" idx="1"/>
          </p:nvPr>
        </p:nvSpPr>
        <p:spPr>
          <a:xfrm>
            <a:off x="1728000" y="4154400"/>
            <a:ext cx="9888000" cy="1656000"/>
          </a:xfrm>
          <a:prstGeom prst="rect">
            <a:avLst/>
          </a:prstGeom>
          <a:noFill/>
          <a:ln>
            <a:noFill/>
          </a:ln>
        </p:spPr>
        <p:txBody>
          <a:bodyPr spcFirstLastPara="1" wrap="square" lIns="0" tIns="0" rIns="0" bIns="0" anchor="t" anchorCtr="0">
            <a:noAutofit/>
          </a:bodyPr>
          <a:lstStyle>
            <a:lvl1pPr lvl="0" algn="l">
              <a:lnSpc>
                <a:spcPct val="110000"/>
              </a:lnSpc>
              <a:spcBef>
                <a:spcPts val="300"/>
              </a:spcBef>
              <a:spcAft>
                <a:spcPts val="0"/>
              </a:spcAft>
              <a:buClr>
                <a:schemeClr val="lt1"/>
              </a:buClr>
              <a:buSzPts val="1440"/>
              <a:buFont typeface="Arial"/>
              <a:buNone/>
              <a:defRPr sz="1600">
                <a:solidFill>
                  <a:schemeClr val="lt1"/>
                </a:solidFill>
                <a:latin typeface="Arial"/>
                <a:ea typeface="Arial"/>
                <a:cs typeface="Arial"/>
                <a:sym typeface="Arial"/>
              </a:defRPr>
            </a:lvl1pPr>
            <a:lvl2pPr lvl="1" algn="ctr">
              <a:lnSpc>
                <a:spcPct val="90000"/>
              </a:lnSpc>
              <a:spcBef>
                <a:spcPts val="300"/>
              </a:spcBef>
              <a:spcAft>
                <a:spcPts val="0"/>
              </a:spcAft>
              <a:buClr>
                <a:schemeClr val="dk1"/>
              </a:buClr>
              <a:buSzPts val="1500"/>
              <a:buFont typeface="Arial"/>
              <a:buNone/>
              <a:defRPr sz="2000"/>
            </a:lvl2pPr>
            <a:lvl3pPr lvl="2" algn="ctr">
              <a:lnSpc>
                <a:spcPct val="90000"/>
              </a:lnSpc>
              <a:spcBef>
                <a:spcPts val="300"/>
              </a:spcBef>
              <a:spcAft>
                <a:spcPts val="0"/>
              </a:spcAft>
              <a:buClr>
                <a:schemeClr val="dk1"/>
              </a:buClr>
              <a:buSzPts val="1530"/>
              <a:buFont typeface="Arial"/>
              <a:buNone/>
              <a:defRPr sz="1800"/>
            </a:lvl3pPr>
            <a:lvl4pPr lvl="3" algn="ctr">
              <a:lnSpc>
                <a:spcPct val="90000"/>
              </a:lnSpc>
              <a:spcBef>
                <a:spcPts val="300"/>
              </a:spcBef>
              <a:spcAft>
                <a:spcPts val="0"/>
              </a:spcAft>
              <a:buClr>
                <a:schemeClr val="dk1"/>
              </a:buClr>
              <a:buSzPts val="1200"/>
              <a:buFont typeface="Arial"/>
              <a:buNone/>
              <a:defRPr sz="1600"/>
            </a:lvl4pPr>
            <a:lvl5pPr lvl="4" algn="ctr">
              <a:lnSpc>
                <a:spcPct val="90000"/>
              </a:lnSpc>
              <a:spcBef>
                <a:spcPts val="300"/>
              </a:spcBef>
              <a:spcAft>
                <a:spcPts val="0"/>
              </a:spcAft>
              <a:buClr>
                <a:schemeClr val="dk1"/>
              </a:buClr>
              <a:buSzPts val="144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 name="Google Shape;16;p36"/>
          <p:cNvSpPr txBox="1">
            <a:spLocks noGrp="1"/>
          </p:cNvSpPr>
          <p:nvPr>
            <p:ph type="body" idx="3"/>
          </p:nvPr>
        </p:nvSpPr>
        <p:spPr>
          <a:xfrm>
            <a:off x="5901497" y="6361602"/>
            <a:ext cx="5913600" cy="352800"/>
          </a:xfrm>
          <a:prstGeom prst="rect">
            <a:avLst/>
          </a:prstGeom>
          <a:noFill/>
          <a:ln>
            <a:noFill/>
          </a:ln>
        </p:spPr>
        <p:txBody>
          <a:bodyPr spcFirstLastPara="1" wrap="square" lIns="0" tIns="0" rIns="0" bIns="45700" anchor="t" anchorCtr="0">
            <a:noAutofit/>
          </a:bodyPr>
          <a:lstStyle>
            <a:lvl1pPr marL="457200" lvl="0" indent="-228600" algn="r">
              <a:lnSpc>
                <a:spcPct val="90000"/>
              </a:lnSpc>
              <a:spcBef>
                <a:spcPts val="300"/>
              </a:spcBef>
              <a:spcAft>
                <a:spcPts val="0"/>
              </a:spcAft>
              <a:buClr>
                <a:schemeClr val="lt1"/>
              </a:buClr>
              <a:buSzPts val="1530"/>
              <a:buFont typeface="Arial"/>
              <a:buNone/>
              <a:defRPr sz="1700">
                <a:solidFill>
                  <a:schemeClr val="lt1"/>
                </a:solidFill>
                <a:latin typeface="Arial"/>
                <a:ea typeface="Arial"/>
                <a:cs typeface="Arial"/>
                <a:sym typeface="Arial"/>
              </a:defRPr>
            </a:lvl1pPr>
            <a:lvl2pPr marL="914400" lvl="1" indent="-314325" algn="l">
              <a:lnSpc>
                <a:spcPct val="90000"/>
              </a:lnSpc>
              <a:spcBef>
                <a:spcPts val="300"/>
              </a:spcBef>
              <a:spcAft>
                <a:spcPts val="0"/>
              </a:spcAft>
              <a:buClr>
                <a:schemeClr val="dk1"/>
              </a:buClr>
              <a:buSzPts val="1350"/>
              <a:buChar char="•"/>
              <a:defRPr/>
            </a:lvl2pPr>
            <a:lvl3pPr marL="1371600" lvl="2" indent="-325755" algn="l">
              <a:lnSpc>
                <a:spcPct val="90000"/>
              </a:lnSpc>
              <a:spcBef>
                <a:spcPts val="300"/>
              </a:spcBef>
              <a:spcAft>
                <a:spcPts val="0"/>
              </a:spcAft>
              <a:buClr>
                <a:schemeClr val="dk1"/>
              </a:buClr>
              <a:buSzPts val="1530"/>
              <a:buChar char="•"/>
              <a:defRPr/>
            </a:lvl3pPr>
            <a:lvl4pPr marL="1828800" lvl="3" indent="-314325" algn="l">
              <a:lnSpc>
                <a:spcPct val="90000"/>
              </a:lnSpc>
              <a:spcBef>
                <a:spcPts val="300"/>
              </a:spcBef>
              <a:spcAft>
                <a:spcPts val="0"/>
              </a:spcAft>
              <a:buClr>
                <a:schemeClr val="dk1"/>
              </a:buClr>
              <a:buSzPts val="1350"/>
              <a:buChar char="•"/>
              <a:defRPr/>
            </a:lvl4pPr>
            <a:lvl5pPr marL="2286000" lvl="4" indent="-331470" algn="l">
              <a:lnSpc>
                <a:spcPct val="90000"/>
              </a:lnSpc>
              <a:spcBef>
                <a:spcPts val="300"/>
              </a:spcBef>
              <a:spcAft>
                <a:spcPts val="0"/>
              </a:spcAft>
              <a:buClr>
                <a:schemeClr val="dk1"/>
              </a:buClr>
              <a:buSzPts val="16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 name="Google Shape;17;p36"/>
          <p:cNvPicPr preferRelativeResize="0"/>
          <p:nvPr/>
        </p:nvPicPr>
        <p:blipFill rotWithShape="1">
          <a:blip r:embed="rId2">
            <a:alphaModFix/>
          </a:blip>
          <a:srcRect/>
          <a:stretch/>
        </p:blipFill>
        <p:spPr>
          <a:xfrm>
            <a:off x="720000" y="5940658"/>
            <a:ext cx="1845375" cy="718685"/>
          </a:xfrm>
          <a:prstGeom prst="rect">
            <a:avLst/>
          </a:prstGeom>
          <a:noFill/>
          <a:ln>
            <a:noFill/>
          </a:ln>
        </p:spPr>
      </p:pic>
      <p:sp>
        <p:nvSpPr>
          <p:cNvPr id="18" name="Google Shape;18;p36"/>
          <p:cNvSpPr/>
          <p:nvPr/>
        </p:nvSpPr>
        <p:spPr>
          <a:xfrm>
            <a:off x="7749" y="0"/>
            <a:ext cx="375498" cy="6858000"/>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Leeg">
  <p:cSld name="1_Leeg">
    <p:spTree>
      <p:nvGrpSpPr>
        <p:cNvPr id="1" name="Shape 19"/>
        <p:cNvGrpSpPr/>
        <p:nvPr/>
      </p:nvGrpSpPr>
      <p:grpSpPr>
        <a:xfrm>
          <a:off x="0" y="0"/>
          <a:ext cx="0" cy="0"/>
          <a:chOff x="0" y="0"/>
          <a:chExt cx="0" cy="0"/>
        </a:xfrm>
      </p:grpSpPr>
      <p:sp>
        <p:nvSpPr>
          <p:cNvPr id="20" name="Google Shape;20;p37"/>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Autofit/>
          </a:bodyPr>
          <a:lstStyle>
            <a:lvl1pPr lvl="0" algn="l">
              <a:lnSpc>
                <a:spcPct val="102702"/>
              </a:lnSpc>
              <a:spcBef>
                <a:spcPts val="0"/>
              </a:spcBef>
              <a:spcAft>
                <a:spcPts val="0"/>
              </a:spcAft>
              <a:buClr>
                <a:schemeClr val="dk1"/>
              </a:buClr>
              <a:buSzPts val="37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7"/>
          <p:cNvSpPr txBox="1">
            <a:spLocks noGrp="1"/>
          </p:cNvSpPr>
          <p:nvPr>
            <p:ph type="body" idx="1"/>
          </p:nvPr>
        </p:nvSpPr>
        <p:spPr>
          <a:xfrm>
            <a:off x="1728000" y="1915200"/>
            <a:ext cx="9888000" cy="3672000"/>
          </a:xfrm>
          <a:prstGeom prst="rect">
            <a:avLst/>
          </a:prstGeom>
          <a:noFill/>
          <a:ln>
            <a:noFill/>
          </a:ln>
        </p:spPr>
        <p:txBody>
          <a:bodyPr spcFirstLastPara="1" wrap="square" lIns="0" tIns="0" rIns="0" bIns="0" anchor="t" anchorCtr="0">
            <a:noAutofit/>
          </a:bodyPr>
          <a:lstStyle>
            <a:lvl1pPr marL="457200" lvl="0" indent="-354330" algn="l">
              <a:lnSpc>
                <a:spcPct val="90000"/>
              </a:lnSpc>
              <a:spcBef>
                <a:spcPts val="300"/>
              </a:spcBef>
              <a:spcAft>
                <a:spcPts val="0"/>
              </a:spcAft>
              <a:buClr>
                <a:schemeClr val="dk1"/>
              </a:buClr>
              <a:buSzPts val="1980"/>
              <a:buFont typeface="Arial"/>
              <a:buChar char="•"/>
              <a:defRPr sz="2200">
                <a:latin typeface="Arial"/>
                <a:ea typeface="Arial"/>
                <a:cs typeface="Arial"/>
                <a:sym typeface="Arial"/>
              </a:defRPr>
            </a:lvl1pPr>
            <a:lvl2pPr marL="914400" lvl="1" indent="-333375" algn="l">
              <a:lnSpc>
                <a:spcPct val="90000"/>
              </a:lnSpc>
              <a:spcBef>
                <a:spcPts val="300"/>
              </a:spcBef>
              <a:spcAft>
                <a:spcPts val="0"/>
              </a:spcAft>
              <a:buClr>
                <a:schemeClr val="dk1"/>
              </a:buClr>
              <a:buSzPts val="1650"/>
              <a:buFont typeface="Arial"/>
              <a:buChar char="•"/>
              <a:defRPr sz="2200">
                <a:solidFill>
                  <a:schemeClr val="dk1"/>
                </a:solidFill>
                <a:latin typeface="Arial"/>
                <a:ea typeface="Arial"/>
                <a:cs typeface="Arial"/>
                <a:sym typeface="Arial"/>
              </a:defRPr>
            </a:lvl2pPr>
            <a:lvl3pPr marL="1371600" lvl="2" indent="-336550" algn="l">
              <a:lnSpc>
                <a:spcPct val="90000"/>
              </a:lnSpc>
              <a:spcBef>
                <a:spcPts val="300"/>
              </a:spcBef>
              <a:spcAft>
                <a:spcPts val="0"/>
              </a:spcAft>
              <a:buClr>
                <a:schemeClr val="dk1"/>
              </a:buClr>
              <a:buSzPts val="1700"/>
              <a:buFont typeface="Arial"/>
              <a:buChar char="•"/>
              <a:defRPr>
                <a:latin typeface="Arial"/>
                <a:ea typeface="Arial"/>
                <a:cs typeface="Arial"/>
                <a:sym typeface="Arial"/>
              </a:defRPr>
            </a:lvl3pPr>
            <a:lvl4pPr marL="1828800" lvl="3" indent="-323850" algn="l">
              <a:lnSpc>
                <a:spcPct val="90000"/>
              </a:lnSpc>
              <a:spcBef>
                <a:spcPts val="300"/>
              </a:spcBef>
              <a:spcAft>
                <a:spcPts val="0"/>
              </a:spcAft>
              <a:buClr>
                <a:schemeClr val="dk1"/>
              </a:buClr>
              <a:buSzPts val="1500"/>
              <a:buFont typeface="Arial"/>
              <a:buChar char="•"/>
              <a:defRPr>
                <a:latin typeface="Arial"/>
                <a:ea typeface="Arial"/>
                <a:cs typeface="Arial"/>
                <a:sym typeface="Arial"/>
              </a:defRPr>
            </a:lvl4pPr>
            <a:lvl5pPr marL="2286000" lvl="4" indent="-342900" algn="l">
              <a:lnSpc>
                <a:spcPct val="90000"/>
              </a:lnSpc>
              <a:spcBef>
                <a:spcPts val="300"/>
              </a:spcBef>
              <a:spcAft>
                <a:spcPts val="0"/>
              </a:spcAft>
              <a:buClr>
                <a:schemeClr val="dk1"/>
              </a:buClr>
              <a:buSzPts val="1800"/>
              <a:buFont typeface="Arial"/>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 name="Google Shape;22;p37"/>
          <p:cNvPicPr preferRelativeResize="0"/>
          <p:nvPr/>
        </p:nvPicPr>
        <p:blipFill rotWithShape="1">
          <a:blip r:embed="rId2">
            <a:alphaModFix/>
          </a:blip>
          <a:srcRect/>
          <a:stretch/>
        </p:blipFill>
        <p:spPr>
          <a:xfrm>
            <a:off x="720000" y="5940941"/>
            <a:ext cx="1845375" cy="718685"/>
          </a:xfrm>
          <a:prstGeom prst="rect">
            <a:avLst/>
          </a:prstGeom>
          <a:noFill/>
          <a:ln>
            <a:noFill/>
          </a:ln>
        </p:spPr>
      </p:pic>
      <p:sp>
        <p:nvSpPr>
          <p:cNvPr id="23" name="Google Shape;23;p37"/>
          <p:cNvSpPr/>
          <p:nvPr/>
        </p:nvSpPr>
        <p:spPr>
          <a:xfrm>
            <a:off x="7749" y="0"/>
            <a:ext cx="375498" cy="6858000"/>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eldia">
  <p:cSld name="2_Titeldia">
    <p:spTree>
      <p:nvGrpSpPr>
        <p:cNvPr id="1" name="Shape 24"/>
        <p:cNvGrpSpPr/>
        <p:nvPr/>
      </p:nvGrpSpPr>
      <p:grpSpPr>
        <a:xfrm>
          <a:off x="0" y="0"/>
          <a:ext cx="0" cy="0"/>
          <a:chOff x="0" y="0"/>
          <a:chExt cx="0" cy="0"/>
        </a:xfrm>
      </p:grpSpPr>
      <p:grpSp>
        <p:nvGrpSpPr>
          <p:cNvPr id="25" name="Google Shape;25;p38"/>
          <p:cNvGrpSpPr/>
          <p:nvPr/>
        </p:nvGrpSpPr>
        <p:grpSpPr>
          <a:xfrm>
            <a:off x="1968001" y="287999"/>
            <a:ext cx="9839999" cy="6265476"/>
            <a:chOff x="1476000" y="287999"/>
            <a:chExt cx="7379999" cy="6265476"/>
          </a:xfrm>
        </p:grpSpPr>
        <p:sp>
          <p:nvSpPr>
            <p:cNvPr id="26" name="Google Shape;26;p38"/>
            <p:cNvSpPr/>
            <p:nvPr/>
          </p:nvSpPr>
          <p:spPr>
            <a:xfrm>
              <a:off x="3277896" y="288000"/>
              <a:ext cx="5578103" cy="6265475"/>
            </a:xfrm>
            <a:prstGeom prst="rect">
              <a:avLst/>
            </a:prstGeom>
            <a:solidFill>
              <a:schemeClr val="dk2"/>
            </a:solid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38"/>
            <p:cNvSpPr/>
            <p:nvPr/>
          </p:nvSpPr>
          <p:spPr>
            <a:xfrm flipH="1">
              <a:off x="1476000" y="287999"/>
              <a:ext cx="1800000" cy="6265475"/>
            </a:xfrm>
            <a:prstGeom prst="rtTriangle">
              <a:avLst/>
            </a:prstGeom>
            <a:solidFill>
              <a:schemeClr val="dk2"/>
            </a:solid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28" name="Google Shape;28;p38"/>
          <p:cNvSpPr txBox="1">
            <a:spLocks noGrp="1"/>
          </p:cNvSpPr>
          <p:nvPr>
            <p:ph type="ctrTitle"/>
          </p:nvPr>
        </p:nvSpPr>
        <p:spPr>
          <a:xfrm>
            <a:off x="5328069" y="2104574"/>
            <a:ext cx="5088000" cy="2484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400"/>
              <a:buFont typeface="Arial"/>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8"/>
          <p:cNvSpPr txBox="1">
            <a:spLocks noGrp="1"/>
          </p:cNvSpPr>
          <p:nvPr>
            <p:ph type="subTitle" idx="1"/>
          </p:nvPr>
        </p:nvSpPr>
        <p:spPr>
          <a:xfrm>
            <a:off x="5334443" y="4631622"/>
            <a:ext cx="5088000" cy="1224000"/>
          </a:xfrm>
          <a:prstGeom prst="rect">
            <a:avLst/>
          </a:prstGeom>
          <a:noFill/>
          <a:ln>
            <a:noFill/>
          </a:ln>
        </p:spPr>
        <p:txBody>
          <a:bodyPr spcFirstLastPara="1" wrap="square" lIns="0" tIns="0" rIns="0" bIns="0" anchor="t" anchorCtr="0">
            <a:noAutofit/>
          </a:bodyPr>
          <a:lstStyle>
            <a:lvl1pPr lvl="0" algn="l">
              <a:lnSpc>
                <a:spcPct val="111392"/>
              </a:lnSpc>
              <a:spcBef>
                <a:spcPts val="0"/>
              </a:spcBef>
              <a:spcAft>
                <a:spcPts val="0"/>
              </a:spcAft>
              <a:buClr>
                <a:schemeClr val="lt1"/>
              </a:buClr>
              <a:buSzPts val="1422"/>
              <a:buFont typeface="Arial"/>
              <a:buNone/>
              <a:defRPr sz="1580">
                <a:solidFill>
                  <a:schemeClr val="lt1"/>
                </a:solidFill>
              </a:defRPr>
            </a:lvl1pPr>
            <a:lvl2pPr lvl="1" algn="ctr">
              <a:lnSpc>
                <a:spcPct val="90000"/>
              </a:lnSpc>
              <a:spcBef>
                <a:spcPts val="300"/>
              </a:spcBef>
              <a:spcAft>
                <a:spcPts val="0"/>
              </a:spcAft>
              <a:buClr>
                <a:schemeClr val="dk1"/>
              </a:buClr>
              <a:buSzPts val="1500"/>
              <a:buFont typeface="Arial"/>
              <a:buNone/>
              <a:defRPr sz="2000"/>
            </a:lvl2pPr>
            <a:lvl3pPr lvl="2" algn="ctr">
              <a:lnSpc>
                <a:spcPct val="90000"/>
              </a:lnSpc>
              <a:spcBef>
                <a:spcPts val="300"/>
              </a:spcBef>
              <a:spcAft>
                <a:spcPts val="0"/>
              </a:spcAft>
              <a:buClr>
                <a:schemeClr val="dk1"/>
              </a:buClr>
              <a:buSzPts val="1530"/>
              <a:buFont typeface="Arial"/>
              <a:buNone/>
              <a:defRPr sz="1800"/>
            </a:lvl3pPr>
            <a:lvl4pPr lvl="3" algn="ctr">
              <a:lnSpc>
                <a:spcPct val="90000"/>
              </a:lnSpc>
              <a:spcBef>
                <a:spcPts val="300"/>
              </a:spcBef>
              <a:spcAft>
                <a:spcPts val="0"/>
              </a:spcAft>
              <a:buClr>
                <a:schemeClr val="dk1"/>
              </a:buClr>
              <a:buSzPts val="1200"/>
              <a:buFont typeface="Arial"/>
              <a:buNone/>
              <a:defRPr sz="1600"/>
            </a:lvl4pPr>
            <a:lvl5pPr lvl="4" algn="ctr">
              <a:lnSpc>
                <a:spcPct val="90000"/>
              </a:lnSpc>
              <a:spcBef>
                <a:spcPts val="300"/>
              </a:spcBef>
              <a:spcAft>
                <a:spcPts val="0"/>
              </a:spcAft>
              <a:buClr>
                <a:schemeClr val="dk1"/>
              </a:buClr>
              <a:buSzPts val="144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0" name="Google Shape;30;p38"/>
          <p:cNvPicPr preferRelativeResize="0"/>
          <p:nvPr/>
        </p:nvPicPr>
        <p:blipFill rotWithShape="1">
          <a:blip r:embed="rId2">
            <a:alphaModFix/>
          </a:blip>
          <a:srcRect/>
          <a:stretch/>
        </p:blipFill>
        <p:spPr>
          <a:xfrm>
            <a:off x="360000" y="336850"/>
            <a:ext cx="1845375" cy="718685"/>
          </a:xfrm>
          <a:prstGeom prst="rect">
            <a:avLst/>
          </a:prstGeom>
          <a:noFill/>
          <a:ln>
            <a:noFill/>
          </a:ln>
        </p:spPr>
      </p:pic>
      <p:sp>
        <p:nvSpPr>
          <p:cNvPr id="31" name="Google Shape;31;p38"/>
          <p:cNvSpPr txBox="1">
            <a:spLocks noGrp="1"/>
          </p:cNvSpPr>
          <p:nvPr>
            <p:ph type="body" idx="2"/>
          </p:nvPr>
        </p:nvSpPr>
        <p:spPr>
          <a:xfrm>
            <a:off x="4848029" y="6044105"/>
            <a:ext cx="6364320" cy="352800"/>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300"/>
              </a:spcBef>
              <a:spcAft>
                <a:spcPts val="0"/>
              </a:spcAft>
              <a:buClr>
                <a:schemeClr val="lt1"/>
              </a:buClr>
              <a:buSzPts val="1530"/>
              <a:buFont typeface="Arial"/>
              <a:buNone/>
              <a:defRPr sz="1700">
                <a:solidFill>
                  <a:schemeClr val="lt1"/>
                </a:solidFill>
                <a:latin typeface="Arial"/>
                <a:ea typeface="Arial"/>
                <a:cs typeface="Arial"/>
                <a:sym typeface="Arial"/>
              </a:defRPr>
            </a:lvl1pPr>
            <a:lvl2pPr marL="914400" lvl="1" indent="-314325" algn="l">
              <a:lnSpc>
                <a:spcPct val="90000"/>
              </a:lnSpc>
              <a:spcBef>
                <a:spcPts val="300"/>
              </a:spcBef>
              <a:spcAft>
                <a:spcPts val="0"/>
              </a:spcAft>
              <a:buClr>
                <a:schemeClr val="dk1"/>
              </a:buClr>
              <a:buSzPts val="1350"/>
              <a:buChar char="•"/>
              <a:defRPr/>
            </a:lvl2pPr>
            <a:lvl3pPr marL="1371600" lvl="2" indent="-325755" algn="l">
              <a:lnSpc>
                <a:spcPct val="90000"/>
              </a:lnSpc>
              <a:spcBef>
                <a:spcPts val="300"/>
              </a:spcBef>
              <a:spcAft>
                <a:spcPts val="0"/>
              </a:spcAft>
              <a:buClr>
                <a:schemeClr val="dk1"/>
              </a:buClr>
              <a:buSzPts val="1530"/>
              <a:buChar char="•"/>
              <a:defRPr/>
            </a:lvl3pPr>
            <a:lvl4pPr marL="1828800" lvl="3" indent="-314325" algn="l">
              <a:lnSpc>
                <a:spcPct val="90000"/>
              </a:lnSpc>
              <a:spcBef>
                <a:spcPts val="300"/>
              </a:spcBef>
              <a:spcAft>
                <a:spcPts val="0"/>
              </a:spcAft>
              <a:buClr>
                <a:schemeClr val="dk1"/>
              </a:buClr>
              <a:buSzPts val="1350"/>
              <a:buChar char="•"/>
              <a:defRPr/>
            </a:lvl4pPr>
            <a:lvl5pPr marL="2286000" lvl="4" indent="-342900" algn="r">
              <a:lnSpc>
                <a:spcPct val="90000"/>
              </a:lnSpc>
              <a:spcBef>
                <a:spcPts val="300"/>
              </a:spcBef>
              <a:spcAft>
                <a:spcPts val="0"/>
              </a:spcAft>
              <a:buClr>
                <a:schemeClr val="lt1"/>
              </a:buClr>
              <a:buSzPts val="1800"/>
              <a:buFont typeface="Arial"/>
              <a:buChar char="•"/>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Inhoud van twee">
  <p:cSld name="1_Inhoud van twee">
    <p:spTree>
      <p:nvGrpSpPr>
        <p:cNvPr id="1" name="Shape 32"/>
        <p:cNvGrpSpPr/>
        <p:nvPr/>
      </p:nvGrpSpPr>
      <p:grpSpPr>
        <a:xfrm>
          <a:off x="0" y="0"/>
          <a:ext cx="0" cy="0"/>
          <a:chOff x="0" y="0"/>
          <a:chExt cx="0" cy="0"/>
        </a:xfrm>
      </p:grpSpPr>
      <p:sp>
        <p:nvSpPr>
          <p:cNvPr id="33" name="Google Shape;33;p39"/>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Autofit/>
          </a:bodyPr>
          <a:lstStyle>
            <a:lvl1pPr lvl="0" algn="l">
              <a:lnSpc>
                <a:spcPct val="102702"/>
              </a:lnSpc>
              <a:spcBef>
                <a:spcPts val="0"/>
              </a:spcBef>
              <a:spcAft>
                <a:spcPts val="0"/>
              </a:spcAft>
              <a:buClr>
                <a:schemeClr val="dk1"/>
              </a:buClr>
              <a:buSzPts val="3700"/>
              <a:buFont typeface="Arial"/>
              <a:buNone/>
              <a:defRPr b="0"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9"/>
          <p:cNvSpPr txBox="1">
            <a:spLocks noGrp="1"/>
          </p:cNvSpPr>
          <p:nvPr>
            <p:ph type="body" idx="1"/>
          </p:nvPr>
        </p:nvSpPr>
        <p:spPr>
          <a:xfrm>
            <a:off x="1728000" y="1908000"/>
            <a:ext cx="4944000" cy="3780000"/>
          </a:xfrm>
          <a:prstGeom prst="rect">
            <a:avLst/>
          </a:prstGeom>
          <a:noFill/>
          <a:ln>
            <a:noFill/>
          </a:ln>
        </p:spPr>
        <p:txBody>
          <a:bodyPr spcFirstLastPara="1" wrap="square" lIns="0" tIns="0" rIns="0" bIns="0" anchor="t" anchorCtr="0">
            <a:noAutofit/>
          </a:bodyPr>
          <a:lstStyle>
            <a:lvl1pPr marL="457200" lvl="0" indent="-354330" algn="l">
              <a:lnSpc>
                <a:spcPct val="90000"/>
              </a:lnSpc>
              <a:spcBef>
                <a:spcPts val="300"/>
              </a:spcBef>
              <a:spcAft>
                <a:spcPts val="0"/>
              </a:spcAft>
              <a:buClr>
                <a:schemeClr val="dk1"/>
              </a:buClr>
              <a:buSzPts val="1980"/>
              <a:buFont typeface="Arial"/>
              <a:buChar char="•"/>
              <a:defRPr sz="2200">
                <a:solidFill>
                  <a:schemeClr val="dk1"/>
                </a:solidFill>
                <a:latin typeface="Arial"/>
                <a:ea typeface="Arial"/>
                <a:cs typeface="Arial"/>
                <a:sym typeface="Arial"/>
              </a:defRPr>
            </a:lvl1pPr>
            <a:lvl2pPr marL="914400" lvl="1" indent="-323850" algn="l">
              <a:lnSpc>
                <a:spcPct val="90000"/>
              </a:lnSpc>
              <a:spcBef>
                <a:spcPts val="300"/>
              </a:spcBef>
              <a:spcAft>
                <a:spcPts val="0"/>
              </a:spcAft>
              <a:buClr>
                <a:schemeClr val="dk1"/>
              </a:buClr>
              <a:buSzPts val="1500"/>
              <a:buFont typeface="Arial"/>
              <a:buChar char="•"/>
              <a:defRPr sz="2000">
                <a:solidFill>
                  <a:schemeClr val="dk1"/>
                </a:solidFill>
                <a:latin typeface="Arial"/>
                <a:ea typeface="Arial"/>
                <a:cs typeface="Arial"/>
                <a:sym typeface="Arial"/>
              </a:defRPr>
            </a:lvl2pPr>
            <a:lvl3pPr marL="1371600" lvl="2" indent="-325755" algn="l">
              <a:lnSpc>
                <a:spcPct val="90000"/>
              </a:lnSpc>
              <a:spcBef>
                <a:spcPts val="300"/>
              </a:spcBef>
              <a:spcAft>
                <a:spcPts val="0"/>
              </a:spcAft>
              <a:buClr>
                <a:schemeClr val="dk1"/>
              </a:buClr>
              <a:buSzPts val="1530"/>
              <a:buFont typeface="Arial"/>
              <a:buChar char="•"/>
              <a:defRPr sz="1800">
                <a:latin typeface="Arial"/>
                <a:ea typeface="Arial"/>
                <a:cs typeface="Arial"/>
                <a:sym typeface="Arial"/>
              </a:defRPr>
            </a:lvl3pPr>
            <a:lvl4pPr marL="1828800" lvl="3" indent="-314325" algn="l">
              <a:lnSpc>
                <a:spcPct val="90000"/>
              </a:lnSpc>
              <a:spcBef>
                <a:spcPts val="300"/>
              </a:spcBef>
              <a:spcAft>
                <a:spcPts val="0"/>
              </a:spcAft>
              <a:buClr>
                <a:schemeClr val="dk1"/>
              </a:buClr>
              <a:buSzPts val="1350"/>
              <a:buFont typeface="Arial"/>
              <a:buChar char="•"/>
              <a:defRPr sz="1800">
                <a:latin typeface="Arial"/>
                <a:ea typeface="Arial"/>
                <a:cs typeface="Arial"/>
                <a:sym typeface="Arial"/>
              </a:defRPr>
            </a:lvl4pPr>
            <a:lvl5pPr marL="2286000" lvl="4" indent="-331470" algn="l">
              <a:lnSpc>
                <a:spcPct val="90000"/>
              </a:lnSpc>
              <a:spcBef>
                <a:spcPts val="300"/>
              </a:spcBef>
              <a:spcAft>
                <a:spcPts val="0"/>
              </a:spcAft>
              <a:buClr>
                <a:schemeClr val="dk1"/>
              </a:buClr>
              <a:buSzPts val="1620"/>
              <a:buFont typeface="Arial"/>
              <a:buChar char="•"/>
              <a:defRPr sz="1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9"/>
          <p:cNvSpPr txBox="1">
            <a:spLocks noGrp="1"/>
          </p:cNvSpPr>
          <p:nvPr>
            <p:ph type="body" idx="2"/>
          </p:nvPr>
        </p:nvSpPr>
        <p:spPr>
          <a:xfrm>
            <a:off x="6720000" y="1908000"/>
            <a:ext cx="4896000" cy="3780000"/>
          </a:xfrm>
          <a:prstGeom prst="rect">
            <a:avLst/>
          </a:prstGeom>
          <a:noFill/>
          <a:ln>
            <a:noFill/>
          </a:ln>
        </p:spPr>
        <p:txBody>
          <a:bodyPr spcFirstLastPara="1" wrap="square" lIns="0" tIns="0" rIns="0" bIns="0" anchor="t" anchorCtr="0">
            <a:noAutofit/>
          </a:bodyPr>
          <a:lstStyle>
            <a:lvl1pPr marL="457200" lvl="0" indent="-354330" algn="l">
              <a:lnSpc>
                <a:spcPct val="90000"/>
              </a:lnSpc>
              <a:spcBef>
                <a:spcPts val="300"/>
              </a:spcBef>
              <a:spcAft>
                <a:spcPts val="0"/>
              </a:spcAft>
              <a:buClr>
                <a:schemeClr val="dk1"/>
              </a:buClr>
              <a:buSzPts val="1980"/>
              <a:buFont typeface="Arial"/>
              <a:buChar char="•"/>
              <a:defRPr sz="2200">
                <a:solidFill>
                  <a:schemeClr val="dk1"/>
                </a:solidFill>
                <a:latin typeface="Arial"/>
                <a:ea typeface="Arial"/>
                <a:cs typeface="Arial"/>
                <a:sym typeface="Arial"/>
              </a:defRPr>
            </a:lvl1pPr>
            <a:lvl2pPr marL="914400" lvl="1" indent="-323850" algn="l">
              <a:lnSpc>
                <a:spcPct val="90000"/>
              </a:lnSpc>
              <a:spcBef>
                <a:spcPts val="300"/>
              </a:spcBef>
              <a:spcAft>
                <a:spcPts val="0"/>
              </a:spcAft>
              <a:buClr>
                <a:schemeClr val="dk1"/>
              </a:buClr>
              <a:buSzPts val="1500"/>
              <a:buFont typeface="Arial"/>
              <a:buChar char="•"/>
              <a:defRPr sz="2000">
                <a:solidFill>
                  <a:schemeClr val="dk1"/>
                </a:solidFill>
                <a:latin typeface="Arial"/>
                <a:ea typeface="Arial"/>
                <a:cs typeface="Arial"/>
                <a:sym typeface="Arial"/>
              </a:defRPr>
            </a:lvl2pPr>
            <a:lvl3pPr marL="1371600" lvl="2" indent="-325755" algn="l">
              <a:lnSpc>
                <a:spcPct val="90000"/>
              </a:lnSpc>
              <a:spcBef>
                <a:spcPts val="300"/>
              </a:spcBef>
              <a:spcAft>
                <a:spcPts val="0"/>
              </a:spcAft>
              <a:buClr>
                <a:schemeClr val="dk1"/>
              </a:buClr>
              <a:buSzPts val="1530"/>
              <a:buFont typeface="Arial"/>
              <a:buChar char="•"/>
              <a:defRPr sz="1800">
                <a:latin typeface="Arial"/>
                <a:ea typeface="Arial"/>
                <a:cs typeface="Arial"/>
                <a:sym typeface="Arial"/>
              </a:defRPr>
            </a:lvl3pPr>
            <a:lvl4pPr marL="1828800" lvl="3" indent="-314325" algn="l">
              <a:lnSpc>
                <a:spcPct val="90000"/>
              </a:lnSpc>
              <a:spcBef>
                <a:spcPts val="300"/>
              </a:spcBef>
              <a:spcAft>
                <a:spcPts val="0"/>
              </a:spcAft>
              <a:buClr>
                <a:schemeClr val="dk1"/>
              </a:buClr>
              <a:buSzPts val="1350"/>
              <a:buFont typeface="Arial"/>
              <a:buChar char="•"/>
              <a:defRPr sz="1800">
                <a:latin typeface="Arial"/>
                <a:ea typeface="Arial"/>
                <a:cs typeface="Arial"/>
                <a:sym typeface="Arial"/>
              </a:defRPr>
            </a:lvl4pPr>
            <a:lvl5pPr marL="2286000" lvl="4" indent="-331470" algn="l">
              <a:lnSpc>
                <a:spcPct val="90000"/>
              </a:lnSpc>
              <a:spcBef>
                <a:spcPts val="300"/>
              </a:spcBef>
              <a:spcAft>
                <a:spcPts val="0"/>
              </a:spcAft>
              <a:buClr>
                <a:schemeClr val="dk1"/>
              </a:buClr>
              <a:buSzPts val="1620"/>
              <a:buFont typeface="Arial"/>
              <a:buChar char="•"/>
              <a:defRPr sz="18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 name="Google Shape;36;p39"/>
          <p:cNvPicPr preferRelativeResize="0"/>
          <p:nvPr/>
        </p:nvPicPr>
        <p:blipFill rotWithShape="1">
          <a:blip r:embed="rId2">
            <a:alphaModFix/>
          </a:blip>
          <a:srcRect/>
          <a:stretch/>
        </p:blipFill>
        <p:spPr>
          <a:xfrm>
            <a:off x="720000" y="5940658"/>
            <a:ext cx="1845375" cy="718685"/>
          </a:xfrm>
          <a:prstGeom prst="rect">
            <a:avLst/>
          </a:prstGeom>
          <a:noFill/>
          <a:ln>
            <a:noFill/>
          </a:ln>
        </p:spPr>
      </p:pic>
      <p:sp>
        <p:nvSpPr>
          <p:cNvPr id="37" name="Google Shape;37;p39"/>
          <p:cNvSpPr/>
          <p:nvPr/>
        </p:nvSpPr>
        <p:spPr>
          <a:xfrm>
            <a:off x="7749" y="0"/>
            <a:ext cx="375498" cy="6858000"/>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eldia">
  <p:cSld name="1_Titeldia">
    <p:spTree>
      <p:nvGrpSpPr>
        <p:cNvPr id="1" name="Shape 38"/>
        <p:cNvGrpSpPr/>
        <p:nvPr/>
      </p:nvGrpSpPr>
      <p:grpSpPr>
        <a:xfrm>
          <a:off x="0" y="0"/>
          <a:ext cx="0" cy="0"/>
          <a:chOff x="0" y="0"/>
          <a:chExt cx="0" cy="0"/>
        </a:xfrm>
      </p:grpSpPr>
      <p:grpSp>
        <p:nvGrpSpPr>
          <p:cNvPr id="39" name="Google Shape;39;p40"/>
          <p:cNvGrpSpPr/>
          <p:nvPr/>
        </p:nvGrpSpPr>
        <p:grpSpPr>
          <a:xfrm>
            <a:off x="384000" y="286526"/>
            <a:ext cx="11404675" cy="6265475"/>
            <a:chOff x="288000" y="288000"/>
            <a:chExt cx="8553506" cy="6265475"/>
          </a:xfrm>
        </p:grpSpPr>
        <p:sp>
          <p:nvSpPr>
            <p:cNvPr id="40" name="Google Shape;40;p40"/>
            <p:cNvSpPr/>
            <p:nvPr/>
          </p:nvSpPr>
          <p:spPr>
            <a:xfrm>
              <a:off x="288000" y="288000"/>
              <a:ext cx="6767999" cy="6265475"/>
            </a:xfrm>
            <a:prstGeom prst="rect">
              <a:avLst/>
            </a:prstGeom>
            <a:solidFill>
              <a:schemeClr val="dk2"/>
            </a:solid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40"/>
            <p:cNvSpPr/>
            <p:nvPr/>
          </p:nvSpPr>
          <p:spPr>
            <a:xfrm>
              <a:off x="7056000" y="288000"/>
              <a:ext cx="1785506" cy="6264000"/>
            </a:xfrm>
            <a:prstGeom prst="rtTriangle">
              <a:avLst/>
            </a:prstGeom>
            <a:solidFill>
              <a:schemeClr val="dk2"/>
            </a:solid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42" name="Google Shape;42;p40"/>
          <p:cNvSpPr txBox="1">
            <a:spLocks noGrp="1"/>
          </p:cNvSpPr>
          <p:nvPr>
            <p:ph type="ctrTitle"/>
          </p:nvPr>
        </p:nvSpPr>
        <p:spPr>
          <a:xfrm>
            <a:off x="3072000" y="2520001"/>
            <a:ext cx="7122776" cy="1579711"/>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5400"/>
              <a:buFont typeface="Arial"/>
              <a:buNone/>
              <a:defRPr sz="540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40"/>
          <p:cNvSpPr txBox="1">
            <a:spLocks noGrp="1"/>
          </p:cNvSpPr>
          <p:nvPr>
            <p:ph type="subTitle" idx="1"/>
          </p:nvPr>
        </p:nvSpPr>
        <p:spPr>
          <a:xfrm>
            <a:off x="3072000" y="4174702"/>
            <a:ext cx="7139475" cy="1053708"/>
          </a:xfrm>
          <a:prstGeom prst="rect">
            <a:avLst/>
          </a:prstGeom>
          <a:noFill/>
          <a:ln>
            <a:noFill/>
          </a:ln>
        </p:spPr>
        <p:txBody>
          <a:bodyPr spcFirstLastPara="1" wrap="square" lIns="0" tIns="0" rIns="0" bIns="0" anchor="t" anchorCtr="0">
            <a:noAutofit/>
          </a:bodyPr>
          <a:lstStyle>
            <a:lvl1pPr lvl="0" algn="l">
              <a:lnSpc>
                <a:spcPct val="111392"/>
              </a:lnSpc>
              <a:spcBef>
                <a:spcPts val="300"/>
              </a:spcBef>
              <a:spcAft>
                <a:spcPts val="0"/>
              </a:spcAft>
              <a:buClr>
                <a:schemeClr val="lt1"/>
              </a:buClr>
              <a:buSzPts val="1422"/>
              <a:buFont typeface="Arial"/>
              <a:buNone/>
              <a:defRPr sz="1580">
                <a:solidFill>
                  <a:schemeClr val="lt1"/>
                </a:solidFill>
              </a:defRPr>
            </a:lvl1pPr>
            <a:lvl2pPr lvl="1" algn="ctr">
              <a:lnSpc>
                <a:spcPct val="90000"/>
              </a:lnSpc>
              <a:spcBef>
                <a:spcPts val="300"/>
              </a:spcBef>
              <a:spcAft>
                <a:spcPts val="0"/>
              </a:spcAft>
              <a:buClr>
                <a:schemeClr val="dk1"/>
              </a:buClr>
              <a:buSzPts val="1500"/>
              <a:buFont typeface="Arial"/>
              <a:buNone/>
              <a:defRPr sz="2000"/>
            </a:lvl2pPr>
            <a:lvl3pPr lvl="2" algn="ctr">
              <a:lnSpc>
                <a:spcPct val="90000"/>
              </a:lnSpc>
              <a:spcBef>
                <a:spcPts val="300"/>
              </a:spcBef>
              <a:spcAft>
                <a:spcPts val="0"/>
              </a:spcAft>
              <a:buClr>
                <a:schemeClr val="dk1"/>
              </a:buClr>
              <a:buSzPts val="1530"/>
              <a:buFont typeface="Arial"/>
              <a:buNone/>
              <a:defRPr sz="1800"/>
            </a:lvl3pPr>
            <a:lvl4pPr lvl="3" algn="ctr">
              <a:lnSpc>
                <a:spcPct val="90000"/>
              </a:lnSpc>
              <a:spcBef>
                <a:spcPts val="300"/>
              </a:spcBef>
              <a:spcAft>
                <a:spcPts val="0"/>
              </a:spcAft>
              <a:buClr>
                <a:schemeClr val="dk1"/>
              </a:buClr>
              <a:buSzPts val="1200"/>
              <a:buFont typeface="Arial"/>
              <a:buNone/>
              <a:defRPr sz="1600"/>
            </a:lvl4pPr>
            <a:lvl5pPr lvl="4" algn="ctr">
              <a:lnSpc>
                <a:spcPct val="90000"/>
              </a:lnSpc>
              <a:spcBef>
                <a:spcPts val="300"/>
              </a:spcBef>
              <a:spcAft>
                <a:spcPts val="0"/>
              </a:spcAft>
              <a:buClr>
                <a:schemeClr val="dk1"/>
              </a:buClr>
              <a:buSzPts val="144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4" name="Google Shape;44;p40"/>
          <p:cNvSpPr txBox="1">
            <a:spLocks noGrp="1"/>
          </p:cNvSpPr>
          <p:nvPr>
            <p:ph type="body" idx="2"/>
          </p:nvPr>
        </p:nvSpPr>
        <p:spPr>
          <a:xfrm>
            <a:off x="672001" y="6044105"/>
            <a:ext cx="6364320" cy="352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300"/>
              </a:spcBef>
              <a:spcAft>
                <a:spcPts val="0"/>
              </a:spcAft>
              <a:buClr>
                <a:schemeClr val="lt1"/>
              </a:buClr>
              <a:buSzPts val="1530"/>
              <a:buFont typeface="Arial"/>
              <a:buNone/>
              <a:defRPr sz="1700">
                <a:solidFill>
                  <a:schemeClr val="lt1"/>
                </a:solidFill>
                <a:latin typeface="Arial"/>
                <a:ea typeface="Arial"/>
                <a:cs typeface="Arial"/>
                <a:sym typeface="Arial"/>
              </a:defRPr>
            </a:lvl1pPr>
            <a:lvl2pPr marL="914400" lvl="1" indent="-314325" algn="l">
              <a:lnSpc>
                <a:spcPct val="90000"/>
              </a:lnSpc>
              <a:spcBef>
                <a:spcPts val="300"/>
              </a:spcBef>
              <a:spcAft>
                <a:spcPts val="0"/>
              </a:spcAft>
              <a:buClr>
                <a:schemeClr val="dk1"/>
              </a:buClr>
              <a:buSzPts val="1350"/>
              <a:buChar char="•"/>
              <a:defRPr/>
            </a:lvl2pPr>
            <a:lvl3pPr marL="1371600" lvl="2" indent="-325755" algn="l">
              <a:lnSpc>
                <a:spcPct val="90000"/>
              </a:lnSpc>
              <a:spcBef>
                <a:spcPts val="300"/>
              </a:spcBef>
              <a:spcAft>
                <a:spcPts val="0"/>
              </a:spcAft>
              <a:buClr>
                <a:schemeClr val="dk1"/>
              </a:buClr>
              <a:buSzPts val="1530"/>
              <a:buChar char="•"/>
              <a:defRPr/>
            </a:lvl3pPr>
            <a:lvl4pPr marL="1828800" lvl="3" indent="-314325" algn="l">
              <a:lnSpc>
                <a:spcPct val="90000"/>
              </a:lnSpc>
              <a:spcBef>
                <a:spcPts val="300"/>
              </a:spcBef>
              <a:spcAft>
                <a:spcPts val="0"/>
              </a:spcAft>
              <a:buClr>
                <a:schemeClr val="dk1"/>
              </a:buClr>
              <a:buSzPts val="1350"/>
              <a:buChar char="•"/>
              <a:defRPr/>
            </a:lvl4pPr>
            <a:lvl5pPr marL="2286000" lvl="4" indent="-342900" algn="l">
              <a:lnSpc>
                <a:spcPct val="90000"/>
              </a:lnSpc>
              <a:spcBef>
                <a:spcPts val="300"/>
              </a:spcBef>
              <a:spcAft>
                <a:spcPts val="0"/>
              </a:spcAft>
              <a:buClr>
                <a:schemeClr val="lt1"/>
              </a:buClr>
              <a:buSzPts val="1800"/>
              <a:buFont typeface="Arial"/>
              <a:buChar char="•"/>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dia">
  <p:cSld name="Titeldia">
    <p:spTree>
      <p:nvGrpSpPr>
        <p:cNvPr id="1" name="Shape 45"/>
        <p:cNvGrpSpPr/>
        <p:nvPr/>
      </p:nvGrpSpPr>
      <p:grpSpPr>
        <a:xfrm>
          <a:off x="0" y="0"/>
          <a:ext cx="0" cy="0"/>
          <a:chOff x="0" y="0"/>
          <a:chExt cx="0" cy="0"/>
        </a:xfrm>
      </p:grpSpPr>
      <p:sp>
        <p:nvSpPr>
          <p:cNvPr id="46" name="Google Shape;46;p41"/>
          <p:cNvSpPr>
            <a:spLocks noGrp="1"/>
          </p:cNvSpPr>
          <p:nvPr>
            <p:ph type="pic" idx="2"/>
          </p:nvPr>
        </p:nvSpPr>
        <p:spPr>
          <a:xfrm>
            <a:off x="384000" y="288000"/>
            <a:ext cx="11424000" cy="6264000"/>
          </a:xfrm>
          <a:prstGeom prst="rect">
            <a:avLst/>
          </a:prstGeom>
          <a:noFill/>
          <a:ln>
            <a:noFill/>
          </a:ln>
        </p:spPr>
      </p:sp>
      <p:grpSp>
        <p:nvGrpSpPr>
          <p:cNvPr id="47" name="Google Shape;47;p41"/>
          <p:cNvGrpSpPr/>
          <p:nvPr/>
        </p:nvGrpSpPr>
        <p:grpSpPr>
          <a:xfrm>
            <a:off x="384002" y="287999"/>
            <a:ext cx="8044673" cy="6265476"/>
            <a:chOff x="288001" y="287999"/>
            <a:chExt cx="6033505" cy="6265476"/>
          </a:xfrm>
        </p:grpSpPr>
        <p:sp>
          <p:nvSpPr>
            <p:cNvPr id="48" name="Google Shape;48;p41"/>
            <p:cNvSpPr/>
            <p:nvPr/>
          </p:nvSpPr>
          <p:spPr>
            <a:xfrm>
              <a:off x="288001" y="288000"/>
              <a:ext cx="4248000" cy="6265475"/>
            </a:xfrm>
            <a:prstGeom prst="rect">
              <a:avLst/>
            </a:prstGeom>
            <a:solidFill>
              <a:schemeClr val="dk2"/>
            </a:solid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9" name="Google Shape;49;p41"/>
            <p:cNvSpPr/>
            <p:nvPr/>
          </p:nvSpPr>
          <p:spPr>
            <a:xfrm>
              <a:off x="4536000" y="287999"/>
              <a:ext cx="1785506" cy="6265475"/>
            </a:xfrm>
            <a:prstGeom prst="rtTriangle">
              <a:avLst/>
            </a:prstGeom>
            <a:solidFill>
              <a:schemeClr val="dk2"/>
            </a:solid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50" name="Google Shape;50;p41"/>
          <p:cNvSpPr txBox="1">
            <a:spLocks noGrp="1"/>
          </p:cNvSpPr>
          <p:nvPr>
            <p:ph type="ctrTitle"/>
          </p:nvPr>
        </p:nvSpPr>
        <p:spPr>
          <a:xfrm>
            <a:off x="1776000" y="2556000"/>
            <a:ext cx="5088000" cy="194399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200"/>
              <a:buFont typeface="Arial"/>
              <a:buNone/>
              <a:defRPr sz="520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1"/>
          <p:cNvSpPr txBox="1">
            <a:spLocks noGrp="1"/>
          </p:cNvSpPr>
          <p:nvPr>
            <p:ph type="subTitle" idx="1"/>
          </p:nvPr>
        </p:nvSpPr>
        <p:spPr>
          <a:xfrm>
            <a:off x="1778103" y="4650972"/>
            <a:ext cx="5088000" cy="1224000"/>
          </a:xfrm>
          <a:prstGeom prst="rect">
            <a:avLst/>
          </a:prstGeom>
          <a:noFill/>
          <a:ln>
            <a:noFill/>
          </a:ln>
        </p:spPr>
        <p:txBody>
          <a:bodyPr spcFirstLastPara="1" wrap="square" lIns="0" tIns="0" rIns="0" bIns="0" anchor="t" anchorCtr="0">
            <a:noAutofit/>
          </a:bodyPr>
          <a:lstStyle>
            <a:lvl1pPr lvl="0" algn="l">
              <a:lnSpc>
                <a:spcPct val="111392"/>
              </a:lnSpc>
              <a:spcBef>
                <a:spcPts val="300"/>
              </a:spcBef>
              <a:spcAft>
                <a:spcPts val="0"/>
              </a:spcAft>
              <a:buClr>
                <a:schemeClr val="lt1"/>
              </a:buClr>
              <a:buSzPts val="1422"/>
              <a:buFont typeface="Arial"/>
              <a:buNone/>
              <a:defRPr sz="1580">
                <a:solidFill>
                  <a:schemeClr val="lt1"/>
                </a:solidFill>
              </a:defRPr>
            </a:lvl1pPr>
            <a:lvl2pPr lvl="1" algn="ctr">
              <a:lnSpc>
                <a:spcPct val="90000"/>
              </a:lnSpc>
              <a:spcBef>
                <a:spcPts val="300"/>
              </a:spcBef>
              <a:spcAft>
                <a:spcPts val="0"/>
              </a:spcAft>
              <a:buClr>
                <a:schemeClr val="dk1"/>
              </a:buClr>
              <a:buSzPts val="1500"/>
              <a:buFont typeface="Arial"/>
              <a:buNone/>
              <a:defRPr sz="2000"/>
            </a:lvl2pPr>
            <a:lvl3pPr lvl="2" algn="ctr">
              <a:lnSpc>
                <a:spcPct val="90000"/>
              </a:lnSpc>
              <a:spcBef>
                <a:spcPts val="300"/>
              </a:spcBef>
              <a:spcAft>
                <a:spcPts val="0"/>
              </a:spcAft>
              <a:buClr>
                <a:schemeClr val="dk1"/>
              </a:buClr>
              <a:buSzPts val="1530"/>
              <a:buFont typeface="Arial"/>
              <a:buNone/>
              <a:defRPr sz="1800"/>
            </a:lvl3pPr>
            <a:lvl4pPr lvl="3" algn="ctr">
              <a:lnSpc>
                <a:spcPct val="90000"/>
              </a:lnSpc>
              <a:spcBef>
                <a:spcPts val="300"/>
              </a:spcBef>
              <a:spcAft>
                <a:spcPts val="0"/>
              </a:spcAft>
              <a:buClr>
                <a:schemeClr val="dk1"/>
              </a:buClr>
              <a:buSzPts val="1200"/>
              <a:buFont typeface="Arial"/>
              <a:buNone/>
              <a:defRPr sz="1600"/>
            </a:lvl4pPr>
            <a:lvl5pPr lvl="4" algn="ctr">
              <a:lnSpc>
                <a:spcPct val="90000"/>
              </a:lnSpc>
              <a:spcBef>
                <a:spcPts val="300"/>
              </a:spcBef>
              <a:spcAft>
                <a:spcPts val="0"/>
              </a:spcAft>
              <a:buClr>
                <a:schemeClr val="dk1"/>
              </a:buClr>
              <a:buSzPts val="144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2" name="Google Shape;52;p41"/>
          <p:cNvSpPr txBox="1">
            <a:spLocks noGrp="1"/>
          </p:cNvSpPr>
          <p:nvPr>
            <p:ph type="body" idx="3"/>
          </p:nvPr>
        </p:nvSpPr>
        <p:spPr>
          <a:xfrm>
            <a:off x="672001" y="6044105"/>
            <a:ext cx="6364320" cy="352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300"/>
              </a:spcBef>
              <a:spcAft>
                <a:spcPts val="0"/>
              </a:spcAft>
              <a:buClr>
                <a:schemeClr val="lt1"/>
              </a:buClr>
              <a:buSzPts val="1530"/>
              <a:buFont typeface="Arial"/>
              <a:buNone/>
              <a:defRPr sz="1700">
                <a:solidFill>
                  <a:schemeClr val="lt1"/>
                </a:solidFill>
                <a:latin typeface="Arial"/>
                <a:ea typeface="Arial"/>
                <a:cs typeface="Arial"/>
                <a:sym typeface="Arial"/>
              </a:defRPr>
            </a:lvl1pPr>
            <a:lvl2pPr marL="914400" lvl="1" indent="-314325" algn="l">
              <a:lnSpc>
                <a:spcPct val="90000"/>
              </a:lnSpc>
              <a:spcBef>
                <a:spcPts val="300"/>
              </a:spcBef>
              <a:spcAft>
                <a:spcPts val="0"/>
              </a:spcAft>
              <a:buClr>
                <a:schemeClr val="dk1"/>
              </a:buClr>
              <a:buSzPts val="1350"/>
              <a:buChar char="•"/>
              <a:defRPr/>
            </a:lvl2pPr>
            <a:lvl3pPr marL="1371600" lvl="2" indent="-325755" algn="l">
              <a:lnSpc>
                <a:spcPct val="90000"/>
              </a:lnSpc>
              <a:spcBef>
                <a:spcPts val="300"/>
              </a:spcBef>
              <a:spcAft>
                <a:spcPts val="0"/>
              </a:spcAft>
              <a:buClr>
                <a:schemeClr val="dk1"/>
              </a:buClr>
              <a:buSzPts val="1530"/>
              <a:buChar char="•"/>
              <a:defRPr/>
            </a:lvl3pPr>
            <a:lvl4pPr marL="1828800" lvl="3" indent="-314325" algn="l">
              <a:lnSpc>
                <a:spcPct val="90000"/>
              </a:lnSpc>
              <a:spcBef>
                <a:spcPts val="300"/>
              </a:spcBef>
              <a:spcAft>
                <a:spcPts val="0"/>
              </a:spcAft>
              <a:buClr>
                <a:schemeClr val="dk1"/>
              </a:buClr>
              <a:buSzPts val="1350"/>
              <a:buChar char="•"/>
              <a:defRPr/>
            </a:lvl4pPr>
            <a:lvl5pPr marL="2286000" lvl="4" indent="-342900" algn="l">
              <a:lnSpc>
                <a:spcPct val="90000"/>
              </a:lnSpc>
              <a:spcBef>
                <a:spcPts val="300"/>
              </a:spcBef>
              <a:spcAft>
                <a:spcPts val="0"/>
              </a:spcAft>
              <a:buClr>
                <a:schemeClr val="lt1"/>
              </a:buClr>
              <a:buSzPts val="1800"/>
              <a:buFont typeface="Arial"/>
              <a:buChar char="•"/>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3" name="Google Shape;53;p41"/>
          <p:cNvPicPr preferRelativeResize="0"/>
          <p:nvPr/>
        </p:nvPicPr>
        <p:blipFill rotWithShape="1">
          <a:blip r:embed="rId2">
            <a:alphaModFix/>
          </a:blip>
          <a:srcRect/>
          <a:stretch/>
        </p:blipFill>
        <p:spPr>
          <a:xfrm>
            <a:off x="9578626" y="653533"/>
            <a:ext cx="1845375" cy="71868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angepaste indeling">
  <p:cSld name="Aangepaste indeling">
    <p:spTree>
      <p:nvGrpSpPr>
        <p:cNvPr id="1" name="Shape 54"/>
        <p:cNvGrpSpPr/>
        <p:nvPr/>
      </p:nvGrpSpPr>
      <p:grpSpPr>
        <a:xfrm>
          <a:off x="0" y="0"/>
          <a:ext cx="0" cy="0"/>
          <a:chOff x="0" y="0"/>
          <a:chExt cx="0" cy="0"/>
        </a:xfrm>
      </p:grpSpPr>
      <p:sp>
        <p:nvSpPr>
          <p:cNvPr id="55" name="Google Shape;55;p42"/>
          <p:cNvSpPr>
            <a:spLocks noGrp="1"/>
          </p:cNvSpPr>
          <p:nvPr>
            <p:ph type="pic" idx="2"/>
          </p:nvPr>
        </p:nvSpPr>
        <p:spPr>
          <a:xfrm>
            <a:off x="0" y="-1"/>
            <a:ext cx="12192000" cy="6858001"/>
          </a:xfrm>
          <a:prstGeom prst="rect">
            <a:avLst/>
          </a:prstGeom>
          <a:noFill/>
          <a:ln>
            <a:noFill/>
          </a:ln>
        </p:spPr>
      </p:sp>
      <p:grpSp>
        <p:nvGrpSpPr>
          <p:cNvPr id="56" name="Google Shape;56;p42"/>
          <p:cNvGrpSpPr/>
          <p:nvPr/>
        </p:nvGrpSpPr>
        <p:grpSpPr>
          <a:xfrm>
            <a:off x="-1" y="0"/>
            <a:ext cx="9518104" cy="6858000"/>
            <a:chOff x="288001" y="288000"/>
            <a:chExt cx="6033505" cy="6265475"/>
          </a:xfrm>
        </p:grpSpPr>
        <p:sp>
          <p:nvSpPr>
            <p:cNvPr id="57" name="Google Shape;57;p42"/>
            <p:cNvSpPr/>
            <p:nvPr/>
          </p:nvSpPr>
          <p:spPr>
            <a:xfrm rot="10800000" flipH="1">
              <a:off x="288001" y="288000"/>
              <a:ext cx="4248000" cy="6265475"/>
            </a:xfrm>
            <a:prstGeom prst="rect">
              <a:avLst/>
            </a:prstGeom>
            <a:solidFill>
              <a:schemeClr val="dk2"/>
            </a:solid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 name="Google Shape;58;p42"/>
            <p:cNvSpPr/>
            <p:nvPr/>
          </p:nvSpPr>
          <p:spPr>
            <a:xfrm rot="10800000" flipH="1">
              <a:off x="4536000" y="288000"/>
              <a:ext cx="1785506" cy="6264000"/>
            </a:xfrm>
            <a:prstGeom prst="rtTriangle">
              <a:avLst/>
            </a:prstGeom>
            <a:solidFill>
              <a:schemeClr val="dk2"/>
            </a:solid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9" name="Google Shape;59;p42"/>
          <p:cNvSpPr txBox="1">
            <a:spLocks noGrp="1"/>
          </p:cNvSpPr>
          <p:nvPr>
            <p:ph type="ctrTitle"/>
          </p:nvPr>
        </p:nvSpPr>
        <p:spPr>
          <a:xfrm>
            <a:off x="1776001" y="756846"/>
            <a:ext cx="4608175" cy="1800000"/>
          </a:xfrm>
          <a:prstGeom prst="rect">
            <a:avLst/>
          </a:prstGeom>
          <a:noFill/>
          <a:ln>
            <a:noFill/>
          </a:ln>
        </p:spPr>
        <p:txBody>
          <a:bodyPr spcFirstLastPara="1" wrap="square" lIns="0" tIns="0" rIns="0" bIns="0" anchor="b" anchorCtr="0">
            <a:noAutofit/>
          </a:bodyPr>
          <a:lstStyle>
            <a:lvl1pPr lvl="0" algn="l">
              <a:lnSpc>
                <a:spcPct val="102702"/>
              </a:lnSpc>
              <a:spcBef>
                <a:spcPts val="0"/>
              </a:spcBef>
              <a:spcAft>
                <a:spcPts val="0"/>
              </a:spcAft>
              <a:buClr>
                <a:schemeClr val="lt1"/>
              </a:buClr>
              <a:buSzPts val="3700"/>
              <a:buFont typeface="Arial"/>
              <a:buNone/>
              <a:defRPr sz="370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2"/>
          <p:cNvSpPr txBox="1">
            <a:spLocks noGrp="1"/>
          </p:cNvSpPr>
          <p:nvPr>
            <p:ph type="body" idx="1"/>
          </p:nvPr>
        </p:nvSpPr>
        <p:spPr>
          <a:xfrm>
            <a:off x="1776000" y="2987448"/>
            <a:ext cx="4150237" cy="2770098"/>
          </a:xfrm>
          <a:prstGeom prst="rect">
            <a:avLst/>
          </a:prstGeom>
          <a:noFill/>
          <a:ln>
            <a:noFill/>
          </a:ln>
        </p:spPr>
        <p:txBody>
          <a:bodyPr spcFirstLastPara="1" wrap="square" lIns="0" tIns="0" rIns="0" bIns="45700" anchor="t" anchorCtr="0">
            <a:noAutofit/>
          </a:bodyPr>
          <a:lstStyle>
            <a:lvl1pPr marL="457200" lvl="0" indent="-228600" algn="l">
              <a:lnSpc>
                <a:spcPct val="119047"/>
              </a:lnSpc>
              <a:spcBef>
                <a:spcPts val="0"/>
              </a:spcBef>
              <a:spcAft>
                <a:spcPts val="0"/>
              </a:spcAft>
              <a:buClr>
                <a:schemeClr val="lt1"/>
              </a:buClr>
              <a:buSzPts val="1890"/>
              <a:buFont typeface="Arial"/>
              <a:buNone/>
              <a:defRPr sz="2100">
                <a:solidFill>
                  <a:schemeClr val="lt1"/>
                </a:solidFill>
                <a:latin typeface="Arial"/>
                <a:ea typeface="Arial"/>
                <a:cs typeface="Arial"/>
                <a:sym typeface="Arial"/>
              </a:defRPr>
            </a:lvl1pPr>
            <a:lvl2pPr marL="914400" lvl="1" indent="-314325" algn="l">
              <a:lnSpc>
                <a:spcPct val="90000"/>
              </a:lnSpc>
              <a:spcBef>
                <a:spcPts val="300"/>
              </a:spcBef>
              <a:spcAft>
                <a:spcPts val="0"/>
              </a:spcAft>
              <a:buClr>
                <a:schemeClr val="lt1"/>
              </a:buClr>
              <a:buSzPts val="1350"/>
              <a:buFont typeface="Arial"/>
              <a:buChar char="•"/>
              <a:defRPr sz="1800">
                <a:solidFill>
                  <a:schemeClr val="lt1"/>
                </a:solidFill>
              </a:defRPr>
            </a:lvl2pPr>
            <a:lvl3pPr marL="1371600" lvl="2" indent="-325755" algn="l">
              <a:lnSpc>
                <a:spcPct val="90000"/>
              </a:lnSpc>
              <a:spcBef>
                <a:spcPts val="300"/>
              </a:spcBef>
              <a:spcAft>
                <a:spcPts val="0"/>
              </a:spcAft>
              <a:buClr>
                <a:schemeClr val="lt1"/>
              </a:buClr>
              <a:buSzPts val="1530"/>
              <a:buFont typeface="Arial"/>
              <a:buChar char="•"/>
              <a:defRPr sz="1800">
                <a:solidFill>
                  <a:schemeClr val="lt1"/>
                </a:solidFill>
              </a:defRPr>
            </a:lvl3pPr>
            <a:lvl4pPr marL="1828800" lvl="3" indent="-314325" algn="l">
              <a:lnSpc>
                <a:spcPct val="90000"/>
              </a:lnSpc>
              <a:spcBef>
                <a:spcPts val="300"/>
              </a:spcBef>
              <a:spcAft>
                <a:spcPts val="0"/>
              </a:spcAft>
              <a:buClr>
                <a:schemeClr val="lt1"/>
              </a:buClr>
              <a:buSzPts val="1350"/>
              <a:buFont typeface="Arial"/>
              <a:buChar char="•"/>
              <a:defRPr sz="1800">
                <a:solidFill>
                  <a:schemeClr val="lt1"/>
                </a:solidFill>
              </a:defRPr>
            </a:lvl4pPr>
            <a:lvl5pPr marL="2286000" lvl="4" indent="-331470" algn="l">
              <a:lnSpc>
                <a:spcPct val="90000"/>
              </a:lnSpc>
              <a:spcBef>
                <a:spcPts val="300"/>
              </a:spcBef>
              <a:spcAft>
                <a:spcPts val="0"/>
              </a:spcAft>
              <a:buClr>
                <a:schemeClr val="lt1"/>
              </a:buClr>
              <a:buSzPts val="1620"/>
              <a:buFont typeface="Arial"/>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1" name="Google Shape;61;p42"/>
          <p:cNvPicPr preferRelativeResize="0"/>
          <p:nvPr/>
        </p:nvPicPr>
        <p:blipFill rotWithShape="1">
          <a:blip r:embed="rId2">
            <a:alphaModFix/>
          </a:blip>
          <a:srcRect/>
          <a:stretch/>
        </p:blipFill>
        <p:spPr>
          <a:xfrm>
            <a:off x="9932364" y="379747"/>
            <a:ext cx="1845375" cy="71868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_Titeldia">
  <p:cSld name="6_Titeldia">
    <p:spTree>
      <p:nvGrpSpPr>
        <p:cNvPr id="1" name="Shape 62"/>
        <p:cNvGrpSpPr/>
        <p:nvPr/>
      </p:nvGrpSpPr>
      <p:grpSpPr>
        <a:xfrm>
          <a:off x="0" y="0"/>
          <a:ext cx="0" cy="0"/>
          <a:chOff x="0" y="0"/>
          <a:chExt cx="0" cy="0"/>
        </a:xfrm>
      </p:grpSpPr>
      <p:sp>
        <p:nvSpPr>
          <p:cNvPr id="63" name="Google Shape;63;p43"/>
          <p:cNvSpPr>
            <a:spLocks noGrp="1"/>
          </p:cNvSpPr>
          <p:nvPr>
            <p:ph type="pic" idx="2"/>
          </p:nvPr>
        </p:nvSpPr>
        <p:spPr>
          <a:xfrm>
            <a:off x="384000" y="9525"/>
            <a:ext cx="11808000" cy="6858000"/>
          </a:xfrm>
          <a:prstGeom prst="rect">
            <a:avLst/>
          </a:prstGeom>
          <a:noFill/>
          <a:ln>
            <a:noFill/>
          </a:ln>
        </p:spPr>
      </p:sp>
      <p:sp>
        <p:nvSpPr>
          <p:cNvPr id="64" name="Google Shape;64;p43"/>
          <p:cNvSpPr txBox="1">
            <a:spLocks noGrp="1"/>
          </p:cNvSpPr>
          <p:nvPr>
            <p:ph type="ctrTitle"/>
          </p:nvPr>
        </p:nvSpPr>
        <p:spPr>
          <a:xfrm>
            <a:off x="1728001" y="756000"/>
            <a:ext cx="5867148" cy="2196000"/>
          </a:xfrm>
          <a:prstGeom prst="rect">
            <a:avLst/>
          </a:prstGeom>
          <a:noFill/>
          <a:ln>
            <a:noFill/>
          </a:ln>
        </p:spPr>
        <p:txBody>
          <a:bodyPr spcFirstLastPara="1" wrap="square" lIns="0" tIns="0" rIns="0" bIns="0" anchor="t" anchorCtr="0">
            <a:noAutofit/>
          </a:bodyPr>
          <a:lstStyle>
            <a:lvl1pPr lvl="0" algn="l">
              <a:lnSpc>
                <a:spcPct val="102702"/>
              </a:lnSpc>
              <a:spcBef>
                <a:spcPts val="0"/>
              </a:spcBef>
              <a:spcAft>
                <a:spcPts val="0"/>
              </a:spcAft>
              <a:buClr>
                <a:schemeClr val="lt1"/>
              </a:buClr>
              <a:buSzPts val="3700"/>
              <a:buFont typeface="Arial"/>
              <a:buNone/>
              <a:defRPr sz="370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5" name="Google Shape;65;p43"/>
          <p:cNvPicPr preferRelativeResize="0"/>
          <p:nvPr/>
        </p:nvPicPr>
        <p:blipFill rotWithShape="1">
          <a:blip r:embed="rId2">
            <a:alphaModFix/>
          </a:blip>
          <a:srcRect/>
          <a:stretch/>
        </p:blipFill>
        <p:spPr>
          <a:xfrm>
            <a:off x="720000" y="5940658"/>
            <a:ext cx="1845375" cy="718685"/>
          </a:xfrm>
          <a:prstGeom prst="rect">
            <a:avLst/>
          </a:prstGeom>
          <a:noFill/>
          <a:ln>
            <a:noFill/>
          </a:ln>
        </p:spPr>
      </p:pic>
      <p:sp>
        <p:nvSpPr>
          <p:cNvPr id="66" name="Google Shape;66;p43"/>
          <p:cNvSpPr/>
          <p:nvPr/>
        </p:nvSpPr>
        <p:spPr>
          <a:xfrm>
            <a:off x="7749" y="0"/>
            <a:ext cx="375498" cy="6858000"/>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7_Titeldia">
  <p:cSld name="7_Titeldia">
    <p:spTree>
      <p:nvGrpSpPr>
        <p:cNvPr id="1" name="Shape 67"/>
        <p:cNvGrpSpPr/>
        <p:nvPr/>
      </p:nvGrpSpPr>
      <p:grpSpPr>
        <a:xfrm>
          <a:off x="0" y="0"/>
          <a:ext cx="0" cy="0"/>
          <a:chOff x="0" y="0"/>
          <a:chExt cx="0" cy="0"/>
        </a:xfrm>
      </p:grpSpPr>
      <p:sp>
        <p:nvSpPr>
          <p:cNvPr id="68" name="Google Shape;68;p44"/>
          <p:cNvSpPr>
            <a:spLocks noGrp="1"/>
          </p:cNvSpPr>
          <p:nvPr>
            <p:ph type="pic" idx="2"/>
          </p:nvPr>
        </p:nvSpPr>
        <p:spPr>
          <a:xfrm>
            <a:off x="384000" y="0"/>
            <a:ext cx="11808000" cy="6858000"/>
          </a:xfrm>
          <a:prstGeom prst="rect">
            <a:avLst/>
          </a:prstGeom>
          <a:noFill/>
          <a:ln>
            <a:noFill/>
          </a:ln>
        </p:spPr>
      </p:sp>
      <p:sp>
        <p:nvSpPr>
          <p:cNvPr id="69" name="Google Shape;69;p44"/>
          <p:cNvSpPr txBox="1">
            <a:spLocks noGrp="1"/>
          </p:cNvSpPr>
          <p:nvPr>
            <p:ph type="ctrTitle"/>
          </p:nvPr>
        </p:nvSpPr>
        <p:spPr>
          <a:xfrm>
            <a:off x="1728001" y="756000"/>
            <a:ext cx="5867148" cy="2196000"/>
          </a:xfrm>
          <a:prstGeom prst="rect">
            <a:avLst/>
          </a:prstGeom>
          <a:noFill/>
          <a:ln>
            <a:noFill/>
          </a:ln>
        </p:spPr>
        <p:txBody>
          <a:bodyPr spcFirstLastPara="1" wrap="square" lIns="0" tIns="0" rIns="0" bIns="0" anchor="t" anchorCtr="0">
            <a:noAutofit/>
          </a:bodyPr>
          <a:lstStyle>
            <a:lvl1pPr lvl="0" algn="l">
              <a:lnSpc>
                <a:spcPct val="102702"/>
              </a:lnSpc>
              <a:spcBef>
                <a:spcPts val="0"/>
              </a:spcBef>
              <a:spcAft>
                <a:spcPts val="0"/>
              </a:spcAft>
              <a:buClr>
                <a:schemeClr val="lt1"/>
              </a:buClr>
              <a:buSzPts val="3700"/>
              <a:buFont typeface="Arial"/>
              <a:buNone/>
              <a:defRPr sz="370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4"/>
          <p:cNvSpPr txBox="1">
            <a:spLocks noGrp="1"/>
          </p:cNvSpPr>
          <p:nvPr>
            <p:ph type="subTitle" idx="1"/>
          </p:nvPr>
        </p:nvSpPr>
        <p:spPr>
          <a:xfrm>
            <a:off x="6902255" y="4191643"/>
            <a:ext cx="4544679" cy="2112905"/>
          </a:xfrm>
          <a:prstGeom prst="rect">
            <a:avLst/>
          </a:prstGeom>
          <a:noFill/>
          <a:ln>
            <a:noFill/>
          </a:ln>
        </p:spPr>
        <p:txBody>
          <a:bodyPr spcFirstLastPara="1" wrap="square" lIns="0" tIns="0" rIns="0" bIns="0" anchor="t" anchorCtr="0">
            <a:noAutofit/>
          </a:bodyPr>
          <a:lstStyle>
            <a:lvl1pPr lvl="0" algn="l">
              <a:lnSpc>
                <a:spcPct val="119047"/>
              </a:lnSpc>
              <a:spcBef>
                <a:spcPts val="0"/>
              </a:spcBef>
              <a:spcAft>
                <a:spcPts val="0"/>
              </a:spcAft>
              <a:buClr>
                <a:schemeClr val="dk1"/>
              </a:buClr>
              <a:buSzPts val="1890"/>
              <a:buFont typeface="Arial"/>
              <a:buNone/>
              <a:defRPr sz="2100">
                <a:latin typeface="Arial"/>
                <a:ea typeface="Arial"/>
                <a:cs typeface="Arial"/>
                <a:sym typeface="Arial"/>
              </a:defRPr>
            </a:lvl1pPr>
            <a:lvl2pPr lvl="1" algn="ctr">
              <a:lnSpc>
                <a:spcPct val="90000"/>
              </a:lnSpc>
              <a:spcBef>
                <a:spcPts val="300"/>
              </a:spcBef>
              <a:spcAft>
                <a:spcPts val="0"/>
              </a:spcAft>
              <a:buClr>
                <a:schemeClr val="dk1"/>
              </a:buClr>
              <a:buSzPts val="1500"/>
              <a:buFont typeface="Arial"/>
              <a:buNone/>
              <a:defRPr sz="2000"/>
            </a:lvl2pPr>
            <a:lvl3pPr lvl="2" algn="ctr">
              <a:lnSpc>
                <a:spcPct val="90000"/>
              </a:lnSpc>
              <a:spcBef>
                <a:spcPts val="300"/>
              </a:spcBef>
              <a:spcAft>
                <a:spcPts val="0"/>
              </a:spcAft>
              <a:buClr>
                <a:schemeClr val="dk1"/>
              </a:buClr>
              <a:buSzPts val="1530"/>
              <a:buFont typeface="Arial"/>
              <a:buNone/>
              <a:defRPr sz="1800"/>
            </a:lvl3pPr>
            <a:lvl4pPr lvl="3" algn="ctr">
              <a:lnSpc>
                <a:spcPct val="90000"/>
              </a:lnSpc>
              <a:spcBef>
                <a:spcPts val="300"/>
              </a:spcBef>
              <a:spcAft>
                <a:spcPts val="0"/>
              </a:spcAft>
              <a:buClr>
                <a:schemeClr val="dk1"/>
              </a:buClr>
              <a:buSzPts val="1200"/>
              <a:buFont typeface="Arial"/>
              <a:buNone/>
              <a:defRPr sz="1600"/>
            </a:lvl4pPr>
            <a:lvl5pPr lvl="4" algn="ctr">
              <a:lnSpc>
                <a:spcPct val="90000"/>
              </a:lnSpc>
              <a:spcBef>
                <a:spcPts val="300"/>
              </a:spcBef>
              <a:spcAft>
                <a:spcPts val="0"/>
              </a:spcAft>
              <a:buClr>
                <a:schemeClr val="dk1"/>
              </a:buClr>
              <a:buSzPts val="144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71" name="Google Shape;71;p44"/>
          <p:cNvPicPr preferRelativeResize="0"/>
          <p:nvPr/>
        </p:nvPicPr>
        <p:blipFill rotWithShape="1">
          <a:blip r:embed="rId2">
            <a:alphaModFix/>
          </a:blip>
          <a:srcRect/>
          <a:stretch/>
        </p:blipFill>
        <p:spPr>
          <a:xfrm>
            <a:off x="720000" y="5940658"/>
            <a:ext cx="1845375" cy="718685"/>
          </a:xfrm>
          <a:prstGeom prst="rect">
            <a:avLst/>
          </a:prstGeom>
          <a:noFill/>
          <a:ln>
            <a:noFill/>
          </a:ln>
        </p:spPr>
      </p:pic>
      <p:sp>
        <p:nvSpPr>
          <p:cNvPr id="72" name="Google Shape;72;p44"/>
          <p:cNvSpPr/>
          <p:nvPr/>
        </p:nvSpPr>
        <p:spPr>
          <a:xfrm>
            <a:off x="7749" y="0"/>
            <a:ext cx="375498" cy="6858000"/>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Autofit/>
          </a:bodyPr>
          <a:lstStyle>
            <a:lvl1pPr marR="0" lvl="0" algn="l" rtl="0">
              <a:lnSpc>
                <a:spcPct val="102702"/>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1728000" y="1915200"/>
            <a:ext cx="9926400" cy="4352400"/>
          </a:xfrm>
          <a:prstGeom prst="rect">
            <a:avLst/>
          </a:prstGeom>
          <a:noFill/>
          <a:ln>
            <a:noFill/>
          </a:ln>
        </p:spPr>
        <p:txBody>
          <a:bodyPr spcFirstLastPara="1" wrap="square" lIns="0" tIns="0" rIns="0" bIns="45700" anchor="t" anchorCtr="0">
            <a:noAutofit/>
          </a:bodyPr>
          <a:lstStyle>
            <a:lvl1pPr marL="457200" marR="0" lvl="0" indent="-354330" algn="l" rtl="0">
              <a:lnSpc>
                <a:spcPct val="90000"/>
              </a:lnSpc>
              <a:spcBef>
                <a:spcPts val="300"/>
              </a:spcBef>
              <a:spcAft>
                <a:spcPts val="0"/>
              </a:spcAft>
              <a:buClr>
                <a:schemeClr val="dk1"/>
              </a:buClr>
              <a:buSzPts val="1980"/>
              <a:buFont typeface="Arial"/>
              <a:buChar char="•"/>
              <a:defRPr sz="2200" b="0" i="0" u="none" strike="noStrike" cap="none">
                <a:solidFill>
                  <a:schemeClr val="dk1"/>
                </a:solidFill>
                <a:latin typeface="Arial"/>
                <a:ea typeface="Arial"/>
                <a:cs typeface="Arial"/>
                <a:sym typeface="Arial"/>
              </a:defRPr>
            </a:lvl1pPr>
            <a:lvl2pPr marL="914400" marR="0" lvl="1" indent="-333375" algn="l" rtl="0">
              <a:lnSpc>
                <a:spcPct val="90000"/>
              </a:lnSpc>
              <a:spcBef>
                <a:spcPts val="300"/>
              </a:spcBef>
              <a:spcAft>
                <a:spcPts val="0"/>
              </a:spcAft>
              <a:buClr>
                <a:schemeClr val="dk1"/>
              </a:buClr>
              <a:buSzPts val="1650"/>
              <a:buFont typeface="Arial"/>
              <a:buChar char="•"/>
              <a:defRPr sz="2200" b="0" i="0" u="none" strike="noStrike" cap="none">
                <a:solidFill>
                  <a:schemeClr val="dk1"/>
                </a:solidFill>
                <a:latin typeface="Arial"/>
                <a:ea typeface="Arial"/>
                <a:cs typeface="Arial"/>
                <a:sym typeface="Arial"/>
              </a:defRPr>
            </a:lvl2pPr>
            <a:lvl3pPr marL="1371600" marR="0" lvl="2" indent="-336550" algn="l" rtl="0">
              <a:lnSpc>
                <a:spcPct val="90000"/>
              </a:lnSpc>
              <a:spcBef>
                <a:spcPts val="300"/>
              </a:spcBef>
              <a:spcAft>
                <a:spcPts val="0"/>
              </a:spcAft>
              <a:buClr>
                <a:schemeClr val="dk1"/>
              </a:buClr>
              <a:buSzPts val="1700"/>
              <a:buFont typeface="Arial"/>
              <a:buChar char="•"/>
              <a:defRPr sz="2000" b="0" i="0" u="none" strike="noStrike" cap="none">
                <a:solidFill>
                  <a:schemeClr val="dk1"/>
                </a:solidFill>
                <a:latin typeface="Arial"/>
                <a:ea typeface="Arial"/>
                <a:cs typeface="Arial"/>
                <a:sym typeface="Arial"/>
              </a:defRPr>
            </a:lvl3pPr>
            <a:lvl4pPr marL="1828800" marR="0" lvl="3" indent="-323850" algn="l" rtl="0">
              <a:lnSpc>
                <a:spcPct val="90000"/>
              </a:lnSpc>
              <a:spcBef>
                <a:spcPts val="3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90000"/>
              </a:lnSpc>
              <a:spcBef>
                <a:spcPts val="3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instagram.com/reel/CnCh1g6Ja2d/?utm_source=ig_web_copy_link&amp;igshid=MzRlODBiNWFlZA=="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reel/288800513767669"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hyperlink" Target="https://www.instagram.com/reel/CtzN4w_qWzn/?utm_source=ig_web_copy_link&amp;igshid=MzRlODBiNWFlZA=="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hyperlink" Target="https://www.instagram.com/reel/CqYQA4gqWtW/?utm_source=ig_web_copy_link&amp;igshid=MzRlODBiNWFlZA==" TargetMode="External"/><Relationship Id="rId4" Type="http://schemas.openxmlformats.org/officeDocument/2006/relationships/hyperlink" Target="https://www.facebook.com/LIFEDUNIAS/videos/227847006644318"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inbo.b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mailto:Debby.deconinck@vlaanderen.be" TargetMode="External"/><Relationship Id="rId4" Type="http://schemas.openxmlformats.org/officeDocument/2006/relationships/hyperlink" Target="https://www.vlaanderen.be/inbo/communicatiedraaiboek-voor-exotenbeheer/"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facebook.com/LIFEDUNIAS/videos/1273536216548966"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
          <p:cNvPicPr preferRelativeResize="0">
            <a:picLocks noGrp="1"/>
          </p:cNvPicPr>
          <p:nvPr>
            <p:ph type="pic" idx="2"/>
          </p:nvPr>
        </p:nvPicPr>
        <p:blipFill rotWithShape="1">
          <a:blip r:embed="rId3">
            <a:alphaModFix/>
          </a:blip>
          <a:srcRect t="5380" b="5380"/>
          <a:stretch/>
        </p:blipFill>
        <p:spPr>
          <a:xfrm>
            <a:off x="383999" y="0"/>
            <a:ext cx="11808000" cy="6858000"/>
          </a:xfrm>
          <a:prstGeom prst="rect">
            <a:avLst/>
          </a:prstGeom>
          <a:noFill/>
          <a:ln>
            <a:noFill/>
          </a:ln>
        </p:spPr>
      </p:pic>
      <p:pic>
        <p:nvPicPr>
          <p:cNvPr id="79" name="Google Shape;79;p1"/>
          <p:cNvPicPr preferRelativeResize="0"/>
          <p:nvPr/>
        </p:nvPicPr>
        <p:blipFill rotWithShape="1">
          <a:blip r:embed="rId4">
            <a:alphaModFix/>
          </a:blip>
          <a:srcRect/>
          <a:stretch/>
        </p:blipFill>
        <p:spPr>
          <a:xfrm>
            <a:off x="720000" y="5940000"/>
            <a:ext cx="1858803" cy="723914"/>
          </a:xfrm>
          <a:prstGeom prst="rect">
            <a:avLst/>
          </a:prstGeom>
          <a:noFill/>
          <a:ln>
            <a:noFill/>
          </a:ln>
        </p:spPr>
      </p:pic>
      <p:sp>
        <p:nvSpPr>
          <p:cNvPr id="80" name="Google Shape;80;p1"/>
          <p:cNvSpPr txBox="1">
            <a:spLocks noGrp="1"/>
          </p:cNvSpPr>
          <p:nvPr>
            <p:ph type="subTitle" idx="1"/>
          </p:nvPr>
        </p:nvSpPr>
        <p:spPr>
          <a:xfrm>
            <a:off x="1728000" y="4154400"/>
            <a:ext cx="9888000" cy="1656000"/>
          </a:xfrm>
          <a:prstGeom prst="rect">
            <a:avLst/>
          </a:prstGeom>
          <a:noFill/>
          <a:ln>
            <a:noFill/>
          </a:ln>
        </p:spPr>
        <p:txBody>
          <a:bodyPr spcFirstLastPara="1" wrap="square" lIns="0" tIns="0" rIns="0" bIns="0" anchor="t" anchorCtr="0">
            <a:noAutofit/>
          </a:bodyPr>
          <a:lstStyle/>
          <a:p>
            <a:pPr marL="0" lvl="0" indent="0" algn="l" rtl="0">
              <a:lnSpc>
                <a:spcPct val="44000"/>
              </a:lnSpc>
              <a:spcBef>
                <a:spcPts val="0"/>
              </a:spcBef>
              <a:spcAft>
                <a:spcPts val="0"/>
              </a:spcAft>
              <a:buClr>
                <a:schemeClr val="lt1"/>
              </a:buClr>
              <a:buSzPts val="3600"/>
              <a:buFont typeface="Arial"/>
              <a:buNone/>
            </a:pPr>
            <a:r>
              <a:rPr lang="nl-BE" sz="4000"/>
              <a:t>Lastige soorten, lastige communicatie?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9"/>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Autofit/>
          </a:bodyPr>
          <a:lstStyle/>
          <a:p>
            <a:pPr marL="0" lvl="0" indent="0" algn="l" rtl="0">
              <a:lnSpc>
                <a:spcPct val="102702"/>
              </a:lnSpc>
              <a:spcBef>
                <a:spcPts val="0"/>
              </a:spcBef>
              <a:spcAft>
                <a:spcPts val="0"/>
              </a:spcAft>
              <a:buClr>
                <a:schemeClr val="dk1"/>
              </a:buClr>
              <a:buSzPts val="3700"/>
              <a:buFont typeface="Arial"/>
              <a:buNone/>
            </a:pPr>
            <a:r>
              <a:rPr lang="nl-BE"/>
              <a:t>Van algemene naar specifieke doelstellingen</a:t>
            </a:r>
            <a:endParaRPr/>
          </a:p>
        </p:txBody>
      </p:sp>
      <p:sp>
        <p:nvSpPr>
          <p:cNvPr id="150" name="Google Shape;150;p9"/>
          <p:cNvSpPr txBox="1">
            <a:spLocks noGrp="1"/>
          </p:cNvSpPr>
          <p:nvPr>
            <p:ph type="body" idx="1"/>
          </p:nvPr>
        </p:nvSpPr>
        <p:spPr>
          <a:xfrm>
            <a:off x="1728000" y="1915200"/>
            <a:ext cx="9888000" cy="3672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300"/>
              </a:spcBef>
              <a:spcAft>
                <a:spcPts val="0"/>
              </a:spcAft>
              <a:buClr>
                <a:schemeClr val="dk1"/>
              </a:buClr>
              <a:buSzPts val="1980"/>
              <a:buFont typeface="Arial"/>
              <a:buNone/>
            </a:pPr>
            <a:endParaRPr/>
          </a:p>
          <a:p>
            <a:pPr marL="0" lvl="0" indent="-125729" algn="l" rtl="0">
              <a:lnSpc>
                <a:spcPct val="90000"/>
              </a:lnSpc>
              <a:spcBef>
                <a:spcPts val="300"/>
              </a:spcBef>
              <a:spcAft>
                <a:spcPts val="0"/>
              </a:spcAft>
              <a:buClr>
                <a:schemeClr val="dk1"/>
              </a:buClr>
              <a:buSzPts val="1980"/>
              <a:buFont typeface="Arial"/>
              <a:buChar char="•"/>
            </a:pPr>
            <a:r>
              <a:rPr lang="nl-BE"/>
              <a:t>Voorbeeld LIFE DUNIAS</a:t>
            </a:r>
            <a:endParaRPr/>
          </a:p>
        </p:txBody>
      </p:sp>
      <p:pic>
        <p:nvPicPr>
          <p:cNvPr id="151" name="Google Shape;151;p9"/>
          <p:cNvPicPr preferRelativeResize="0"/>
          <p:nvPr/>
        </p:nvPicPr>
        <p:blipFill>
          <a:blip r:embed="rId3">
            <a:alphaModFix/>
          </a:blip>
          <a:stretch>
            <a:fillRect/>
          </a:stretch>
        </p:blipFill>
        <p:spPr>
          <a:xfrm>
            <a:off x="4905363" y="1571613"/>
            <a:ext cx="7286625" cy="5286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1"/>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rmAutofit/>
          </a:bodyPr>
          <a:lstStyle/>
          <a:p>
            <a:pPr marL="0" lvl="0" indent="0" algn="l" rtl="0">
              <a:lnSpc>
                <a:spcPct val="102702"/>
              </a:lnSpc>
              <a:spcBef>
                <a:spcPts val="0"/>
              </a:spcBef>
              <a:spcAft>
                <a:spcPts val="0"/>
              </a:spcAft>
              <a:buClr>
                <a:schemeClr val="dk1"/>
              </a:buClr>
              <a:buSzPts val="3700"/>
              <a:buFont typeface="Arial"/>
              <a:buNone/>
            </a:pPr>
            <a:r>
              <a:rPr lang="nl-BE">
                <a:highlight>
                  <a:schemeClr val="lt1"/>
                </a:highlight>
              </a:rPr>
              <a:t>Maatwerk </a:t>
            </a:r>
            <a:endParaRPr>
              <a:highlight>
                <a:schemeClr val="lt1"/>
              </a:highlight>
            </a:endParaRPr>
          </a:p>
        </p:txBody>
      </p:sp>
      <p:pic>
        <p:nvPicPr>
          <p:cNvPr id="157" name="Google Shape;157;p11"/>
          <p:cNvPicPr preferRelativeResize="0"/>
          <p:nvPr/>
        </p:nvPicPr>
        <p:blipFill rotWithShape="1">
          <a:blip r:embed="rId3">
            <a:alphaModFix/>
          </a:blip>
          <a:srcRect r="2856"/>
          <a:stretch/>
        </p:blipFill>
        <p:spPr>
          <a:xfrm>
            <a:off x="-436950" y="3429000"/>
            <a:ext cx="4441370" cy="3429000"/>
          </a:xfrm>
          <a:prstGeom prst="rect">
            <a:avLst/>
          </a:prstGeom>
          <a:noFill/>
          <a:ln>
            <a:noFill/>
          </a:ln>
        </p:spPr>
      </p:pic>
      <p:pic>
        <p:nvPicPr>
          <p:cNvPr id="158" name="Google Shape;158;p11"/>
          <p:cNvPicPr preferRelativeResize="0"/>
          <p:nvPr/>
        </p:nvPicPr>
        <p:blipFill rotWithShape="1">
          <a:blip r:embed="rId4">
            <a:alphaModFix/>
          </a:blip>
          <a:srcRect l="3826" r="6358"/>
          <a:stretch/>
        </p:blipFill>
        <p:spPr>
          <a:xfrm>
            <a:off x="4528575" y="-119625"/>
            <a:ext cx="7663426" cy="3548625"/>
          </a:xfrm>
          <a:prstGeom prst="rect">
            <a:avLst/>
          </a:prstGeom>
          <a:noFill/>
          <a:ln>
            <a:noFill/>
          </a:ln>
        </p:spPr>
      </p:pic>
      <p:pic>
        <p:nvPicPr>
          <p:cNvPr id="159" name="Google Shape;159;p11"/>
          <p:cNvPicPr preferRelativeResize="0"/>
          <p:nvPr/>
        </p:nvPicPr>
        <p:blipFill>
          <a:blip r:embed="rId5">
            <a:alphaModFix/>
          </a:blip>
          <a:stretch>
            <a:fillRect/>
          </a:stretch>
        </p:blipFill>
        <p:spPr>
          <a:xfrm>
            <a:off x="4004425" y="3429000"/>
            <a:ext cx="4780524" cy="3428999"/>
          </a:xfrm>
          <a:prstGeom prst="rect">
            <a:avLst/>
          </a:prstGeom>
          <a:noFill/>
          <a:ln>
            <a:noFill/>
          </a:ln>
        </p:spPr>
      </p:pic>
      <p:pic>
        <p:nvPicPr>
          <p:cNvPr id="160" name="Google Shape;160;p11"/>
          <p:cNvPicPr preferRelativeResize="0"/>
          <p:nvPr/>
        </p:nvPicPr>
        <p:blipFill>
          <a:blip r:embed="rId6">
            <a:alphaModFix/>
          </a:blip>
          <a:stretch>
            <a:fillRect/>
          </a:stretch>
        </p:blipFill>
        <p:spPr>
          <a:xfrm>
            <a:off x="8784951" y="3429000"/>
            <a:ext cx="4572001" cy="34290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3"/>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Autofit/>
          </a:bodyPr>
          <a:lstStyle/>
          <a:p>
            <a:pPr marL="0" lvl="0" indent="0" algn="l" rtl="0">
              <a:lnSpc>
                <a:spcPct val="102702"/>
              </a:lnSpc>
              <a:spcBef>
                <a:spcPts val="0"/>
              </a:spcBef>
              <a:spcAft>
                <a:spcPts val="0"/>
              </a:spcAft>
              <a:buClr>
                <a:schemeClr val="dk1"/>
              </a:buClr>
              <a:buSzPts val="3700"/>
              <a:buFont typeface="Arial"/>
              <a:buNone/>
            </a:pPr>
            <a:r>
              <a:rPr lang="nl-BE"/>
              <a:t>Extra tip</a:t>
            </a:r>
            <a:endParaRPr/>
          </a:p>
        </p:txBody>
      </p:sp>
      <p:sp>
        <p:nvSpPr>
          <p:cNvPr id="166" name="Google Shape;166;p13"/>
          <p:cNvSpPr txBox="1">
            <a:spLocks noGrp="1"/>
          </p:cNvSpPr>
          <p:nvPr>
            <p:ph type="body" idx="1"/>
          </p:nvPr>
        </p:nvSpPr>
        <p:spPr>
          <a:xfrm>
            <a:off x="1728000" y="1915200"/>
            <a:ext cx="9888000" cy="3672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None/>
            </a:pPr>
            <a:r>
              <a:rPr lang="nl-BE" dirty="0"/>
              <a:t>Qua terminologie geven we de voorkeur aan volgende termen: </a:t>
            </a:r>
            <a:r>
              <a:rPr lang="nl-BE" b="1" dirty="0"/>
              <a:t>woekerplanten, (invasieve) uitheemse struikachtige planten, uitheemse woekerplanten en probleemplanten </a:t>
            </a:r>
            <a:r>
              <a:rPr lang="nl-BE" dirty="0"/>
              <a:t>(dit laatste vooral in gesprek met mensen die een tuin hebben die grenst aan duinen)</a:t>
            </a:r>
            <a:endParaRPr dirty="0"/>
          </a:p>
          <a:p>
            <a:pPr marL="0" lvl="0" indent="0" algn="l" rtl="0">
              <a:lnSpc>
                <a:spcPct val="115000"/>
              </a:lnSpc>
              <a:spcBef>
                <a:spcPts val="1200"/>
              </a:spcBef>
              <a:spcAft>
                <a:spcPts val="0"/>
              </a:spcAft>
              <a:buClr>
                <a:schemeClr val="dk1"/>
              </a:buClr>
              <a:buSzPts val="1100"/>
              <a:buFont typeface="Arial"/>
              <a:buNone/>
            </a:pPr>
            <a:r>
              <a:rPr lang="nl-BE" dirty="0"/>
              <a:t>De termen: IAS, </a:t>
            </a:r>
            <a:r>
              <a:rPr lang="nl-BE" dirty="0" err="1"/>
              <a:t>invasive</a:t>
            </a:r>
            <a:r>
              <a:rPr lang="nl-BE" dirty="0"/>
              <a:t> alien species, invasieve exotische planten, exoot, alien species, … vermijden we eerder in korte(re) stukken tekst wegens niet zo gekende of onduidelijke termen (voor de doelgroep ‘breed publiek’)</a:t>
            </a:r>
            <a:endParaRPr dirty="0"/>
          </a:p>
          <a:p>
            <a:pPr marL="0" lvl="0" indent="0" algn="l" rtl="0">
              <a:lnSpc>
                <a:spcPct val="90000"/>
              </a:lnSpc>
              <a:spcBef>
                <a:spcPts val="1200"/>
              </a:spcBef>
              <a:spcAft>
                <a:spcPts val="0"/>
              </a:spcAft>
              <a:buNone/>
            </a:pPr>
            <a:endParaRPr strike="sngStrike"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4"/>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Autofit/>
          </a:bodyPr>
          <a:lstStyle/>
          <a:p>
            <a:pPr marL="0" lvl="0" indent="0" algn="l" rtl="0">
              <a:lnSpc>
                <a:spcPct val="102702"/>
              </a:lnSpc>
              <a:spcBef>
                <a:spcPts val="0"/>
              </a:spcBef>
              <a:spcAft>
                <a:spcPts val="0"/>
              </a:spcAft>
              <a:buClr>
                <a:schemeClr val="dk1"/>
              </a:buClr>
              <a:buSzPts val="3700"/>
              <a:buFont typeface="Arial"/>
              <a:buNone/>
            </a:pPr>
            <a:r>
              <a:rPr lang="nl-BE"/>
              <a:t>Participatie en transparantie</a:t>
            </a:r>
            <a:endParaRPr/>
          </a:p>
        </p:txBody>
      </p:sp>
      <p:pic>
        <p:nvPicPr>
          <p:cNvPr id="172" name="Google Shape;172;p14"/>
          <p:cNvPicPr preferRelativeResize="0">
            <a:picLocks noGrp="1"/>
          </p:cNvPicPr>
          <p:nvPr>
            <p:ph type="body" idx="1"/>
          </p:nvPr>
        </p:nvPicPr>
        <p:blipFill rotWithShape="1">
          <a:blip r:embed="rId3">
            <a:alphaModFix/>
          </a:blip>
          <a:srcRect/>
          <a:stretch/>
        </p:blipFill>
        <p:spPr>
          <a:xfrm>
            <a:off x="0" y="1445217"/>
            <a:ext cx="12198300" cy="2851200"/>
          </a:xfrm>
          <a:prstGeom prst="rect">
            <a:avLst/>
          </a:prstGeom>
          <a:noFill/>
          <a:ln>
            <a:noFill/>
          </a:ln>
        </p:spPr>
      </p:pic>
      <p:cxnSp>
        <p:nvCxnSpPr>
          <p:cNvPr id="173" name="Google Shape;173;p14"/>
          <p:cNvCxnSpPr/>
          <p:nvPr/>
        </p:nvCxnSpPr>
        <p:spPr>
          <a:xfrm flipH="1">
            <a:off x="9630402" y="509081"/>
            <a:ext cx="1167300" cy="1391100"/>
          </a:xfrm>
          <a:prstGeom prst="straightConnector1">
            <a:avLst/>
          </a:prstGeom>
          <a:noFill/>
          <a:ln w="57150" cap="flat" cmpd="sng">
            <a:solidFill>
              <a:srgbClr val="FF0000"/>
            </a:solidFill>
            <a:prstDash val="solid"/>
            <a:miter lim="800000"/>
            <a:headEnd type="none" w="sm" len="sm"/>
            <a:tailEnd type="triangle" w="med" len="med"/>
          </a:ln>
        </p:spPr>
      </p:cxnSp>
      <p:sp>
        <p:nvSpPr>
          <p:cNvPr id="174" name="Google Shape;174;p14"/>
          <p:cNvSpPr/>
          <p:nvPr/>
        </p:nvSpPr>
        <p:spPr>
          <a:xfrm>
            <a:off x="272373" y="2819400"/>
            <a:ext cx="904800" cy="47190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5" name="Google Shape;175;p14"/>
          <p:cNvPicPr preferRelativeResize="0"/>
          <p:nvPr/>
        </p:nvPicPr>
        <p:blipFill>
          <a:blip r:embed="rId4">
            <a:alphaModFix/>
          </a:blip>
          <a:stretch>
            <a:fillRect/>
          </a:stretch>
        </p:blipFill>
        <p:spPr>
          <a:xfrm>
            <a:off x="8354983" y="4296425"/>
            <a:ext cx="3843313" cy="2561576"/>
          </a:xfrm>
          <a:prstGeom prst="rect">
            <a:avLst/>
          </a:prstGeom>
          <a:noFill/>
          <a:ln>
            <a:noFill/>
          </a:ln>
        </p:spPr>
      </p:pic>
      <p:pic>
        <p:nvPicPr>
          <p:cNvPr id="176" name="Google Shape;176;p14"/>
          <p:cNvPicPr preferRelativeResize="0"/>
          <p:nvPr/>
        </p:nvPicPr>
        <p:blipFill>
          <a:blip r:embed="rId5">
            <a:alphaModFix/>
          </a:blip>
          <a:stretch>
            <a:fillRect/>
          </a:stretch>
        </p:blipFill>
        <p:spPr>
          <a:xfrm>
            <a:off x="0" y="4296425"/>
            <a:ext cx="3395558" cy="2561575"/>
          </a:xfrm>
          <a:prstGeom prst="rect">
            <a:avLst/>
          </a:prstGeom>
          <a:noFill/>
          <a:ln>
            <a:noFill/>
          </a:ln>
        </p:spPr>
      </p:pic>
      <p:sp>
        <p:nvSpPr>
          <p:cNvPr id="177" name="Google Shape;177;p14"/>
          <p:cNvSpPr txBox="1"/>
          <p:nvPr/>
        </p:nvSpPr>
        <p:spPr>
          <a:xfrm>
            <a:off x="5016125" y="1100550"/>
            <a:ext cx="72141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50">
              <a:solidFill>
                <a:schemeClr val="dk1"/>
              </a:solidFill>
              <a:highlight>
                <a:srgbClr val="FFFFFF"/>
              </a:highlight>
              <a:latin typeface="Roboto"/>
              <a:ea typeface="Roboto"/>
              <a:cs typeface="Roboto"/>
              <a:sym typeface="Roboto"/>
            </a:endParaRPr>
          </a:p>
        </p:txBody>
      </p:sp>
      <p:pic>
        <p:nvPicPr>
          <p:cNvPr id="178" name="Google Shape;178;p14"/>
          <p:cNvPicPr preferRelativeResize="0"/>
          <p:nvPr/>
        </p:nvPicPr>
        <p:blipFill>
          <a:blip r:embed="rId6">
            <a:alphaModFix/>
          </a:blip>
          <a:stretch>
            <a:fillRect/>
          </a:stretch>
        </p:blipFill>
        <p:spPr>
          <a:xfrm>
            <a:off x="3827799" y="4296425"/>
            <a:ext cx="3843313" cy="2561576"/>
          </a:xfrm>
          <a:prstGeom prst="rect">
            <a:avLst/>
          </a:prstGeom>
          <a:noFill/>
          <a:ln>
            <a:noFill/>
          </a:ln>
        </p:spPr>
      </p:pic>
      <p:sp>
        <p:nvSpPr>
          <p:cNvPr id="179" name="Google Shape;179;p14">
            <a:hlinkClick r:id="rId7"/>
          </p:cNvPr>
          <p:cNvSpPr/>
          <p:nvPr/>
        </p:nvSpPr>
        <p:spPr>
          <a:xfrm rot="893608">
            <a:off x="3100261" y="4935676"/>
            <a:ext cx="1167212" cy="1126824"/>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5"/>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3700"/>
              <a:buFont typeface="Arial"/>
              <a:buNone/>
            </a:pPr>
            <a:r>
              <a:rPr lang="nl-BE"/>
              <a:t>Participatie en transparantie</a:t>
            </a:r>
            <a:endParaRPr/>
          </a:p>
          <a:p>
            <a:pPr marL="0" lvl="0" indent="0" algn="l" rtl="0">
              <a:lnSpc>
                <a:spcPct val="102702"/>
              </a:lnSpc>
              <a:spcBef>
                <a:spcPts val="0"/>
              </a:spcBef>
              <a:spcAft>
                <a:spcPts val="0"/>
              </a:spcAft>
              <a:buClr>
                <a:schemeClr val="dk1"/>
              </a:buClr>
              <a:buSzPts val="3700"/>
              <a:buFont typeface="Arial"/>
              <a:buNone/>
            </a:pPr>
            <a:endParaRPr/>
          </a:p>
        </p:txBody>
      </p:sp>
      <p:pic>
        <p:nvPicPr>
          <p:cNvPr id="185" name="Google Shape;185;p15"/>
          <p:cNvPicPr preferRelativeResize="0">
            <a:picLocks noGrp="1"/>
          </p:cNvPicPr>
          <p:nvPr>
            <p:ph type="body" idx="1"/>
          </p:nvPr>
        </p:nvPicPr>
        <p:blipFill rotWithShape="1">
          <a:blip r:embed="rId3">
            <a:alphaModFix/>
          </a:blip>
          <a:srcRect/>
          <a:stretch/>
        </p:blipFill>
        <p:spPr>
          <a:xfrm>
            <a:off x="2099" y="1542956"/>
            <a:ext cx="12187800" cy="3347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287edfd0817_1_34"/>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Autofit/>
          </a:bodyPr>
          <a:lstStyle/>
          <a:p>
            <a:pPr marL="0" lvl="0" indent="0" algn="l" rtl="0">
              <a:lnSpc>
                <a:spcPct val="102702"/>
              </a:lnSpc>
              <a:spcBef>
                <a:spcPts val="0"/>
              </a:spcBef>
              <a:spcAft>
                <a:spcPts val="0"/>
              </a:spcAft>
              <a:buClr>
                <a:schemeClr val="dk1"/>
              </a:buClr>
              <a:buSzPts val="3700"/>
              <a:buFont typeface="Arial"/>
              <a:buNone/>
            </a:pPr>
            <a:r>
              <a:rPr lang="nl-BE"/>
              <a:t>Werf communicatie</a:t>
            </a:r>
            <a:endParaRPr/>
          </a:p>
        </p:txBody>
      </p:sp>
      <p:pic>
        <p:nvPicPr>
          <p:cNvPr id="192" name="Google Shape;192;g287edfd0817_1_34"/>
          <p:cNvPicPr preferRelativeResize="0"/>
          <p:nvPr/>
        </p:nvPicPr>
        <p:blipFill>
          <a:blip r:embed="rId3">
            <a:alphaModFix/>
          </a:blip>
          <a:stretch>
            <a:fillRect/>
          </a:stretch>
        </p:blipFill>
        <p:spPr>
          <a:xfrm>
            <a:off x="81064" y="1872000"/>
            <a:ext cx="8639695" cy="4304658"/>
          </a:xfrm>
          <a:prstGeom prst="rect">
            <a:avLst/>
          </a:prstGeom>
          <a:noFill/>
          <a:ln>
            <a:noFill/>
          </a:ln>
        </p:spPr>
      </p:pic>
      <p:pic>
        <p:nvPicPr>
          <p:cNvPr id="3" name="Afbeelding 2" descr="Afbeelding met tekst, buitenshuis, plant, boom&#10;&#10;Automatisch gegenereerde beschrijving">
            <a:extLst>
              <a:ext uri="{FF2B5EF4-FFF2-40B4-BE49-F238E27FC236}">
                <a16:creationId xmlns:a16="http://schemas.microsoft.com/office/drawing/2014/main" id="{DFB93DD3-5B5D-AA48-0129-1FD483DDB54D}"/>
              </a:ext>
            </a:extLst>
          </p:cNvPr>
          <p:cNvPicPr>
            <a:picLocks noChangeAspect="1"/>
          </p:cNvPicPr>
          <p:nvPr/>
        </p:nvPicPr>
        <p:blipFill>
          <a:blip r:embed="rId4"/>
          <a:stretch>
            <a:fillRect/>
          </a:stretch>
        </p:blipFill>
        <p:spPr>
          <a:xfrm rot="5400000">
            <a:off x="8130702" y="2668047"/>
            <a:ext cx="4776281" cy="318418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6"/>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Autofit/>
          </a:bodyPr>
          <a:lstStyle/>
          <a:p>
            <a:pPr marL="0" lvl="0" indent="0" algn="l" rtl="0">
              <a:lnSpc>
                <a:spcPct val="102702"/>
              </a:lnSpc>
              <a:spcBef>
                <a:spcPts val="0"/>
              </a:spcBef>
              <a:spcAft>
                <a:spcPts val="0"/>
              </a:spcAft>
              <a:buClr>
                <a:schemeClr val="dk1"/>
              </a:buClr>
              <a:buSzPts val="3700"/>
              <a:buFont typeface="Arial"/>
              <a:buNone/>
            </a:pPr>
            <a:r>
              <a:rPr lang="nl-BE"/>
              <a:t>Illustreer: soms zegt 1 beeld meer dan 1000 woorden</a:t>
            </a:r>
            <a:endParaRPr/>
          </a:p>
        </p:txBody>
      </p:sp>
      <p:pic>
        <p:nvPicPr>
          <p:cNvPr id="198" name="Google Shape;198;p16"/>
          <p:cNvPicPr preferRelativeResize="0">
            <a:picLocks noGrp="1"/>
          </p:cNvPicPr>
          <p:nvPr>
            <p:ph type="body" idx="1"/>
          </p:nvPr>
        </p:nvPicPr>
        <p:blipFill rotWithShape="1">
          <a:blip r:embed="rId3">
            <a:alphaModFix/>
          </a:blip>
          <a:srcRect/>
          <a:stretch/>
        </p:blipFill>
        <p:spPr>
          <a:xfrm>
            <a:off x="3000375" y="1914525"/>
            <a:ext cx="7343776" cy="3671888"/>
          </a:xfrm>
          <a:prstGeom prst="rect">
            <a:avLst/>
          </a:prstGeom>
          <a:noFill/>
          <a:ln>
            <a:noFill/>
          </a:ln>
        </p:spPr>
      </p:pic>
      <p:cxnSp>
        <p:nvCxnSpPr>
          <p:cNvPr id="199" name="Google Shape;199;p16"/>
          <p:cNvCxnSpPr/>
          <p:nvPr/>
        </p:nvCxnSpPr>
        <p:spPr>
          <a:xfrm>
            <a:off x="6566170" y="1770434"/>
            <a:ext cx="0" cy="3949430"/>
          </a:xfrm>
          <a:prstGeom prst="straightConnector1">
            <a:avLst/>
          </a:prstGeom>
          <a:noFill/>
          <a:ln w="76200" cap="flat" cmpd="sng">
            <a:solidFill>
              <a:srgbClr val="FF0000"/>
            </a:solidFill>
            <a:prstDash val="solid"/>
            <a:miter lim="800000"/>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28bdb68e074_1_7"/>
          <p:cNvSpPr txBox="1">
            <a:spLocks noGrp="1"/>
          </p:cNvSpPr>
          <p:nvPr>
            <p:ph type="title"/>
          </p:nvPr>
        </p:nvSpPr>
        <p:spPr>
          <a:xfrm>
            <a:off x="1728000" y="756000"/>
            <a:ext cx="9888000" cy="1116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nl-BE"/>
              <a:t>Voor en (net) na zeereep Knokke</a:t>
            </a:r>
            <a:endParaRPr/>
          </a:p>
        </p:txBody>
      </p:sp>
      <p:sp>
        <p:nvSpPr>
          <p:cNvPr id="206" name="Google Shape;206;g28bdb68e074_1_7"/>
          <p:cNvSpPr txBox="1">
            <a:spLocks noGrp="1"/>
          </p:cNvSpPr>
          <p:nvPr>
            <p:ph type="body" idx="1"/>
          </p:nvPr>
        </p:nvSpPr>
        <p:spPr>
          <a:xfrm>
            <a:off x="1728000" y="1915200"/>
            <a:ext cx="9888000" cy="36720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endParaRPr/>
          </a:p>
        </p:txBody>
      </p:sp>
      <p:pic>
        <p:nvPicPr>
          <p:cNvPr id="207" name="Google Shape;207;g28bdb68e074_1_7"/>
          <p:cNvPicPr preferRelativeResize="0"/>
          <p:nvPr/>
        </p:nvPicPr>
        <p:blipFill>
          <a:blip r:embed="rId3">
            <a:alphaModFix/>
          </a:blip>
          <a:stretch>
            <a:fillRect/>
          </a:stretch>
        </p:blipFill>
        <p:spPr>
          <a:xfrm>
            <a:off x="3048000" y="1871999"/>
            <a:ext cx="6597086" cy="4669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7"/>
          <p:cNvSpPr txBox="1">
            <a:spLocks noGrp="1"/>
          </p:cNvSpPr>
          <p:nvPr>
            <p:ph type="ctrTitle"/>
          </p:nvPr>
        </p:nvSpPr>
        <p:spPr>
          <a:xfrm>
            <a:off x="3072000" y="2520001"/>
            <a:ext cx="7122776" cy="1579711"/>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5400"/>
              <a:buFont typeface="Arial"/>
              <a:buNone/>
            </a:pPr>
            <a:r>
              <a:rPr lang="nl-BE"/>
              <a:t>Wanneer communiceer je?</a:t>
            </a:r>
            <a:endParaRPr/>
          </a:p>
        </p:txBody>
      </p:sp>
      <p:sp>
        <p:nvSpPr>
          <p:cNvPr id="213" name="Google Shape;213;p17"/>
          <p:cNvSpPr txBox="1">
            <a:spLocks noGrp="1"/>
          </p:cNvSpPr>
          <p:nvPr>
            <p:ph type="subTitle" idx="1"/>
          </p:nvPr>
        </p:nvSpPr>
        <p:spPr>
          <a:xfrm>
            <a:off x="3072000" y="4174702"/>
            <a:ext cx="7139475" cy="1053708"/>
          </a:xfrm>
          <a:prstGeom prst="rect">
            <a:avLst/>
          </a:prstGeom>
          <a:noFill/>
          <a:ln>
            <a:noFill/>
          </a:ln>
        </p:spPr>
        <p:txBody>
          <a:bodyPr spcFirstLastPara="1" wrap="square" lIns="0" tIns="0" rIns="0" bIns="0" anchor="t" anchorCtr="0">
            <a:noAutofit/>
          </a:bodyPr>
          <a:lstStyle/>
          <a:p>
            <a:pPr marL="0" lvl="0" indent="0" algn="l" rtl="0">
              <a:lnSpc>
                <a:spcPct val="111392"/>
              </a:lnSpc>
              <a:spcBef>
                <a:spcPts val="0"/>
              </a:spcBef>
              <a:spcAft>
                <a:spcPts val="0"/>
              </a:spcAft>
              <a:buClr>
                <a:schemeClr val="lt1"/>
              </a:buClr>
              <a:buSzPts val="1422"/>
              <a:buFont typeface="Arial"/>
              <a:buNone/>
            </a:pPr>
            <a:endParaRPr/>
          </a:p>
        </p:txBody>
      </p:sp>
      <p:sp>
        <p:nvSpPr>
          <p:cNvPr id="214" name="Google Shape;214;p17"/>
          <p:cNvSpPr txBox="1">
            <a:spLocks noGrp="1"/>
          </p:cNvSpPr>
          <p:nvPr>
            <p:ph type="body" idx="2"/>
          </p:nvPr>
        </p:nvSpPr>
        <p:spPr>
          <a:xfrm>
            <a:off x="672001" y="6044105"/>
            <a:ext cx="6364320" cy="352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1530"/>
              <a:buFont typeface="Arial"/>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8"/>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Autofit/>
          </a:bodyPr>
          <a:lstStyle/>
          <a:p>
            <a:pPr marL="0" lvl="0" indent="0" algn="l" rtl="0">
              <a:lnSpc>
                <a:spcPct val="102702"/>
              </a:lnSpc>
              <a:spcBef>
                <a:spcPts val="0"/>
              </a:spcBef>
              <a:spcAft>
                <a:spcPts val="0"/>
              </a:spcAft>
              <a:buClr>
                <a:schemeClr val="dk1"/>
              </a:buClr>
              <a:buSzPts val="3700"/>
              <a:buFont typeface="Arial"/>
              <a:buNone/>
            </a:pPr>
            <a:r>
              <a:rPr lang="nl-BE"/>
              <a:t>Wanneer communiceer je?</a:t>
            </a:r>
            <a:endParaRPr/>
          </a:p>
        </p:txBody>
      </p:sp>
      <p:graphicFrame>
        <p:nvGraphicFramePr>
          <p:cNvPr id="220" name="Google Shape;220;p18"/>
          <p:cNvGraphicFramePr/>
          <p:nvPr/>
        </p:nvGraphicFramePr>
        <p:xfrm>
          <a:off x="1099226" y="1914525"/>
          <a:ext cx="3000000" cy="3000000"/>
        </p:xfrm>
        <a:graphic>
          <a:graphicData uri="http://schemas.openxmlformats.org/drawingml/2006/table">
            <a:tbl>
              <a:tblPr firstRow="1" bandRow="1">
                <a:noFill/>
                <a:tableStyleId>{B92912FA-8DE6-428A-9CC7-569983EE91B3}</a:tableStyleId>
              </a:tblPr>
              <a:tblGrid>
                <a:gridCol w="3505500">
                  <a:extLst>
                    <a:ext uri="{9D8B030D-6E8A-4147-A177-3AD203B41FA5}">
                      <a16:colId xmlns:a16="http://schemas.microsoft.com/office/drawing/2014/main" val="20000"/>
                    </a:ext>
                  </a:extLst>
                </a:gridCol>
                <a:gridCol w="3505500">
                  <a:extLst>
                    <a:ext uri="{9D8B030D-6E8A-4147-A177-3AD203B41FA5}">
                      <a16:colId xmlns:a16="http://schemas.microsoft.com/office/drawing/2014/main" val="20001"/>
                    </a:ext>
                  </a:extLst>
                </a:gridCol>
                <a:gridCol w="3505500">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nl-BE" sz="1800"/>
                        <a:t>Voor </a:t>
                      </a:r>
                      <a:endParaRPr/>
                    </a:p>
                  </a:txBody>
                  <a:tcPr marL="91450" marR="91450" marT="45725" marB="45725"/>
                </a:tc>
                <a:tc>
                  <a:txBody>
                    <a:bodyPr/>
                    <a:lstStyle/>
                    <a:p>
                      <a:pPr marL="0" marR="0" lvl="0" indent="0" algn="l" rtl="0">
                        <a:spcBef>
                          <a:spcPts val="0"/>
                        </a:spcBef>
                        <a:spcAft>
                          <a:spcPts val="0"/>
                        </a:spcAft>
                        <a:buNone/>
                      </a:pPr>
                      <a:r>
                        <a:rPr lang="nl-BE" sz="1800"/>
                        <a:t>Tijdens </a:t>
                      </a:r>
                      <a:endParaRPr/>
                    </a:p>
                  </a:txBody>
                  <a:tcPr marL="91450" marR="91450" marT="45725" marB="45725"/>
                </a:tc>
                <a:tc>
                  <a:txBody>
                    <a:bodyPr/>
                    <a:lstStyle/>
                    <a:p>
                      <a:pPr marL="0" marR="0" lvl="0" indent="0" algn="l" rtl="0">
                        <a:spcBef>
                          <a:spcPts val="0"/>
                        </a:spcBef>
                        <a:spcAft>
                          <a:spcPts val="0"/>
                        </a:spcAft>
                        <a:buNone/>
                      </a:pPr>
                      <a:r>
                        <a:rPr lang="nl-BE" sz="1800"/>
                        <a:t>Na </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nl-BE" sz="1800"/>
                        <a:t>Hoelang op voorhand hangt af van de grootte van het project</a:t>
                      </a:r>
                      <a:endParaRPr/>
                    </a:p>
                  </a:txBody>
                  <a:tcPr marL="91450" marR="91450" marT="45725" marB="45725"/>
                </a:tc>
                <a:tc>
                  <a:txBody>
                    <a:bodyPr/>
                    <a:lstStyle/>
                    <a:p>
                      <a:pPr marL="0" marR="0" lvl="0" indent="0" algn="l" rtl="0">
                        <a:spcBef>
                          <a:spcPts val="0"/>
                        </a:spcBef>
                        <a:spcAft>
                          <a:spcPts val="0"/>
                        </a:spcAft>
                        <a:buNone/>
                      </a:pPr>
                      <a:r>
                        <a:rPr lang="nl-BE" sz="1800"/>
                        <a:t>Stavaza communiceren via diverse kanalen</a:t>
                      </a:r>
                      <a:endParaRPr/>
                    </a:p>
                  </a:txBody>
                  <a:tcPr marL="91450" marR="91450" marT="45725" marB="45725"/>
                </a:tc>
                <a:tc>
                  <a:txBody>
                    <a:bodyPr/>
                    <a:lstStyle/>
                    <a:p>
                      <a:pPr marL="0" marR="0" lvl="0" indent="0" algn="l" rtl="0">
                        <a:spcBef>
                          <a:spcPts val="0"/>
                        </a:spcBef>
                        <a:spcAft>
                          <a:spcPts val="0"/>
                        </a:spcAft>
                        <a:buNone/>
                      </a:pPr>
                      <a:r>
                        <a:rPr lang="nl-BE" sz="1800"/>
                        <a:t>Communiceer over de resultaten</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nl-BE" sz="1800"/>
                        <a:t>Op tijd = lekken vermijden </a:t>
                      </a:r>
                      <a:endParaRPr/>
                    </a:p>
                  </a:txBody>
                  <a:tcPr marL="91450" marR="91450" marT="45725" marB="45725"/>
                </a:tc>
                <a:tc>
                  <a:txBody>
                    <a:bodyPr/>
                    <a:lstStyle/>
                    <a:p>
                      <a:pPr marL="0" marR="0" lvl="0" indent="0" algn="l" rtl="0">
                        <a:spcBef>
                          <a:spcPts val="0"/>
                        </a:spcBef>
                        <a:spcAft>
                          <a:spcPts val="0"/>
                        </a:spcAft>
                        <a:buNone/>
                      </a:pPr>
                      <a:r>
                        <a:rPr lang="nl-BE" sz="1800"/>
                        <a:t>Hou de aandacht vast </a:t>
                      </a:r>
                      <a:endParaRPr/>
                    </a:p>
                  </a:txBody>
                  <a:tcPr marL="91450" marR="91450" marT="45725" marB="45725"/>
                </a:tc>
                <a:tc>
                  <a:txBody>
                    <a:bodyPr/>
                    <a:lstStyle/>
                    <a:p>
                      <a:pPr marL="0" marR="0" lvl="0" indent="0" algn="l" rtl="0">
                        <a:spcBef>
                          <a:spcPts val="0"/>
                        </a:spcBef>
                        <a:spcAft>
                          <a:spcPts val="0"/>
                        </a:spcAft>
                        <a:buNone/>
                      </a:pPr>
                      <a:r>
                        <a:rPr lang="nl-BE" sz="1800"/>
                        <a:t>Bedank voor begrip en samenwerking</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nl-BE" sz="1800"/>
                        <a:t>Maak een tijdslijn met ingrepen </a:t>
                      </a:r>
                      <a:br>
                        <a:rPr lang="nl-BE" sz="1800"/>
                      </a:br>
                      <a:r>
                        <a:rPr lang="nl-BE" sz="1800"/>
                        <a:t>en met communicatie</a:t>
                      </a:r>
                      <a:endParaRPr/>
                    </a:p>
                  </a:txBody>
                  <a:tcPr marL="91450" marR="91450" marT="45725" marB="45725"/>
                </a:tc>
                <a:tc>
                  <a:txBody>
                    <a:bodyPr/>
                    <a:lstStyle/>
                    <a:p>
                      <a:pPr marL="0" marR="0" lvl="0" indent="0" algn="l" rtl="0">
                        <a:spcBef>
                          <a:spcPts val="0"/>
                        </a:spcBef>
                        <a:spcAft>
                          <a:spcPts val="0"/>
                        </a:spcAft>
                        <a:buNone/>
                      </a:pPr>
                      <a:r>
                        <a:rPr lang="nl-BE" sz="1800"/>
                        <a:t>Leg veranderingen, problemen of vertragingen uit</a:t>
                      </a:r>
                      <a:endParaRPr/>
                    </a:p>
                  </a:txBody>
                  <a:tcPr marL="91450" marR="91450" marT="45725" marB="45725"/>
                </a:tc>
                <a:tc>
                  <a:txBody>
                    <a:bodyPr/>
                    <a:lstStyle/>
                    <a:p>
                      <a:pPr marL="0" marR="0" lvl="0" indent="0" algn="l" rtl="0">
                        <a:spcBef>
                          <a:spcPts val="0"/>
                        </a:spcBef>
                        <a:spcAft>
                          <a:spcPts val="0"/>
                        </a:spcAft>
                        <a:buNone/>
                      </a:pPr>
                      <a:r>
                        <a:rPr lang="nl-BE" sz="1800"/>
                        <a:t>Een terreinbezoek is altijd een mooie extra na afloop </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nl-BE" sz="1800"/>
                        <a:t>Hou rekening met doorlooptijden</a:t>
                      </a:r>
                      <a:endParaRPr/>
                    </a:p>
                  </a:txBody>
                  <a:tcPr marL="91450" marR="91450" marT="45725" marB="45725"/>
                </a:tc>
                <a:tc>
                  <a:txBody>
                    <a:bodyPr/>
                    <a:lstStyle/>
                    <a:p>
                      <a:pPr marL="0" marR="0" lvl="0" indent="0" algn="l" rtl="0">
                        <a:spcBef>
                          <a:spcPts val="0"/>
                        </a:spcBef>
                        <a:spcAft>
                          <a:spcPts val="0"/>
                        </a:spcAft>
                        <a:buNone/>
                      </a:pPr>
                      <a:r>
                        <a:rPr lang="nl-BE" sz="1800"/>
                        <a:t>Hou je Q&amp;A bij en vul aan</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nl-BE" sz="1800"/>
                        <a:t>Afstemmen met betrokken partijen: wie trekt de communicatie? </a:t>
                      </a:r>
                      <a:endParaRPr/>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2"/>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Autofit/>
          </a:bodyPr>
          <a:lstStyle/>
          <a:p>
            <a:pPr marL="0" lvl="0" indent="0" algn="l" rtl="0">
              <a:lnSpc>
                <a:spcPct val="102702"/>
              </a:lnSpc>
              <a:spcBef>
                <a:spcPts val="0"/>
              </a:spcBef>
              <a:spcAft>
                <a:spcPts val="0"/>
              </a:spcAft>
              <a:buClr>
                <a:schemeClr val="dk1"/>
              </a:buClr>
              <a:buSzPts val="3700"/>
              <a:buFont typeface="Arial"/>
              <a:buNone/>
            </a:pPr>
            <a:r>
              <a:rPr lang="nl-BE"/>
              <a:t>Waar loop jij tegen aan?</a:t>
            </a:r>
            <a:endParaRPr/>
          </a:p>
        </p:txBody>
      </p:sp>
      <p:sp>
        <p:nvSpPr>
          <p:cNvPr id="86" name="Google Shape;86;p2"/>
          <p:cNvSpPr txBox="1">
            <a:spLocks noGrp="1"/>
          </p:cNvSpPr>
          <p:nvPr>
            <p:ph type="body" idx="1"/>
          </p:nvPr>
        </p:nvSpPr>
        <p:spPr>
          <a:xfrm>
            <a:off x="1728000" y="2148664"/>
            <a:ext cx="9888000" cy="3672000"/>
          </a:xfrm>
          <a:prstGeom prst="rect">
            <a:avLst/>
          </a:prstGeom>
          <a:noFill/>
          <a:ln>
            <a:noFill/>
          </a:ln>
        </p:spPr>
        <p:txBody>
          <a:bodyPr spcFirstLastPara="1" wrap="square" lIns="0" tIns="0" rIns="0" bIns="0" anchor="t" anchorCtr="0">
            <a:noAutofit/>
          </a:bodyPr>
          <a:lstStyle/>
          <a:p>
            <a:pPr marL="457200" lvl="0" indent="-354330" algn="l" rtl="0">
              <a:lnSpc>
                <a:spcPct val="90000"/>
              </a:lnSpc>
              <a:spcBef>
                <a:spcPts val="0"/>
              </a:spcBef>
              <a:spcAft>
                <a:spcPts val="0"/>
              </a:spcAft>
              <a:buSzPts val="1980"/>
              <a:buAutoNum type="arabicPeriod"/>
            </a:pPr>
            <a:r>
              <a:rPr lang="nl-BE" dirty="0"/>
              <a:t>Beheervraagstukken</a:t>
            </a:r>
            <a:endParaRPr dirty="0"/>
          </a:p>
          <a:p>
            <a:pPr marL="0" lvl="0" indent="0" algn="l" rtl="0">
              <a:lnSpc>
                <a:spcPct val="90000"/>
              </a:lnSpc>
              <a:spcBef>
                <a:spcPts val="0"/>
              </a:spcBef>
              <a:spcAft>
                <a:spcPts val="0"/>
              </a:spcAft>
              <a:buNone/>
            </a:pPr>
            <a:endParaRPr dirty="0"/>
          </a:p>
          <a:p>
            <a:pPr marL="457200" lvl="0" indent="-354330" algn="l" rtl="0">
              <a:lnSpc>
                <a:spcPct val="90000"/>
              </a:lnSpc>
              <a:spcBef>
                <a:spcPts val="0"/>
              </a:spcBef>
              <a:spcAft>
                <a:spcPts val="0"/>
              </a:spcAft>
              <a:buSzPts val="1980"/>
              <a:buAutoNum type="arabicPeriod"/>
            </a:pPr>
            <a:r>
              <a:rPr lang="nl-BE" dirty="0"/>
              <a:t>Communicatie met burger (omwonenden, bezoekers, natuurgids, </a:t>
            </a:r>
            <a:r>
              <a:rPr lang="nl-BE" dirty="0" err="1"/>
              <a:t>tuinranger</a:t>
            </a:r>
            <a:r>
              <a:rPr lang="nl-BE" dirty="0"/>
              <a:t>)</a:t>
            </a:r>
            <a:endParaRPr dirty="0"/>
          </a:p>
          <a:p>
            <a:pPr marL="0" lvl="0" indent="0" algn="l" rtl="0">
              <a:lnSpc>
                <a:spcPct val="90000"/>
              </a:lnSpc>
              <a:spcBef>
                <a:spcPts val="0"/>
              </a:spcBef>
              <a:spcAft>
                <a:spcPts val="0"/>
              </a:spcAft>
              <a:buNone/>
            </a:pPr>
            <a:endParaRPr dirty="0"/>
          </a:p>
          <a:p>
            <a:pPr marL="457200" lvl="0" indent="-354330" algn="l" rtl="0">
              <a:lnSpc>
                <a:spcPct val="90000"/>
              </a:lnSpc>
              <a:spcBef>
                <a:spcPts val="0"/>
              </a:spcBef>
              <a:spcAft>
                <a:spcPts val="0"/>
              </a:spcAft>
              <a:buSzPts val="1980"/>
              <a:buAutoNum type="arabicPeriod"/>
            </a:pPr>
            <a:r>
              <a:rPr lang="nl-BE" dirty="0"/>
              <a:t>Communicatie met professionele sector (onderwijs, tuincentra en kwekers, aannemers en tuinarchitecten, steden en gemeenten, …)</a:t>
            </a:r>
            <a:endParaRPr dirty="0"/>
          </a:p>
          <a:p>
            <a:pPr marL="0" lvl="0" indent="0" algn="l" rtl="0">
              <a:lnSpc>
                <a:spcPct val="90000"/>
              </a:lnSpc>
              <a:spcBef>
                <a:spcPts val="0"/>
              </a:spcBef>
              <a:spcAft>
                <a:spcPts val="0"/>
              </a:spcAft>
              <a:buNone/>
            </a:pPr>
            <a:endParaRPr dirty="0"/>
          </a:p>
          <a:p>
            <a:pPr marL="457200" lvl="0" indent="-354330" algn="l" rtl="0">
              <a:lnSpc>
                <a:spcPct val="90000"/>
              </a:lnSpc>
              <a:spcBef>
                <a:spcPts val="0"/>
              </a:spcBef>
              <a:spcAft>
                <a:spcPts val="0"/>
              </a:spcAft>
              <a:buSzPts val="1980"/>
              <a:buAutoNum type="arabicPeriod"/>
            </a:pPr>
            <a:r>
              <a:rPr lang="nl-BE" dirty="0"/>
              <a:t>Andere</a:t>
            </a:r>
            <a:endParaRPr dirty="0"/>
          </a:p>
          <a:p>
            <a:pPr marL="457200" lvl="0" indent="0" algn="l" rtl="0">
              <a:lnSpc>
                <a:spcPct val="90000"/>
              </a:lnSpc>
              <a:spcBef>
                <a:spcPts val="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9"/>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Autofit/>
          </a:bodyPr>
          <a:lstStyle/>
          <a:p>
            <a:pPr marL="0" lvl="0" indent="0" algn="l" rtl="0">
              <a:lnSpc>
                <a:spcPct val="102702"/>
              </a:lnSpc>
              <a:spcBef>
                <a:spcPts val="0"/>
              </a:spcBef>
              <a:spcAft>
                <a:spcPts val="0"/>
              </a:spcAft>
              <a:buClr>
                <a:schemeClr val="dk1"/>
              </a:buClr>
              <a:buSzPts val="3700"/>
              <a:buFont typeface="Arial"/>
              <a:buNone/>
            </a:pPr>
            <a:r>
              <a:rPr lang="nl-BE"/>
              <a:t>LIFE DUNIAS</a:t>
            </a:r>
            <a:endParaRPr/>
          </a:p>
        </p:txBody>
      </p:sp>
      <p:sp>
        <p:nvSpPr>
          <p:cNvPr id="226" name="Google Shape;226;p19"/>
          <p:cNvSpPr txBox="1">
            <a:spLocks noGrp="1"/>
          </p:cNvSpPr>
          <p:nvPr>
            <p:ph type="body" idx="1"/>
          </p:nvPr>
        </p:nvSpPr>
        <p:spPr>
          <a:xfrm>
            <a:off x="1728000" y="1915200"/>
            <a:ext cx="9888000" cy="3672000"/>
          </a:xfrm>
          <a:prstGeom prst="rect">
            <a:avLst/>
          </a:prstGeom>
          <a:noFill/>
          <a:ln>
            <a:noFill/>
          </a:ln>
        </p:spPr>
        <p:txBody>
          <a:bodyPr spcFirstLastPara="1" wrap="square" lIns="0" tIns="0" rIns="0" bIns="0" anchor="t" anchorCtr="0">
            <a:noAutofit/>
          </a:bodyPr>
          <a:lstStyle/>
          <a:p>
            <a:pPr marL="0" lvl="0" indent="-125729" algn="l" rtl="0">
              <a:lnSpc>
                <a:spcPct val="90000"/>
              </a:lnSpc>
              <a:spcBef>
                <a:spcPts val="0"/>
              </a:spcBef>
              <a:spcAft>
                <a:spcPts val="0"/>
              </a:spcAft>
              <a:buClr>
                <a:schemeClr val="dk1"/>
              </a:buClr>
              <a:buSzPts val="1980"/>
              <a:buFont typeface="Arial"/>
              <a:buChar char="•"/>
            </a:pPr>
            <a:r>
              <a:rPr lang="nl-BE"/>
              <a:t>Voorbeelden</a:t>
            </a:r>
            <a:endParaRPr/>
          </a:p>
          <a:p>
            <a:pPr marL="918899" lvl="1" indent="-342900" algn="l" rtl="0">
              <a:lnSpc>
                <a:spcPct val="90000"/>
              </a:lnSpc>
              <a:spcBef>
                <a:spcPts val="300"/>
              </a:spcBef>
              <a:spcAft>
                <a:spcPts val="0"/>
              </a:spcAft>
              <a:buClr>
                <a:schemeClr val="dk1"/>
              </a:buClr>
              <a:buSzPts val="1650"/>
              <a:buFont typeface="Arial"/>
              <a:buChar char="•"/>
            </a:pPr>
            <a:r>
              <a:rPr lang="nl-BE" u="sng">
                <a:solidFill>
                  <a:schemeClr val="hlink"/>
                </a:solidFill>
                <a:hlinkClick r:id="rId3"/>
              </a:rPr>
              <a:t>Opvolg bezoek vorige werken</a:t>
            </a:r>
            <a:endParaRPr sz="3300"/>
          </a:p>
          <a:p>
            <a:pPr marL="918900" lvl="1" indent="-238125" algn="l" rtl="0">
              <a:lnSpc>
                <a:spcPct val="90000"/>
              </a:lnSpc>
              <a:spcBef>
                <a:spcPts val="300"/>
              </a:spcBef>
              <a:spcAft>
                <a:spcPts val="0"/>
              </a:spcAft>
              <a:buClr>
                <a:schemeClr val="dk1"/>
              </a:buClr>
              <a:buSzPts val="1650"/>
              <a:buFont typeface="Arial"/>
              <a:buNone/>
            </a:pPr>
            <a:endParaRPr/>
          </a:p>
        </p:txBody>
      </p:sp>
      <p:pic>
        <p:nvPicPr>
          <p:cNvPr id="227" name="Google Shape;227;p19"/>
          <p:cNvPicPr preferRelativeResize="0"/>
          <p:nvPr/>
        </p:nvPicPr>
        <p:blipFill rotWithShape="1">
          <a:blip r:embed="rId4">
            <a:alphaModFix/>
          </a:blip>
          <a:srcRect/>
          <a:stretch/>
        </p:blipFill>
        <p:spPr>
          <a:xfrm>
            <a:off x="8520000" y="3186000"/>
            <a:ext cx="3672000" cy="3672000"/>
          </a:xfrm>
          <a:prstGeom prst="rect">
            <a:avLst/>
          </a:prstGeom>
          <a:noFill/>
          <a:ln w="9525" cap="flat" cmpd="sng">
            <a:solidFill>
              <a:schemeClr val="dk1"/>
            </a:solidFill>
            <a:prstDash val="solid"/>
            <a:round/>
            <a:headEnd type="none" w="sm" len="sm"/>
            <a:tailEnd type="none" w="sm" len="sm"/>
          </a:ln>
        </p:spPr>
      </p:pic>
      <p:pic>
        <p:nvPicPr>
          <p:cNvPr id="228" name="Google Shape;228;p19"/>
          <p:cNvPicPr preferRelativeResize="0"/>
          <p:nvPr/>
        </p:nvPicPr>
        <p:blipFill rotWithShape="1">
          <a:blip r:embed="rId5">
            <a:alphaModFix/>
          </a:blip>
          <a:srcRect/>
          <a:stretch/>
        </p:blipFill>
        <p:spPr>
          <a:xfrm>
            <a:off x="362500" y="3186000"/>
            <a:ext cx="4085035" cy="3672000"/>
          </a:xfrm>
          <a:prstGeom prst="rect">
            <a:avLst/>
          </a:prstGeom>
          <a:noFill/>
          <a:ln w="9525" cap="flat" cmpd="sng">
            <a:solidFill>
              <a:schemeClr val="dk1"/>
            </a:solidFill>
            <a:prstDash val="solid"/>
            <a:round/>
            <a:headEnd type="none" w="sm" len="sm"/>
            <a:tailEnd type="none" w="sm" len="sm"/>
          </a:ln>
        </p:spPr>
      </p:pic>
      <p:pic>
        <p:nvPicPr>
          <p:cNvPr id="229" name="Google Shape;229;p19"/>
          <p:cNvPicPr preferRelativeResize="0"/>
          <p:nvPr/>
        </p:nvPicPr>
        <p:blipFill>
          <a:blip r:embed="rId6">
            <a:alphaModFix/>
          </a:blip>
          <a:stretch>
            <a:fillRect/>
          </a:stretch>
        </p:blipFill>
        <p:spPr>
          <a:xfrm>
            <a:off x="5005201" y="3186000"/>
            <a:ext cx="2754006" cy="367199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0"/>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Autofit/>
          </a:bodyPr>
          <a:lstStyle/>
          <a:p>
            <a:pPr marL="0" lvl="0" indent="0" algn="l" rtl="0">
              <a:lnSpc>
                <a:spcPct val="102702"/>
              </a:lnSpc>
              <a:spcBef>
                <a:spcPts val="0"/>
              </a:spcBef>
              <a:spcAft>
                <a:spcPts val="0"/>
              </a:spcAft>
              <a:buClr>
                <a:schemeClr val="dk1"/>
              </a:buClr>
              <a:buSzPts val="3700"/>
              <a:buFont typeface="Arial"/>
              <a:buNone/>
            </a:pPr>
            <a:endParaRPr/>
          </a:p>
        </p:txBody>
      </p:sp>
      <p:pic>
        <p:nvPicPr>
          <p:cNvPr id="235" name="Google Shape;235;p20"/>
          <p:cNvPicPr preferRelativeResize="0">
            <a:picLocks noGrp="1"/>
          </p:cNvPicPr>
          <p:nvPr>
            <p:ph type="body" idx="1"/>
          </p:nvPr>
        </p:nvPicPr>
        <p:blipFill rotWithShape="1">
          <a:blip r:embed="rId3">
            <a:alphaModFix/>
          </a:blip>
          <a:srcRect/>
          <a:stretch/>
        </p:blipFill>
        <p:spPr>
          <a:xfrm>
            <a:off x="360000" y="0"/>
            <a:ext cx="5804400" cy="4846200"/>
          </a:xfrm>
          <a:prstGeom prst="rect">
            <a:avLst/>
          </a:prstGeom>
          <a:noFill/>
          <a:ln w="9525" cap="flat" cmpd="sng">
            <a:solidFill>
              <a:schemeClr val="dk1"/>
            </a:solidFill>
            <a:prstDash val="solid"/>
            <a:round/>
            <a:headEnd type="none" w="sm" len="sm"/>
            <a:tailEnd type="none" w="sm" len="sm"/>
          </a:ln>
        </p:spPr>
      </p:pic>
      <p:pic>
        <p:nvPicPr>
          <p:cNvPr id="236" name="Google Shape;236;p20"/>
          <p:cNvPicPr preferRelativeResize="0"/>
          <p:nvPr/>
        </p:nvPicPr>
        <p:blipFill rotWithShape="1">
          <a:blip r:embed="rId4">
            <a:alphaModFix/>
          </a:blip>
          <a:srcRect/>
          <a:stretch/>
        </p:blipFill>
        <p:spPr>
          <a:xfrm>
            <a:off x="6387725" y="2009725"/>
            <a:ext cx="5804274" cy="484827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287edfd0817_1_58"/>
          <p:cNvSpPr txBox="1">
            <a:spLocks noGrp="1"/>
          </p:cNvSpPr>
          <p:nvPr>
            <p:ph type="title"/>
          </p:nvPr>
        </p:nvSpPr>
        <p:spPr>
          <a:xfrm>
            <a:off x="1728000" y="756000"/>
            <a:ext cx="9888000" cy="1116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3700"/>
              <a:buFont typeface="Arial"/>
              <a:buNone/>
            </a:pPr>
            <a:r>
              <a:rPr lang="nl-BE"/>
              <a:t>LIFE DUNIAS</a:t>
            </a:r>
            <a:endParaRPr/>
          </a:p>
          <a:p>
            <a:pPr marL="0" lvl="0" indent="0" algn="l" rtl="0">
              <a:spcBef>
                <a:spcPts val="0"/>
              </a:spcBef>
              <a:spcAft>
                <a:spcPts val="0"/>
              </a:spcAft>
              <a:buNone/>
            </a:pPr>
            <a:endParaRPr/>
          </a:p>
        </p:txBody>
      </p:sp>
      <p:sp>
        <p:nvSpPr>
          <p:cNvPr id="243" name="Google Shape;243;g287edfd0817_1_58"/>
          <p:cNvSpPr txBox="1">
            <a:spLocks noGrp="1"/>
          </p:cNvSpPr>
          <p:nvPr>
            <p:ph type="body" idx="1"/>
          </p:nvPr>
        </p:nvSpPr>
        <p:spPr>
          <a:xfrm>
            <a:off x="1728000" y="1915200"/>
            <a:ext cx="9888000" cy="3672000"/>
          </a:xfrm>
          <a:prstGeom prst="rect">
            <a:avLst/>
          </a:prstGeom>
        </p:spPr>
        <p:txBody>
          <a:bodyPr spcFirstLastPara="1" wrap="square" lIns="0" tIns="0" rIns="0" bIns="0" anchor="t" anchorCtr="0">
            <a:noAutofit/>
          </a:bodyPr>
          <a:lstStyle/>
          <a:p>
            <a:pPr marL="457200" lvl="0" indent="-354330" algn="l" rtl="0">
              <a:spcBef>
                <a:spcPts val="300"/>
              </a:spcBef>
              <a:spcAft>
                <a:spcPts val="0"/>
              </a:spcAft>
              <a:buSzPts val="1980"/>
              <a:buChar char="•"/>
            </a:pPr>
            <a:r>
              <a:rPr lang="nl-BE"/>
              <a:t>Voorbeelden</a:t>
            </a:r>
            <a:endParaRPr/>
          </a:p>
          <a:p>
            <a:pPr marL="914400" lvl="1" indent="-368300" algn="l" rtl="0">
              <a:spcBef>
                <a:spcPts val="0"/>
              </a:spcBef>
              <a:spcAft>
                <a:spcPts val="0"/>
              </a:spcAft>
              <a:buSzPts val="2200"/>
              <a:buChar char="•"/>
            </a:pPr>
            <a:r>
              <a:rPr lang="nl-BE" u="sng">
                <a:solidFill>
                  <a:schemeClr val="hlink"/>
                </a:solidFill>
                <a:highlight>
                  <a:srgbClr val="FFFFFF"/>
                </a:highlight>
                <a:latin typeface="Roboto"/>
                <a:ea typeface="Roboto"/>
                <a:cs typeface="Roboto"/>
                <a:sym typeface="Roboto"/>
                <a:hlinkClick r:id="rId3"/>
              </a:rPr>
              <a:t>Natuurpuntploeg LIFE DUNIAS</a:t>
            </a:r>
            <a:endParaRPr>
              <a:highlight>
                <a:srgbClr val="FFFFFF"/>
              </a:highlight>
              <a:latin typeface="Roboto"/>
              <a:ea typeface="Roboto"/>
              <a:cs typeface="Roboto"/>
              <a:sym typeface="Roboto"/>
            </a:endParaRPr>
          </a:p>
          <a:p>
            <a:pPr marL="914400" lvl="1" indent="-368300" algn="l" rtl="0">
              <a:spcBef>
                <a:spcPts val="0"/>
              </a:spcBef>
              <a:spcAft>
                <a:spcPts val="0"/>
              </a:spcAft>
              <a:buSzPts val="2200"/>
              <a:buFont typeface="Roboto"/>
              <a:buChar char="•"/>
            </a:pPr>
            <a:r>
              <a:rPr lang="nl-BE" u="sng">
                <a:solidFill>
                  <a:schemeClr val="hlink"/>
                </a:solidFill>
                <a:hlinkClick r:id="rId4"/>
              </a:rPr>
              <a:t>De trommelzeef</a:t>
            </a:r>
            <a:endParaRPr sz="1050">
              <a:highlight>
                <a:srgbClr val="FFFFFF"/>
              </a:highlight>
              <a:latin typeface="Roboto"/>
              <a:ea typeface="Roboto"/>
              <a:cs typeface="Roboto"/>
              <a:sym typeface="Roboto"/>
            </a:endParaRPr>
          </a:p>
          <a:p>
            <a:pPr marL="914400" lvl="1" indent="-368300" algn="l" rtl="0">
              <a:spcBef>
                <a:spcPts val="0"/>
              </a:spcBef>
              <a:spcAft>
                <a:spcPts val="0"/>
              </a:spcAft>
              <a:buSzPts val="2200"/>
              <a:buFont typeface="Roboto"/>
              <a:buChar char="•"/>
            </a:pPr>
            <a:r>
              <a:rPr lang="nl-BE" u="sng">
                <a:solidFill>
                  <a:schemeClr val="hlink"/>
                </a:solidFill>
                <a:highlight>
                  <a:srgbClr val="FFFFFF"/>
                </a:highlight>
                <a:latin typeface="Roboto"/>
                <a:ea typeface="Roboto"/>
                <a:cs typeface="Roboto"/>
                <a:sym typeface="Roboto"/>
                <a:hlinkClick r:id="rId5"/>
              </a:rPr>
              <a:t>Haagliguster</a:t>
            </a:r>
            <a:endParaRPr>
              <a:highlight>
                <a:srgbClr val="FFFFFF"/>
              </a:highlight>
              <a:latin typeface="Roboto"/>
              <a:ea typeface="Roboto"/>
              <a:cs typeface="Roboto"/>
              <a:sym typeface="Roboto"/>
            </a:endParaRPr>
          </a:p>
        </p:txBody>
      </p:sp>
      <p:pic>
        <p:nvPicPr>
          <p:cNvPr id="244" name="Google Shape;244;g287edfd0817_1_58"/>
          <p:cNvPicPr preferRelativeResize="0"/>
          <p:nvPr/>
        </p:nvPicPr>
        <p:blipFill>
          <a:blip r:embed="rId6">
            <a:alphaModFix/>
          </a:blip>
          <a:stretch>
            <a:fillRect/>
          </a:stretch>
        </p:blipFill>
        <p:spPr>
          <a:xfrm>
            <a:off x="6795950" y="2977500"/>
            <a:ext cx="5396050" cy="38151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3"/>
          <p:cNvSpPr txBox="1">
            <a:spLocks noGrp="1"/>
          </p:cNvSpPr>
          <p:nvPr>
            <p:ph type="ctrTitle"/>
          </p:nvPr>
        </p:nvSpPr>
        <p:spPr>
          <a:xfrm>
            <a:off x="3072000" y="2520001"/>
            <a:ext cx="7122776" cy="1579711"/>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5400"/>
              <a:buFont typeface="Arial"/>
              <a:buNone/>
            </a:pPr>
            <a:r>
              <a:rPr lang="nl-BE"/>
              <a:t>Hoe communiceer je?</a:t>
            </a:r>
            <a:endParaRPr/>
          </a:p>
        </p:txBody>
      </p:sp>
      <p:sp>
        <p:nvSpPr>
          <p:cNvPr id="250" name="Google Shape;250;p23"/>
          <p:cNvSpPr txBox="1">
            <a:spLocks noGrp="1"/>
          </p:cNvSpPr>
          <p:nvPr>
            <p:ph type="subTitle" idx="1"/>
          </p:nvPr>
        </p:nvSpPr>
        <p:spPr>
          <a:xfrm>
            <a:off x="3072000" y="4174702"/>
            <a:ext cx="7139475" cy="1053708"/>
          </a:xfrm>
          <a:prstGeom prst="rect">
            <a:avLst/>
          </a:prstGeom>
          <a:noFill/>
          <a:ln>
            <a:noFill/>
          </a:ln>
        </p:spPr>
        <p:txBody>
          <a:bodyPr spcFirstLastPara="1" wrap="square" lIns="0" tIns="0" rIns="0" bIns="0" anchor="t" anchorCtr="0">
            <a:noAutofit/>
          </a:bodyPr>
          <a:lstStyle/>
          <a:p>
            <a:pPr marL="0" lvl="0" indent="0" algn="l" rtl="0">
              <a:lnSpc>
                <a:spcPct val="111392"/>
              </a:lnSpc>
              <a:spcBef>
                <a:spcPts val="0"/>
              </a:spcBef>
              <a:spcAft>
                <a:spcPts val="0"/>
              </a:spcAft>
              <a:buClr>
                <a:schemeClr val="lt1"/>
              </a:buClr>
              <a:buSzPts val="1422"/>
              <a:buFont typeface="Arial"/>
              <a:buNone/>
            </a:pPr>
            <a:endParaRPr/>
          </a:p>
        </p:txBody>
      </p:sp>
      <p:sp>
        <p:nvSpPr>
          <p:cNvPr id="251" name="Google Shape;251;p23"/>
          <p:cNvSpPr txBox="1">
            <a:spLocks noGrp="1"/>
          </p:cNvSpPr>
          <p:nvPr>
            <p:ph type="body" idx="2"/>
          </p:nvPr>
        </p:nvSpPr>
        <p:spPr>
          <a:xfrm>
            <a:off x="672001" y="6044105"/>
            <a:ext cx="6364320" cy="352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1530"/>
              <a:buFont typeface="Arial"/>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4"/>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rmAutofit/>
          </a:bodyPr>
          <a:lstStyle/>
          <a:p>
            <a:pPr marL="0" lvl="0" indent="0" algn="l" rtl="0">
              <a:lnSpc>
                <a:spcPct val="102702"/>
              </a:lnSpc>
              <a:spcBef>
                <a:spcPts val="0"/>
              </a:spcBef>
              <a:spcAft>
                <a:spcPts val="0"/>
              </a:spcAft>
              <a:buClr>
                <a:schemeClr val="dk1"/>
              </a:buClr>
              <a:buSzPts val="3700"/>
              <a:buFont typeface="Arial"/>
              <a:buNone/>
            </a:pPr>
            <a:r>
              <a:rPr lang="nl-BE"/>
              <a:t>Hoe communiceer je?</a:t>
            </a:r>
            <a:endParaRPr/>
          </a:p>
        </p:txBody>
      </p:sp>
      <p:sp>
        <p:nvSpPr>
          <p:cNvPr id="257" name="Google Shape;257;p24"/>
          <p:cNvSpPr txBox="1">
            <a:spLocks noGrp="1"/>
          </p:cNvSpPr>
          <p:nvPr>
            <p:ph type="body" idx="1"/>
          </p:nvPr>
        </p:nvSpPr>
        <p:spPr>
          <a:xfrm>
            <a:off x="1728000" y="1908000"/>
            <a:ext cx="4944000" cy="3780000"/>
          </a:xfrm>
          <a:prstGeom prst="rect">
            <a:avLst/>
          </a:prstGeom>
          <a:noFill/>
          <a:ln>
            <a:noFill/>
          </a:ln>
        </p:spPr>
        <p:txBody>
          <a:bodyPr spcFirstLastPara="1" wrap="square" lIns="0" tIns="0" rIns="0" bIns="0" anchor="t" anchorCtr="0">
            <a:normAutofit fontScale="92500" lnSpcReduction="10000"/>
          </a:bodyPr>
          <a:lstStyle/>
          <a:p>
            <a:pPr marL="288000" lvl="0" indent="-288000" algn="l" rtl="0">
              <a:lnSpc>
                <a:spcPct val="90000"/>
              </a:lnSpc>
              <a:spcBef>
                <a:spcPts val="0"/>
              </a:spcBef>
              <a:spcAft>
                <a:spcPts val="0"/>
              </a:spcAft>
              <a:buClr>
                <a:srgbClr val="FF0000"/>
              </a:buClr>
              <a:buSzPts val="1530"/>
              <a:buFont typeface="Arial"/>
              <a:buChar char="•"/>
            </a:pPr>
            <a:r>
              <a:rPr lang="nl-BE" sz="1700">
                <a:solidFill>
                  <a:srgbClr val="FF0000"/>
                </a:solidFill>
              </a:rPr>
              <a:t>Mix</a:t>
            </a:r>
            <a:r>
              <a:rPr lang="nl-BE" sz="1700"/>
              <a:t> van kanalen!</a:t>
            </a:r>
            <a:endParaRPr/>
          </a:p>
          <a:p>
            <a:pPr marL="576000" lvl="1" indent="-288000" algn="l" rtl="0">
              <a:lnSpc>
                <a:spcPct val="90000"/>
              </a:lnSpc>
              <a:spcBef>
                <a:spcPts val="300"/>
              </a:spcBef>
              <a:spcAft>
                <a:spcPts val="0"/>
              </a:spcAft>
              <a:buClr>
                <a:schemeClr val="dk1"/>
              </a:buClr>
              <a:buSzPts val="1275"/>
              <a:buFont typeface="Arial"/>
              <a:buChar char="•"/>
            </a:pPr>
            <a:r>
              <a:rPr lang="nl-BE" sz="1700"/>
              <a:t>Print (deur-tot-deur, gemeenteblad, poster, …)</a:t>
            </a:r>
            <a:endParaRPr/>
          </a:p>
          <a:p>
            <a:pPr marL="576000" lvl="1" indent="-288000" algn="l" rtl="0">
              <a:lnSpc>
                <a:spcPct val="90000"/>
              </a:lnSpc>
              <a:spcBef>
                <a:spcPts val="300"/>
              </a:spcBef>
              <a:spcAft>
                <a:spcPts val="0"/>
              </a:spcAft>
              <a:buClr>
                <a:schemeClr val="dk1"/>
              </a:buClr>
              <a:buSzPts val="1275"/>
              <a:buFont typeface="Arial"/>
              <a:buChar char="•"/>
            </a:pPr>
            <a:r>
              <a:rPr lang="nl-BE" sz="1700"/>
              <a:t>Bebording en werfdoeken </a:t>
            </a:r>
            <a:endParaRPr/>
          </a:p>
          <a:p>
            <a:pPr marL="576000" lvl="1" indent="-288000" algn="l" rtl="0">
              <a:lnSpc>
                <a:spcPct val="90000"/>
              </a:lnSpc>
              <a:spcBef>
                <a:spcPts val="300"/>
              </a:spcBef>
              <a:spcAft>
                <a:spcPts val="0"/>
              </a:spcAft>
              <a:buClr>
                <a:schemeClr val="dk1"/>
              </a:buClr>
              <a:buSzPts val="1275"/>
              <a:buFont typeface="Arial"/>
              <a:buChar char="•"/>
            </a:pPr>
            <a:r>
              <a:rPr lang="nl-BE" sz="1700"/>
              <a:t>Online (site en socials)</a:t>
            </a:r>
            <a:endParaRPr/>
          </a:p>
          <a:p>
            <a:pPr marL="576000" lvl="1" indent="-288000" algn="l" rtl="0">
              <a:lnSpc>
                <a:spcPct val="90000"/>
              </a:lnSpc>
              <a:spcBef>
                <a:spcPts val="300"/>
              </a:spcBef>
              <a:spcAft>
                <a:spcPts val="0"/>
              </a:spcAft>
              <a:buClr>
                <a:schemeClr val="dk1"/>
              </a:buClr>
              <a:buSzPts val="1275"/>
              <a:buFont typeface="Arial"/>
              <a:buChar char="•"/>
            </a:pPr>
            <a:r>
              <a:rPr lang="nl-BE" sz="1700"/>
              <a:t>Terreinbezoek, infoavond, discussietafel, speaker’s corner</a:t>
            </a:r>
            <a:endParaRPr/>
          </a:p>
          <a:p>
            <a:pPr marL="576000" lvl="1" indent="-288000" algn="l" rtl="0">
              <a:lnSpc>
                <a:spcPct val="90000"/>
              </a:lnSpc>
              <a:spcBef>
                <a:spcPts val="300"/>
              </a:spcBef>
              <a:spcAft>
                <a:spcPts val="0"/>
              </a:spcAft>
              <a:buClr>
                <a:schemeClr val="dk1"/>
              </a:buClr>
              <a:buSzPts val="1275"/>
              <a:buFont typeface="Arial"/>
              <a:buChar char="•"/>
            </a:pPr>
            <a:r>
              <a:rPr lang="nl-BE" sz="1700"/>
              <a:t>Interactie (wedstrijd, webinar, ….)</a:t>
            </a:r>
            <a:endParaRPr/>
          </a:p>
          <a:p>
            <a:pPr marL="576000" lvl="1" indent="-288000" algn="l" rtl="0">
              <a:lnSpc>
                <a:spcPct val="90000"/>
              </a:lnSpc>
              <a:spcBef>
                <a:spcPts val="300"/>
              </a:spcBef>
              <a:spcAft>
                <a:spcPts val="0"/>
              </a:spcAft>
              <a:buClr>
                <a:schemeClr val="dk1"/>
              </a:buClr>
              <a:buSzPts val="1275"/>
              <a:buFont typeface="Arial"/>
              <a:buChar char="•"/>
            </a:pPr>
            <a:r>
              <a:rPr lang="nl-BE" sz="1700"/>
              <a:t>Audiovisueel (film, podcast, visuals, …)</a:t>
            </a:r>
            <a:endParaRPr/>
          </a:p>
          <a:p>
            <a:pPr marL="576000" lvl="1" indent="-288000" algn="l" rtl="0">
              <a:lnSpc>
                <a:spcPct val="90000"/>
              </a:lnSpc>
              <a:spcBef>
                <a:spcPts val="300"/>
              </a:spcBef>
              <a:spcAft>
                <a:spcPts val="0"/>
              </a:spcAft>
              <a:buClr>
                <a:schemeClr val="dk1"/>
              </a:buClr>
              <a:buSzPts val="1275"/>
              <a:buFont typeface="Arial"/>
              <a:buChar char="•"/>
            </a:pPr>
            <a:r>
              <a:rPr lang="nl-BE" sz="1700"/>
              <a:t>PR: interview of artikel</a:t>
            </a:r>
            <a:endParaRPr/>
          </a:p>
          <a:p>
            <a:pPr marL="576000" lvl="1" indent="-288000" algn="l" rtl="0">
              <a:lnSpc>
                <a:spcPct val="90000"/>
              </a:lnSpc>
              <a:spcBef>
                <a:spcPts val="300"/>
              </a:spcBef>
              <a:spcAft>
                <a:spcPts val="0"/>
              </a:spcAft>
              <a:buClr>
                <a:schemeClr val="dk1"/>
              </a:buClr>
              <a:buSzPts val="1275"/>
              <a:buFont typeface="Arial"/>
              <a:buChar char="•"/>
            </a:pPr>
            <a:r>
              <a:rPr lang="nl-BE" sz="1700"/>
              <a:t>Persbericht bij nieuwswaardig feit of mijlpaal</a:t>
            </a:r>
            <a:endParaRPr/>
          </a:p>
          <a:p>
            <a:pPr marL="576000" lvl="1" indent="-288000" algn="l" rtl="0">
              <a:lnSpc>
                <a:spcPct val="90000"/>
              </a:lnSpc>
              <a:spcBef>
                <a:spcPts val="300"/>
              </a:spcBef>
              <a:spcAft>
                <a:spcPts val="0"/>
              </a:spcAft>
              <a:buClr>
                <a:schemeClr val="dk1"/>
              </a:buClr>
              <a:buSzPts val="1275"/>
              <a:buFont typeface="Arial"/>
              <a:buChar char="•"/>
            </a:pPr>
            <a:r>
              <a:rPr lang="nl-BE" sz="1700"/>
              <a:t>Persconferentie </a:t>
            </a:r>
            <a:endParaRPr/>
          </a:p>
          <a:p>
            <a:pPr marL="576000" lvl="1" indent="-288000" algn="l" rtl="0">
              <a:lnSpc>
                <a:spcPct val="90000"/>
              </a:lnSpc>
              <a:spcBef>
                <a:spcPts val="300"/>
              </a:spcBef>
              <a:spcAft>
                <a:spcPts val="0"/>
              </a:spcAft>
              <a:buClr>
                <a:schemeClr val="dk1"/>
              </a:buClr>
              <a:buSzPts val="1275"/>
              <a:buFont typeface="Arial"/>
              <a:buChar char="•"/>
            </a:pPr>
            <a:r>
              <a:rPr lang="nl-BE" sz="1700"/>
              <a:t>Toolboxkits voor bedrijven</a:t>
            </a:r>
            <a:endParaRPr/>
          </a:p>
          <a:p>
            <a:pPr marL="576000" lvl="1" indent="-288000" algn="l" rtl="0">
              <a:lnSpc>
                <a:spcPct val="90000"/>
              </a:lnSpc>
              <a:spcBef>
                <a:spcPts val="300"/>
              </a:spcBef>
              <a:spcAft>
                <a:spcPts val="0"/>
              </a:spcAft>
              <a:buClr>
                <a:schemeClr val="dk1"/>
              </a:buClr>
              <a:buSzPts val="1275"/>
              <a:buFont typeface="Arial"/>
              <a:buChar char="•"/>
            </a:pPr>
            <a:r>
              <a:rPr lang="nl-BE" sz="1700"/>
              <a:t>Breed denken (online groepen of communities)</a:t>
            </a:r>
            <a:endParaRPr/>
          </a:p>
          <a:p>
            <a:pPr marL="576000" lvl="1" indent="-288000" algn="l" rtl="0">
              <a:lnSpc>
                <a:spcPct val="90000"/>
              </a:lnSpc>
              <a:spcBef>
                <a:spcPts val="300"/>
              </a:spcBef>
              <a:spcAft>
                <a:spcPts val="0"/>
              </a:spcAft>
              <a:buClr>
                <a:schemeClr val="dk1"/>
              </a:buClr>
              <a:buSzPts val="1275"/>
              <a:buFont typeface="Arial"/>
              <a:buChar char="•"/>
            </a:pPr>
            <a:r>
              <a:rPr lang="nl-BE" sz="1700"/>
              <a:t>Kanalen van partners </a:t>
            </a:r>
            <a:endParaRPr/>
          </a:p>
          <a:p>
            <a:pPr marL="576000" lvl="1" indent="-288000" algn="l" rtl="0">
              <a:lnSpc>
                <a:spcPct val="90000"/>
              </a:lnSpc>
              <a:spcBef>
                <a:spcPts val="300"/>
              </a:spcBef>
              <a:spcAft>
                <a:spcPts val="0"/>
              </a:spcAft>
              <a:buClr>
                <a:schemeClr val="dk1"/>
              </a:buClr>
              <a:buSzPts val="1275"/>
              <a:buFont typeface="Arial"/>
              <a:buChar char="•"/>
            </a:pPr>
            <a:r>
              <a:rPr lang="nl-BE" sz="1700" b="1"/>
              <a:t>Eén kanaal als centraal ankerpunt</a:t>
            </a:r>
            <a:endParaRPr/>
          </a:p>
        </p:txBody>
      </p:sp>
      <p:pic>
        <p:nvPicPr>
          <p:cNvPr id="258" name="Google Shape;258;p24"/>
          <p:cNvPicPr preferRelativeResize="0"/>
          <p:nvPr/>
        </p:nvPicPr>
        <p:blipFill rotWithShape="1">
          <a:blip r:embed="rId3">
            <a:alphaModFix/>
          </a:blip>
          <a:srcRect l="13543" r="-2" b="-2"/>
          <a:stretch/>
        </p:blipFill>
        <p:spPr>
          <a:xfrm>
            <a:off x="6720000" y="1908000"/>
            <a:ext cx="4896000" cy="3780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5"/>
          <p:cNvPicPr preferRelativeResize="0">
            <a:picLocks noGrp="1"/>
          </p:cNvPicPr>
          <p:nvPr>
            <p:ph type="body" idx="1"/>
          </p:nvPr>
        </p:nvPicPr>
        <p:blipFill rotWithShape="1">
          <a:blip r:embed="rId3">
            <a:alphaModFix/>
          </a:blip>
          <a:srcRect/>
          <a:stretch/>
        </p:blipFill>
        <p:spPr>
          <a:xfrm>
            <a:off x="3715616" y="614396"/>
            <a:ext cx="7772749" cy="599612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87edfd0817_1_23"/>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Autofit/>
          </a:bodyPr>
          <a:lstStyle/>
          <a:p>
            <a:pPr marL="0" lvl="0" indent="0" algn="l" rtl="0">
              <a:lnSpc>
                <a:spcPct val="102702"/>
              </a:lnSpc>
              <a:spcBef>
                <a:spcPts val="0"/>
              </a:spcBef>
              <a:spcAft>
                <a:spcPts val="0"/>
              </a:spcAft>
              <a:buClr>
                <a:schemeClr val="dk1"/>
              </a:buClr>
              <a:buSzPts val="3700"/>
              <a:buFont typeface="Arial"/>
              <a:buNone/>
            </a:pPr>
            <a:r>
              <a:rPr lang="nl-BE"/>
              <a:t>Specifieke doelstellingen</a:t>
            </a:r>
            <a:endParaRPr/>
          </a:p>
        </p:txBody>
      </p:sp>
      <p:pic>
        <p:nvPicPr>
          <p:cNvPr id="269" name="Google Shape;269;g287edfd0817_1_23"/>
          <p:cNvPicPr preferRelativeResize="0"/>
          <p:nvPr/>
        </p:nvPicPr>
        <p:blipFill>
          <a:blip r:embed="rId3">
            <a:alphaModFix/>
          </a:blip>
          <a:stretch>
            <a:fillRect/>
          </a:stretch>
        </p:blipFill>
        <p:spPr>
          <a:xfrm>
            <a:off x="1633300" y="110625"/>
            <a:ext cx="7765374" cy="66367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4"/>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Autofit/>
          </a:bodyPr>
          <a:lstStyle/>
          <a:p>
            <a:pPr marL="0" lvl="0" indent="0" algn="l" rtl="0">
              <a:lnSpc>
                <a:spcPct val="102702"/>
              </a:lnSpc>
              <a:spcBef>
                <a:spcPts val="0"/>
              </a:spcBef>
              <a:spcAft>
                <a:spcPts val="0"/>
              </a:spcAft>
              <a:buClr>
                <a:schemeClr val="dk1"/>
              </a:buClr>
              <a:buSzPts val="3700"/>
              <a:buFont typeface="Arial"/>
              <a:buNone/>
            </a:pPr>
            <a:r>
              <a:rPr lang="nl-BE"/>
              <a:t>Samengevat: jouw checklist </a:t>
            </a:r>
            <a:endParaRPr/>
          </a:p>
        </p:txBody>
      </p:sp>
      <p:sp>
        <p:nvSpPr>
          <p:cNvPr id="275" name="Google Shape;275;p34"/>
          <p:cNvSpPr txBox="1">
            <a:spLocks noGrp="1"/>
          </p:cNvSpPr>
          <p:nvPr>
            <p:ph type="body" idx="1"/>
          </p:nvPr>
        </p:nvSpPr>
        <p:spPr>
          <a:xfrm>
            <a:off x="1728025" y="1516375"/>
            <a:ext cx="9888000" cy="3505800"/>
          </a:xfrm>
          <a:prstGeom prst="rect">
            <a:avLst/>
          </a:prstGeom>
          <a:noFill/>
          <a:ln>
            <a:noFill/>
          </a:ln>
        </p:spPr>
        <p:txBody>
          <a:bodyPr spcFirstLastPara="1" wrap="square" lIns="0" tIns="0" rIns="0" bIns="0" anchor="t" anchorCtr="0">
            <a:noAutofit/>
          </a:bodyPr>
          <a:lstStyle/>
          <a:p>
            <a:pPr marL="0" lvl="0" indent="-113029" algn="l" rtl="0">
              <a:lnSpc>
                <a:spcPct val="90000"/>
              </a:lnSpc>
              <a:spcBef>
                <a:spcPts val="0"/>
              </a:spcBef>
              <a:spcAft>
                <a:spcPts val="0"/>
              </a:spcAft>
              <a:buClr>
                <a:schemeClr val="dk1"/>
              </a:buClr>
              <a:buSzPts val="1780"/>
              <a:buFont typeface="Arial"/>
              <a:buChar char="•"/>
            </a:pPr>
            <a:r>
              <a:rPr lang="nl-BE" sz="2000"/>
              <a:t>Doelgroepen bepalen </a:t>
            </a:r>
            <a:endParaRPr sz="2000"/>
          </a:p>
          <a:p>
            <a:pPr marL="0" lvl="0" indent="0" algn="l" rtl="0">
              <a:lnSpc>
                <a:spcPct val="90000"/>
              </a:lnSpc>
              <a:spcBef>
                <a:spcPts val="0"/>
              </a:spcBef>
              <a:spcAft>
                <a:spcPts val="0"/>
              </a:spcAft>
              <a:buNone/>
            </a:pPr>
            <a:endParaRPr sz="2000"/>
          </a:p>
          <a:p>
            <a:pPr marL="0" lvl="0" indent="-113029" algn="l" rtl="0">
              <a:lnSpc>
                <a:spcPct val="90000"/>
              </a:lnSpc>
              <a:spcBef>
                <a:spcPts val="0"/>
              </a:spcBef>
              <a:spcAft>
                <a:spcPts val="0"/>
              </a:spcAft>
              <a:buClr>
                <a:schemeClr val="dk1"/>
              </a:buClr>
              <a:buSzPts val="1780"/>
              <a:buFont typeface="Arial"/>
              <a:buChar char="•"/>
            </a:pPr>
            <a:r>
              <a:rPr lang="nl-BE" sz="2000"/>
              <a:t>Doelstellingen: </a:t>
            </a:r>
            <a:endParaRPr sz="2000"/>
          </a:p>
          <a:p>
            <a:pPr marL="576000" lvl="1" indent="-275300" algn="l" rtl="0">
              <a:lnSpc>
                <a:spcPct val="90000"/>
              </a:lnSpc>
              <a:spcBef>
                <a:spcPts val="300"/>
              </a:spcBef>
              <a:spcAft>
                <a:spcPts val="0"/>
              </a:spcAft>
              <a:buClr>
                <a:schemeClr val="dk1"/>
              </a:buClr>
              <a:buSzPts val="1450"/>
              <a:buFont typeface="Arial"/>
              <a:buChar char="•"/>
            </a:pPr>
            <a:r>
              <a:rPr lang="nl-BE" sz="2000"/>
              <a:t>benefits + praktische info + facilitatie</a:t>
            </a:r>
            <a:endParaRPr sz="2000"/>
          </a:p>
          <a:p>
            <a:pPr marL="575999" lvl="1" indent="-275299" algn="l" rtl="0">
              <a:lnSpc>
                <a:spcPct val="90000"/>
              </a:lnSpc>
              <a:spcBef>
                <a:spcPts val="300"/>
              </a:spcBef>
              <a:spcAft>
                <a:spcPts val="0"/>
              </a:spcAft>
              <a:buClr>
                <a:schemeClr val="dk1"/>
              </a:buClr>
              <a:buSzPts val="1450"/>
              <a:buFont typeface="Arial"/>
              <a:buChar char="•"/>
            </a:pPr>
            <a:r>
              <a:rPr lang="nl-BE" sz="2000"/>
              <a:t>Algemene en specifieke doelstellingen</a:t>
            </a:r>
            <a:endParaRPr sz="2000"/>
          </a:p>
          <a:p>
            <a:pPr marL="575999" lvl="0" indent="0" algn="l" rtl="0">
              <a:lnSpc>
                <a:spcPct val="90000"/>
              </a:lnSpc>
              <a:spcBef>
                <a:spcPts val="300"/>
              </a:spcBef>
              <a:spcAft>
                <a:spcPts val="0"/>
              </a:spcAft>
              <a:buNone/>
            </a:pPr>
            <a:endParaRPr sz="2000"/>
          </a:p>
          <a:p>
            <a:pPr marL="0" lvl="0" indent="-113029" algn="l" rtl="0">
              <a:lnSpc>
                <a:spcPct val="90000"/>
              </a:lnSpc>
              <a:spcBef>
                <a:spcPts val="300"/>
              </a:spcBef>
              <a:spcAft>
                <a:spcPts val="0"/>
              </a:spcAft>
              <a:buSzPts val="1780"/>
              <a:buChar char="•"/>
            </a:pPr>
            <a:r>
              <a:rPr lang="nl-BE" sz="2000"/>
              <a:t>Timing</a:t>
            </a:r>
            <a:endParaRPr sz="2000"/>
          </a:p>
          <a:p>
            <a:pPr marL="575999" lvl="1" indent="-275299" algn="l" rtl="0">
              <a:lnSpc>
                <a:spcPct val="90000"/>
              </a:lnSpc>
              <a:spcBef>
                <a:spcPts val="0"/>
              </a:spcBef>
              <a:spcAft>
                <a:spcPts val="0"/>
              </a:spcAft>
              <a:buSzPts val="1450"/>
              <a:buChar char="•"/>
            </a:pPr>
            <a:r>
              <a:rPr lang="nl-BE" sz="2000"/>
              <a:t>Voor</a:t>
            </a:r>
            <a:endParaRPr sz="2000"/>
          </a:p>
          <a:p>
            <a:pPr marL="575999" lvl="1" indent="-275299" algn="l" rtl="0">
              <a:lnSpc>
                <a:spcPct val="90000"/>
              </a:lnSpc>
              <a:spcBef>
                <a:spcPts val="0"/>
              </a:spcBef>
              <a:spcAft>
                <a:spcPts val="0"/>
              </a:spcAft>
              <a:buSzPts val="1450"/>
              <a:buChar char="•"/>
            </a:pPr>
            <a:r>
              <a:rPr lang="nl-BE" sz="2000"/>
              <a:t>Tijdens </a:t>
            </a:r>
            <a:endParaRPr sz="2000"/>
          </a:p>
          <a:p>
            <a:pPr marL="575999" lvl="1" indent="-275299" algn="l" rtl="0">
              <a:lnSpc>
                <a:spcPct val="90000"/>
              </a:lnSpc>
              <a:spcBef>
                <a:spcPts val="0"/>
              </a:spcBef>
              <a:spcAft>
                <a:spcPts val="0"/>
              </a:spcAft>
              <a:buSzPts val="1450"/>
              <a:buChar char="•"/>
            </a:pPr>
            <a:r>
              <a:rPr lang="nl-BE" sz="2000"/>
              <a:t>Na</a:t>
            </a:r>
            <a:endParaRPr sz="2000"/>
          </a:p>
          <a:p>
            <a:pPr marL="575999" lvl="0" indent="0" algn="l" rtl="0">
              <a:lnSpc>
                <a:spcPct val="90000"/>
              </a:lnSpc>
              <a:spcBef>
                <a:spcPts val="300"/>
              </a:spcBef>
              <a:spcAft>
                <a:spcPts val="0"/>
              </a:spcAft>
              <a:buNone/>
            </a:pPr>
            <a:endParaRPr sz="2000"/>
          </a:p>
          <a:p>
            <a:pPr marL="0" lvl="0" indent="-113029" algn="l" rtl="0">
              <a:lnSpc>
                <a:spcPct val="90000"/>
              </a:lnSpc>
              <a:spcBef>
                <a:spcPts val="300"/>
              </a:spcBef>
              <a:spcAft>
                <a:spcPts val="0"/>
              </a:spcAft>
              <a:buClr>
                <a:schemeClr val="dk1"/>
              </a:buClr>
              <a:buSzPts val="1780"/>
              <a:buFont typeface="Arial"/>
              <a:buChar char="•"/>
            </a:pPr>
            <a:r>
              <a:rPr lang="nl-BE" sz="2000"/>
              <a:t>Mix van kanalen voorzien</a:t>
            </a:r>
            <a:endParaRPr sz="2000"/>
          </a:p>
          <a:p>
            <a:pPr marL="576000" lvl="1" indent="-275300" algn="l" rtl="0">
              <a:lnSpc>
                <a:spcPct val="90000"/>
              </a:lnSpc>
              <a:spcBef>
                <a:spcPts val="300"/>
              </a:spcBef>
              <a:spcAft>
                <a:spcPts val="0"/>
              </a:spcAft>
              <a:buClr>
                <a:schemeClr val="dk1"/>
              </a:buClr>
              <a:buSzPts val="1450"/>
              <a:buFont typeface="Arial"/>
              <a:buChar char="•"/>
            </a:pPr>
            <a:r>
              <a:rPr lang="nl-BE" sz="2000"/>
              <a:t>Geënt op de doelgroep</a:t>
            </a:r>
            <a:endParaRPr sz="2000"/>
          </a:p>
          <a:p>
            <a:pPr marL="576000" lvl="1" indent="-275300" algn="l" rtl="0">
              <a:lnSpc>
                <a:spcPct val="90000"/>
              </a:lnSpc>
              <a:spcBef>
                <a:spcPts val="300"/>
              </a:spcBef>
              <a:spcAft>
                <a:spcPts val="0"/>
              </a:spcAft>
              <a:buClr>
                <a:schemeClr val="dk1"/>
              </a:buClr>
              <a:buSzPts val="1450"/>
              <a:buFont typeface="Arial"/>
              <a:buChar char="•"/>
            </a:pPr>
            <a:r>
              <a:rPr lang="nl-BE" sz="2000"/>
              <a:t>Geënt op de doelstelling</a:t>
            </a:r>
            <a:endParaRPr sz="2000"/>
          </a:p>
          <a:p>
            <a:pPr marL="576000" lvl="1" indent="-183225" algn="l" rtl="0">
              <a:lnSpc>
                <a:spcPct val="90000"/>
              </a:lnSpc>
              <a:spcBef>
                <a:spcPts val="300"/>
              </a:spcBef>
              <a:spcAft>
                <a:spcPts val="0"/>
              </a:spcAft>
              <a:buClr>
                <a:schemeClr val="dk1"/>
              </a:buClr>
              <a:buSzPts val="1650"/>
              <a:buFont typeface="Arial"/>
              <a:buNone/>
            </a:pPr>
            <a:endParaRPr/>
          </a:p>
          <a:p>
            <a:pPr marL="0" lvl="0" indent="0" algn="l" rtl="0">
              <a:lnSpc>
                <a:spcPct val="90000"/>
              </a:lnSpc>
              <a:spcBef>
                <a:spcPts val="300"/>
              </a:spcBef>
              <a:spcAft>
                <a:spcPts val="0"/>
              </a:spcAft>
              <a:buClr>
                <a:schemeClr val="dk1"/>
              </a:buClr>
              <a:buSzPts val="1980"/>
              <a:buFont typeface="Arial"/>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28bdb68e074_3_0"/>
          <p:cNvSpPr txBox="1">
            <a:spLocks noGrp="1"/>
          </p:cNvSpPr>
          <p:nvPr>
            <p:ph type="title"/>
          </p:nvPr>
        </p:nvSpPr>
        <p:spPr>
          <a:xfrm>
            <a:off x="1728000" y="756000"/>
            <a:ext cx="9888000" cy="1116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nl-BE"/>
              <a:t>Meer weten? </a:t>
            </a:r>
            <a:endParaRPr/>
          </a:p>
        </p:txBody>
      </p:sp>
      <p:sp>
        <p:nvSpPr>
          <p:cNvPr id="282" name="Google Shape;282;g28bdb68e074_3_0"/>
          <p:cNvSpPr txBox="1">
            <a:spLocks noGrp="1"/>
          </p:cNvSpPr>
          <p:nvPr>
            <p:ph type="body" idx="1"/>
          </p:nvPr>
        </p:nvSpPr>
        <p:spPr>
          <a:xfrm>
            <a:off x="1728000" y="1915200"/>
            <a:ext cx="9888000" cy="3672000"/>
          </a:xfrm>
          <a:prstGeom prst="rect">
            <a:avLst/>
          </a:prstGeom>
        </p:spPr>
        <p:txBody>
          <a:bodyPr spcFirstLastPara="1" wrap="square" lIns="0" tIns="0" rIns="0" bIns="0" anchor="t" anchorCtr="0">
            <a:noAutofit/>
          </a:bodyPr>
          <a:lstStyle/>
          <a:p>
            <a:pPr marL="457200" lvl="0" indent="-354330" algn="l" rtl="0">
              <a:spcBef>
                <a:spcPts val="300"/>
              </a:spcBef>
              <a:spcAft>
                <a:spcPts val="0"/>
              </a:spcAft>
              <a:buClr>
                <a:srgbClr val="000000"/>
              </a:buClr>
              <a:buSzPts val="1980"/>
              <a:buChar char="•"/>
            </a:pPr>
            <a:r>
              <a:rPr lang="nl-BE" dirty="0">
                <a:solidFill>
                  <a:srgbClr val="000000"/>
                </a:solidFill>
              </a:rPr>
              <a:t>Zie diverse media (niet meenemen, aub)</a:t>
            </a:r>
            <a:endParaRPr dirty="0">
              <a:solidFill>
                <a:srgbClr val="000000"/>
              </a:solidFill>
            </a:endParaRPr>
          </a:p>
          <a:p>
            <a:pPr marL="457200" lvl="0" indent="-354330" algn="l" rtl="0">
              <a:spcBef>
                <a:spcPts val="0"/>
              </a:spcBef>
              <a:spcAft>
                <a:spcPts val="0"/>
              </a:spcAft>
              <a:buClr>
                <a:srgbClr val="000000"/>
              </a:buClr>
              <a:buSzPts val="1980"/>
              <a:buChar char="•"/>
            </a:pPr>
            <a:r>
              <a:rPr lang="nl-BE" dirty="0">
                <a:solidFill>
                  <a:srgbClr val="000000"/>
                </a:solidFill>
              </a:rPr>
              <a:t>https://www.natuurenbos.be/lifedunias</a:t>
            </a:r>
            <a:endParaRPr dirty="0">
              <a:solidFill>
                <a:srgbClr val="000000"/>
              </a:solidFill>
            </a:endParaRPr>
          </a:p>
          <a:p>
            <a:pPr marL="457200" lvl="0" indent="-354330" algn="l" rtl="0">
              <a:spcBef>
                <a:spcPts val="0"/>
              </a:spcBef>
              <a:spcAft>
                <a:spcPts val="0"/>
              </a:spcAft>
              <a:buClr>
                <a:srgbClr val="000000"/>
              </a:buClr>
              <a:buSzPts val="1980"/>
              <a:buChar char="•"/>
            </a:pPr>
            <a:r>
              <a:rPr lang="nl-BE" dirty="0">
                <a:solidFill>
                  <a:srgbClr val="000000"/>
                </a:solidFill>
              </a:rPr>
              <a:t>Stand van LIFE DUNIAS en </a:t>
            </a:r>
            <a:r>
              <a:rPr lang="nl-BE" dirty="0" err="1">
                <a:solidFill>
                  <a:srgbClr val="000000"/>
                </a:solidFill>
              </a:rPr>
              <a:t>Riparias</a:t>
            </a:r>
            <a:endParaRPr dirty="0">
              <a:solidFill>
                <a:srgbClr val="000000"/>
              </a:solidFill>
            </a:endParaRPr>
          </a:p>
          <a:p>
            <a:pPr marL="457200" lvl="0" indent="-354330" algn="l" rtl="0">
              <a:spcBef>
                <a:spcPts val="0"/>
              </a:spcBef>
              <a:spcAft>
                <a:spcPts val="0"/>
              </a:spcAft>
              <a:buSzPts val="1980"/>
              <a:buChar char="•"/>
            </a:pPr>
            <a:r>
              <a:rPr lang="nl-BE" dirty="0">
                <a:solidFill>
                  <a:srgbClr val="000000"/>
                </a:solidFill>
              </a:rPr>
              <a:t>Draaiboek communicatie op</a:t>
            </a:r>
            <a:r>
              <a:rPr lang="nl-BE" dirty="0">
                <a:solidFill>
                  <a:srgbClr val="000000"/>
                </a:solidFill>
                <a:uFill>
                  <a:noFill/>
                </a:uFill>
                <a:hlinkClick r:id="rId3">
                  <a:extLst>
                    <a:ext uri="{A12FA001-AC4F-418D-AE19-62706E023703}">
                      <ahyp:hlinkClr xmlns:ahyp="http://schemas.microsoft.com/office/drawing/2018/hyperlinkcolor" val="tx"/>
                    </a:ext>
                  </a:extLst>
                </a:hlinkClick>
              </a:rPr>
              <a:t> </a:t>
            </a:r>
            <a:r>
              <a:rPr lang="nl-BE" u="sng" dirty="0">
                <a:solidFill>
                  <a:schemeClr val="hlink"/>
                </a:solidFill>
                <a:hlinkClick r:id="rId4"/>
              </a:rPr>
              <a:t>https://www.vlaanderen.be/inbo/communicatiedraaiboek-voor-exotenbeheer/</a:t>
            </a:r>
            <a:endParaRPr lang="nl-BE" u="sng" dirty="0">
              <a:solidFill>
                <a:schemeClr val="hlink"/>
              </a:solidFill>
            </a:endParaRPr>
          </a:p>
          <a:p>
            <a:pPr marL="457200" lvl="0" indent="-354330" algn="l" rtl="0">
              <a:spcBef>
                <a:spcPts val="0"/>
              </a:spcBef>
              <a:spcAft>
                <a:spcPts val="0"/>
              </a:spcAft>
              <a:buSzPts val="1980"/>
              <a:buChar char="•"/>
            </a:pPr>
            <a:endParaRPr lang="nl-BE" dirty="0">
              <a:solidFill>
                <a:schemeClr val="tx1"/>
              </a:solidFill>
            </a:endParaRPr>
          </a:p>
          <a:p>
            <a:pPr marL="457200" lvl="0" indent="-354330" algn="l" rtl="0">
              <a:spcBef>
                <a:spcPts val="0"/>
              </a:spcBef>
              <a:spcAft>
                <a:spcPts val="0"/>
              </a:spcAft>
              <a:buSzPts val="1980"/>
              <a:buChar char="•"/>
            </a:pPr>
            <a:endParaRPr lang="nl-BE" dirty="0">
              <a:solidFill>
                <a:schemeClr val="tx1"/>
              </a:solidFill>
            </a:endParaRPr>
          </a:p>
          <a:p>
            <a:pPr marL="457200" lvl="0" indent="-354330" algn="l" rtl="0">
              <a:spcBef>
                <a:spcPts val="0"/>
              </a:spcBef>
              <a:spcAft>
                <a:spcPts val="0"/>
              </a:spcAft>
              <a:buSzPts val="1980"/>
              <a:buChar char="•"/>
            </a:pPr>
            <a:r>
              <a:rPr lang="nl-BE" dirty="0">
                <a:solidFill>
                  <a:schemeClr val="tx1"/>
                </a:solidFill>
              </a:rPr>
              <a:t>Meer informatie</a:t>
            </a:r>
          </a:p>
          <a:p>
            <a:pPr lvl="1" indent="-354330">
              <a:spcBef>
                <a:spcPts val="0"/>
              </a:spcBef>
              <a:buSzPts val="1980"/>
            </a:pPr>
            <a:r>
              <a:rPr lang="fr-FR" dirty="0">
                <a:solidFill>
                  <a:schemeClr val="tx1"/>
                </a:solidFill>
              </a:rPr>
              <a:t>INBO </a:t>
            </a:r>
            <a:r>
              <a:rPr lang="fr-FR" dirty="0" err="1">
                <a:solidFill>
                  <a:schemeClr val="tx1"/>
                </a:solidFill>
              </a:rPr>
              <a:t>Communicatie</a:t>
            </a:r>
            <a:r>
              <a:rPr lang="fr-FR" dirty="0">
                <a:solidFill>
                  <a:schemeClr val="tx1"/>
                </a:solidFill>
              </a:rPr>
              <a:t>: Petra.vijncke@inbo.be</a:t>
            </a:r>
            <a:endParaRPr lang="nl-BE" dirty="0">
              <a:solidFill>
                <a:schemeClr val="tx1"/>
              </a:solidFill>
            </a:endParaRPr>
          </a:p>
          <a:p>
            <a:pPr lvl="1" indent="-354330">
              <a:spcBef>
                <a:spcPts val="0"/>
              </a:spcBef>
              <a:buSzPts val="1980"/>
            </a:pPr>
            <a:r>
              <a:rPr lang="nl-BE" dirty="0">
                <a:solidFill>
                  <a:schemeClr val="tx1"/>
                </a:solidFill>
              </a:rPr>
              <a:t>LIFE DUNIAS: </a:t>
            </a:r>
            <a:r>
              <a:rPr lang="nl-BE" dirty="0">
                <a:solidFill>
                  <a:schemeClr val="tx1"/>
                </a:solidFill>
                <a:hlinkClick r:id="rId5">
                  <a:extLst>
                    <a:ext uri="{A12FA001-AC4F-418D-AE19-62706E023703}">
                      <ahyp:hlinkClr xmlns:ahyp="http://schemas.microsoft.com/office/drawing/2018/hyperlinkcolor" val="tx"/>
                    </a:ext>
                  </a:extLst>
                </a:hlinkClick>
              </a:rPr>
              <a:t>Debby.deconinck@vlaanderen.be</a:t>
            </a:r>
            <a:endParaRPr lang="nl-BE" dirty="0">
              <a:solidFill>
                <a:schemeClr val="tx1"/>
              </a:solidFill>
            </a:endParaRPr>
          </a:p>
          <a:p>
            <a:pPr marL="457200" lvl="0" indent="-354330" algn="l" rtl="0">
              <a:spcBef>
                <a:spcPts val="0"/>
              </a:spcBef>
              <a:spcAft>
                <a:spcPts val="0"/>
              </a:spcAft>
              <a:buSzPts val="1980"/>
              <a:buChar char="•"/>
            </a:pPr>
            <a:endParaRPr u="sng" dirty="0">
              <a:solidFill>
                <a:schemeClr val="hlink"/>
              </a:solidFill>
            </a:endParaRPr>
          </a:p>
          <a:p>
            <a:pPr marL="0" lvl="0" indent="0" algn="l" rtl="0">
              <a:spcBef>
                <a:spcPts val="300"/>
              </a:spcBef>
              <a:spcAft>
                <a:spcPts val="0"/>
              </a:spcAft>
              <a:buNone/>
            </a:pPr>
            <a:endParaRPr dirty="0"/>
          </a:p>
        </p:txBody>
      </p:sp>
      <p:pic>
        <p:nvPicPr>
          <p:cNvPr id="3" name="Afbeelding 2">
            <a:extLst>
              <a:ext uri="{FF2B5EF4-FFF2-40B4-BE49-F238E27FC236}">
                <a16:creationId xmlns:a16="http://schemas.microsoft.com/office/drawing/2014/main" id="{B3242BE1-DEA1-0DE8-98F5-DA5FA11E6B63}"/>
              </a:ext>
            </a:extLst>
          </p:cNvPr>
          <p:cNvPicPr>
            <a:picLocks noChangeAspect="1"/>
          </p:cNvPicPr>
          <p:nvPr/>
        </p:nvPicPr>
        <p:blipFill>
          <a:blip r:embed="rId6"/>
          <a:stretch>
            <a:fillRect/>
          </a:stretch>
        </p:blipFill>
        <p:spPr>
          <a:xfrm>
            <a:off x="8999707" y="505838"/>
            <a:ext cx="2169268" cy="216926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ctrTitle"/>
          </p:nvPr>
        </p:nvSpPr>
        <p:spPr>
          <a:xfrm>
            <a:off x="5328069" y="2104574"/>
            <a:ext cx="5088000" cy="2484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5400"/>
              <a:buFont typeface="Arial"/>
              <a:buNone/>
            </a:pPr>
            <a:r>
              <a:rPr lang="nl-BE"/>
              <a:t>Doelstellingen en doelgroepen</a:t>
            </a:r>
            <a:endParaRPr/>
          </a:p>
        </p:txBody>
      </p:sp>
      <p:sp>
        <p:nvSpPr>
          <p:cNvPr id="92" name="Google Shape;92;p3"/>
          <p:cNvSpPr txBox="1">
            <a:spLocks noGrp="1"/>
          </p:cNvSpPr>
          <p:nvPr>
            <p:ph type="subTitle" idx="1"/>
          </p:nvPr>
        </p:nvSpPr>
        <p:spPr>
          <a:xfrm>
            <a:off x="5334443" y="4631622"/>
            <a:ext cx="5088000" cy="1224000"/>
          </a:xfrm>
          <a:prstGeom prst="rect">
            <a:avLst/>
          </a:prstGeom>
          <a:noFill/>
          <a:ln>
            <a:noFill/>
          </a:ln>
        </p:spPr>
        <p:txBody>
          <a:bodyPr spcFirstLastPara="1" wrap="square" lIns="0" tIns="0" rIns="0" bIns="0" anchor="t" anchorCtr="0">
            <a:noAutofit/>
          </a:bodyPr>
          <a:lstStyle/>
          <a:p>
            <a:pPr marL="0" lvl="0" indent="0" algn="l" rtl="0">
              <a:lnSpc>
                <a:spcPct val="111392"/>
              </a:lnSpc>
              <a:spcBef>
                <a:spcPts val="0"/>
              </a:spcBef>
              <a:spcAft>
                <a:spcPts val="0"/>
              </a:spcAft>
              <a:buClr>
                <a:schemeClr val="lt1"/>
              </a:buClr>
              <a:buSzPts val="1422"/>
              <a:buFont typeface="Arial"/>
              <a:buNone/>
            </a:pPr>
            <a:endParaRPr/>
          </a:p>
        </p:txBody>
      </p:sp>
      <p:sp>
        <p:nvSpPr>
          <p:cNvPr id="93" name="Google Shape;93;p3"/>
          <p:cNvSpPr txBox="1">
            <a:spLocks noGrp="1"/>
          </p:cNvSpPr>
          <p:nvPr>
            <p:ph type="body" idx="2"/>
          </p:nvPr>
        </p:nvSpPr>
        <p:spPr>
          <a:xfrm>
            <a:off x="4848029" y="6044105"/>
            <a:ext cx="6364320" cy="352800"/>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530"/>
              <a:buFont typeface="Arial"/>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Autofit/>
          </a:bodyPr>
          <a:lstStyle/>
          <a:p>
            <a:pPr marL="0" lvl="0" indent="0" algn="l" rtl="0">
              <a:lnSpc>
                <a:spcPct val="102702"/>
              </a:lnSpc>
              <a:spcBef>
                <a:spcPts val="0"/>
              </a:spcBef>
              <a:spcAft>
                <a:spcPts val="0"/>
              </a:spcAft>
              <a:buClr>
                <a:schemeClr val="dk1"/>
              </a:buClr>
              <a:buSzPts val="3700"/>
              <a:buFont typeface="Arial"/>
              <a:buNone/>
            </a:pPr>
            <a:r>
              <a:rPr lang="nl-BE"/>
              <a:t>Waarom moet je communiceren over IUS?</a:t>
            </a:r>
            <a:endParaRPr/>
          </a:p>
        </p:txBody>
      </p:sp>
      <p:sp>
        <p:nvSpPr>
          <p:cNvPr id="99" name="Google Shape;99;p4"/>
          <p:cNvSpPr txBox="1">
            <a:spLocks noGrp="1"/>
          </p:cNvSpPr>
          <p:nvPr>
            <p:ph type="body" idx="1"/>
          </p:nvPr>
        </p:nvSpPr>
        <p:spPr>
          <a:xfrm>
            <a:off x="1728000" y="1908000"/>
            <a:ext cx="4944000" cy="3780000"/>
          </a:xfrm>
          <a:prstGeom prst="rect">
            <a:avLst/>
          </a:prstGeom>
          <a:noFill/>
          <a:ln>
            <a:noFill/>
          </a:ln>
        </p:spPr>
        <p:txBody>
          <a:bodyPr spcFirstLastPara="1" wrap="square" lIns="0" tIns="0" rIns="0" bIns="0" anchor="t" anchorCtr="0">
            <a:noAutofit/>
          </a:bodyPr>
          <a:lstStyle/>
          <a:p>
            <a:pPr marL="288000" lvl="0" indent="-288000" algn="l" rtl="0">
              <a:lnSpc>
                <a:spcPct val="90000"/>
              </a:lnSpc>
              <a:spcBef>
                <a:spcPts val="0"/>
              </a:spcBef>
              <a:spcAft>
                <a:spcPts val="0"/>
              </a:spcAft>
              <a:buClr>
                <a:schemeClr val="dk1"/>
              </a:buClr>
              <a:buSzPts val="1980"/>
              <a:buFont typeface="Arial"/>
              <a:buChar char="•"/>
            </a:pPr>
            <a:r>
              <a:rPr lang="nl-BE" b="1"/>
              <a:t>Wat vind jij belangrijk?</a:t>
            </a:r>
            <a:endParaRPr/>
          </a:p>
          <a:p>
            <a:pPr marL="288000" lvl="0" indent="-162270" algn="l" rtl="0">
              <a:lnSpc>
                <a:spcPct val="90000"/>
              </a:lnSpc>
              <a:spcBef>
                <a:spcPts val="300"/>
              </a:spcBef>
              <a:spcAft>
                <a:spcPts val="0"/>
              </a:spcAft>
              <a:buClr>
                <a:schemeClr val="dk1"/>
              </a:buClr>
              <a:buSzPts val="1980"/>
              <a:buFont typeface="Arial"/>
              <a:buNone/>
            </a:pPr>
            <a:endParaRPr/>
          </a:p>
          <a:p>
            <a:pPr marL="288000" lvl="0" indent="-288000" algn="l" rtl="0">
              <a:lnSpc>
                <a:spcPct val="90000"/>
              </a:lnSpc>
              <a:spcBef>
                <a:spcPts val="300"/>
              </a:spcBef>
              <a:spcAft>
                <a:spcPts val="0"/>
              </a:spcAft>
              <a:buClr>
                <a:schemeClr val="dk1"/>
              </a:buClr>
              <a:buSzPts val="1980"/>
              <a:buFont typeface="Arial"/>
              <a:buChar char="•"/>
            </a:pPr>
            <a:r>
              <a:rPr lang="nl-BE"/>
              <a:t>Voorkomen &gt; genezen</a:t>
            </a:r>
            <a:endParaRPr/>
          </a:p>
          <a:p>
            <a:pPr marL="288000" lvl="0" indent="-288000" algn="l" rtl="0">
              <a:lnSpc>
                <a:spcPct val="90000"/>
              </a:lnSpc>
              <a:spcBef>
                <a:spcPts val="300"/>
              </a:spcBef>
              <a:spcAft>
                <a:spcPts val="0"/>
              </a:spcAft>
              <a:buClr>
                <a:schemeClr val="dk1"/>
              </a:buClr>
              <a:buSzPts val="1980"/>
              <a:buFont typeface="Arial"/>
              <a:buChar char="•"/>
            </a:pPr>
            <a:r>
              <a:rPr lang="nl-BE"/>
              <a:t>Verdere verspreiding voorkomen</a:t>
            </a:r>
            <a:endParaRPr/>
          </a:p>
          <a:p>
            <a:pPr marL="288000" lvl="0" indent="-288000" algn="l" rtl="0">
              <a:lnSpc>
                <a:spcPct val="90000"/>
              </a:lnSpc>
              <a:spcBef>
                <a:spcPts val="300"/>
              </a:spcBef>
              <a:spcAft>
                <a:spcPts val="0"/>
              </a:spcAft>
              <a:buClr>
                <a:schemeClr val="dk1"/>
              </a:buClr>
              <a:buSzPts val="1980"/>
              <a:buFont typeface="Arial"/>
              <a:buChar char="•"/>
            </a:pPr>
            <a:r>
              <a:rPr lang="nl-BE"/>
              <a:t>Snelheid en impact bij bestrijding</a:t>
            </a:r>
            <a:endParaRPr/>
          </a:p>
        </p:txBody>
      </p:sp>
      <p:sp>
        <p:nvSpPr>
          <p:cNvPr id="100" name="Google Shape;100;p4"/>
          <p:cNvSpPr txBox="1">
            <a:spLocks noGrp="1"/>
          </p:cNvSpPr>
          <p:nvPr>
            <p:ph type="body" idx="2"/>
          </p:nvPr>
        </p:nvSpPr>
        <p:spPr>
          <a:xfrm>
            <a:off x="6720000" y="1908000"/>
            <a:ext cx="4896000" cy="3780000"/>
          </a:xfrm>
          <a:prstGeom prst="rect">
            <a:avLst/>
          </a:prstGeom>
          <a:noFill/>
          <a:ln>
            <a:noFill/>
          </a:ln>
        </p:spPr>
        <p:txBody>
          <a:bodyPr spcFirstLastPara="1" wrap="square" lIns="0" tIns="0" rIns="0" bIns="0" anchor="t" anchorCtr="0">
            <a:noAutofit/>
          </a:bodyPr>
          <a:lstStyle/>
          <a:p>
            <a:pPr marL="288000" lvl="0" indent="-288000" algn="l" rtl="0">
              <a:lnSpc>
                <a:spcPct val="90000"/>
              </a:lnSpc>
              <a:spcBef>
                <a:spcPts val="0"/>
              </a:spcBef>
              <a:spcAft>
                <a:spcPts val="0"/>
              </a:spcAft>
              <a:buClr>
                <a:schemeClr val="dk1"/>
              </a:buClr>
              <a:buSzPts val="1980"/>
              <a:buFont typeface="Arial"/>
              <a:buChar char="•"/>
            </a:pPr>
            <a:r>
              <a:rPr lang="nl-BE" b="1"/>
              <a:t>What’s in it for them?</a:t>
            </a:r>
            <a:endParaRPr/>
          </a:p>
          <a:p>
            <a:pPr marL="288000" lvl="0" indent="-162270" algn="l" rtl="0">
              <a:lnSpc>
                <a:spcPct val="90000"/>
              </a:lnSpc>
              <a:spcBef>
                <a:spcPts val="300"/>
              </a:spcBef>
              <a:spcAft>
                <a:spcPts val="0"/>
              </a:spcAft>
              <a:buClr>
                <a:schemeClr val="dk1"/>
              </a:buClr>
              <a:buSzPts val="1980"/>
              <a:buFont typeface="Arial"/>
              <a:buNone/>
            </a:pPr>
            <a:endParaRPr/>
          </a:p>
          <a:p>
            <a:pPr marL="288000" lvl="0" indent="-288000" algn="l" rtl="0">
              <a:lnSpc>
                <a:spcPct val="90000"/>
              </a:lnSpc>
              <a:spcBef>
                <a:spcPts val="300"/>
              </a:spcBef>
              <a:spcAft>
                <a:spcPts val="0"/>
              </a:spcAft>
              <a:buClr>
                <a:schemeClr val="dk1"/>
              </a:buClr>
              <a:buSzPts val="1980"/>
              <a:buFont typeface="Arial"/>
              <a:buChar char="•"/>
            </a:pPr>
            <a:r>
              <a:rPr lang="nl-BE"/>
              <a:t>Pfft… exoten, wie bepaalt dat nu?</a:t>
            </a:r>
            <a:endParaRPr/>
          </a:p>
          <a:p>
            <a:pPr marL="288000" lvl="0" indent="-288000" algn="l" rtl="0">
              <a:lnSpc>
                <a:spcPct val="90000"/>
              </a:lnSpc>
              <a:spcBef>
                <a:spcPts val="300"/>
              </a:spcBef>
              <a:spcAft>
                <a:spcPts val="0"/>
              </a:spcAft>
              <a:buClr>
                <a:schemeClr val="dk1"/>
              </a:buClr>
              <a:buSzPts val="1980"/>
              <a:buFont typeface="Arial"/>
              <a:buChar char="•"/>
            </a:pPr>
            <a:r>
              <a:rPr lang="nl-BE"/>
              <a:t>Is dat nu echt zo schadelijk? </a:t>
            </a:r>
            <a:endParaRPr/>
          </a:p>
          <a:p>
            <a:pPr marL="288000" lvl="0" indent="-288000" algn="l" rtl="0">
              <a:lnSpc>
                <a:spcPct val="90000"/>
              </a:lnSpc>
              <a:spcBef>
                <a:spcPts val="300"/>
              </a:spcBef>
              <a:spcAft>
                <a:spcPts val="0"/>
              </a:spcAft>
              <a:buClr>
                <a:schemeClr val="dk1"/>
              </a:buClr>
              <a:buSzPts val="1980"/>
              <a:buFont typeface="Arial"/>
              <a:buChar char="•"/>
            </a:pPr>
            <a:r>
              <a:rPr lang="nl-BE"/>
              <a:t>Maar het is zo’n toffe soort!</a:t>
            </a:r>
            <a:endParaRPr/>
          </a:p>
          <a:p>
            <a:pPr marL="288000" lvl="0" indent="-288000" algn="l" rtl="0">
              <a:lnSpc>
                <a:spcPct val="90000"/>
              </a:lnSpc>
              <a:spcBef>
                <a:spcPts val="300"/>
              </a:spcBef>
              <a:spcAft>
                <a:spcPts val="0"/>
              </a:spcAft>
              <a:buClr>
                <a:schemeClr val="dk1"/>
              </a:buClr>
              <a:buSzPts val="1980"/>
              <a:buFont typeface="Arial"/>
              <a:buChar char="•"/>
            </a:pPr>
            <a:r>
              <a:rPr lang="nl-BE"/>
              <a:t>En waar moet ik dat in godsnaam melden?</a:t>
            </a:r>
            <a:endParaRPr/>
          </a:p>
          <a:p>
            <a:pPr marL="288000" lvl="0" indent="-288000" algn="l" rtl="0">
              <a:lnSpc>
                <a:spcPct val="90000"/>
              </a:lnSpc>
              <a:spcBef>
                <a:spcPts val="300"/>
              </a:spcBef>
              <a:spcAft>
                <a:spcPts val="0"/>
              </a:spcAft>
              <a:buClr>
                <a:schemeClr val="dk1"/>
              </a:buClr>
              <a:buSzPts val="1980"/>
              <a:buFont typeface="Arial"/>
              <a:buChar char="•"/>
            </a:pPr>
            <a:r>
              <a:rPr lang="nl-BE"/>
              <a:t>En wat gaat mij dat niet kosten, zeg! (tijd, moeite, geld)</a:t>
            </a:r>
            <a:endParaRPr/>
          </a:p>
          <a:p>
            <a:pPr marL="288000" lvl="0" indent="-288000" algn="l" rtl="0">
              <a:lnSpc>
                <a:spcPct val="90000"/>
              </a:lnSpc>
              <a:spcBef>
                <a:spcPts val="300"/>
              </a:spcBef>
              <a:spcAft>
                <a:spcPts val="0"/>
              </a:spcAft>
              <a:buClr>
                <a:schemeClr val="dk1"/>
              </a:buClr>
              <a:buSzPts val="1980"/>
              <a:buFont typeface="Arial"/>
              <a:buChar char="•"/>
            </a:pPr>
            <a:r>
              <a:rPr lang="nl-BE"/>
              <a:t>Ja, en daarna?</a:t>
            </a:r>
            <a:endParaRPr/>
          </a:p>
        </p:txBody>
      </p:sp>
      <p:pic>
        <p:nvPicPr>
          <p:cNvPr id="101" name="Google Shape;101;p4"/>
          <p:cNvPicPr preferRelativeResize="0"/>
          <p:nvPr/>
        </p:nvPicPr>
        <p:blipFill rotWithShape="1">
          <a:blip r:embed="rId3">
            <a:alphaModFix/>
          </a:blip>
          <a:srcRect/>
          <a:stretch/>
        </p:blipFill>
        <p:spPr>
          <a:xfrm>
            <a:off x="3070000" y="3943073"/>
            <a:ext cx="2805507" cy="242033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g287edfd0817_1_6"/>
          <p:cNvPicPr preferRelativeResize="0"/>
          <p:nvPr/>
        </p:nvPicPr>
        <p:blipFill rotWithShape="1">
          <a:blip r:embed="rId3">
            <a:alphaModFix/>
          </a:blip>
          <a:srcRect r="49708"/>
          <a:stretch/>
        </p:blipFill>
        <p:spPr>
          <a:xfrm>
            <a:off x="680825" y="1434400"/>
            <a:ext cx="3987977" cy="4462349"/>
          </a:xfrm>
          <a:prstGeom prst="rect">
            <a:avLst/>
          </a:prstGeom>
          <a:noFill/>
          <a:ln>
            <a:noFill/>
          </a:ln>
        </p:spPr>
      </p:pic>
      <p:sp>
        <p:nvSpPr>
          <p:cNvPr id="107" name="Google Shape;107;g287edfd0817_1_6"/>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Autofit/>
          </a:bodyPr>
          <a:lstStyle/>
          <a:p>
            <a:pPr marL="0" lvl="0" indent="0" algn="l" rtl="0">
              <a:lnSpc>
                <a:spcPct val="102702"/>
              </a:lnSpc>
              <a:spcBef>
                <a:spcPts val="0"/>
              </a:spcBef>
              <a:spcAft>
                <a:spcPts val="0"/>
              </a:spcAft>
              <a:buClr>
                <a:schemeClr val="dk1"/>
              </a:buClr>
              <a:buSzPts val="3700"/>
              <a:buFont typeface="Arial"/>
              <a:buNone/>
            </a:pPr>
            <a:r>
              <a:rPr lang="nl-BE"/>
              <a:t>LIFE DUNIAS</a:t>
            </a:r>
            <a:endParaRPr/>
          </a:p>
        </p:txBody>
      </p:sp>
      <p:sp>
        <p:nvSpPr>
          <p:cNvPr id="108" name="Google Shape;108;g287edfd0817_1_6"/>
          <p:cNvSpPr txBox="1">
            <a:spLocks noGrp="1"/>
          </p:cNvSpPr>
          <p:nvPr>
            <p:ph type="body" idx="1"/>
          </p:nvPr>
        </p:nvSpPr>
        <p:spPr>
          <a:xfrm>
            <a:off x="4829100" y="1434400"/>
            <a:ext cx="6983700" cy="4152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nl-BE"/>
              <a:t>Doelstellingen communicatie:</a:t>
            </a:r>
            <a:endParaRPr/>
          </a:p>
          <a:p>
            <a:pPr marL="575999" lvl="1" indent="-287999" algn="l" rtl="0">
              <a:lnSpc>
                <a:spcPct val="115000"/>
              </a:lnSpc>
              <a:spcBef>
                <a:spcPts val="1200"/>
              </a:spcBef>
              <a:spcAft>
                <a:spcPts val="0"/>
              </a:spcAft>
              <a:buSzPts val="1650"/>
              <a:buChar char="•"/>
            </a:pPr>
            <a:r>
              <a:rPr lang="nl-BE" sz="1800"/>
              <a:t>Informeren</a:t>
            </a:r>
            <a:r>
              <a:rPr lang="nl-BE" sz="1600"/>
              <a:t>: verschillende doelgroepen zijn geïnformeerd over het project en de </a:t>
            </a:r>
            <a:r>
              <a:rPr lang="nl-BE" sz="1600" b="1"/>
              <a:t>terreinwerken</a:t>
            </a:r>
            <a:r>
              <a:rPr lang="nl-BE" sz="1600"/>
              <a:t>. Ze weten waar, wanneer en waarom grote werken in natuurgebied plaatsvinden.</a:t>
            </a:r>
            <a:endParaRPr sz="1600"/>
          </a:p>
          <a:p>
            <a:pPr marL="575999" lvl="1" indent="-287999" algn="l" rtl="0">
              <a:lnSpc>
                <a:spcPct val="115000"/>
              </a:lnSpc>
              <a:spcBef>
                <a:spcPts val="0"/>
              </a:spcBef>
              <a:spcAft>
                <a:spcPts val="0"/>
              </a:spcAft>
              <a:buSzPts val="1650"/>
              <a:buChar char="•"/>
            </a:pPr>
            <a:r>
              <a:rPr lang="nl-BE" sz="1800"/>
              <a:t>Sensibiliseren</a:t>
            </a:r>
            <a:r>
              <a:rPr lang="nl-BE" sz="1600"/>
              <a:t>: verschillende doelgroepen weten wat </a:t>
            </a:r>
            <a:r>
              <a:rPr lang="nl-BE" sz="1600" b="1"/>
              <a:t>invasieve</a:t>
            </a:r>
            <a:r>
              <a:rPr lang="nl-BE" sz="1600"/>
              <a:t> </a:t>
            </a:r>
            <a:r>
              <a:rPr lang="nl-BE" sz="1600" b="1"/>
              <a:t>soorten/woekerplanten</a:t>
            </a:r>
            <a:r>
              <a:rPr lang="nl-BE" sz="1600"/>
              <a:t> zijn, waarom deze niet gewenst zijn in onze duinen, kunnen deze herkennen, aanduiden en (optioneel) online doorgeven. Verschillende doelgroepen weten wat inheemse fauna en flora is in verschillende duintypes.</a:t>
            </a:r>
            <a:endParaRPr sz="1600"/>
          </a:p>
          <a:p>
            <a:pPr marL="575999" lvl="1" indent="-287999" algn="l" rtl="0">
              <a:lnSpc>
                <a:spcPct val="115000"/>
              </a:lnSpc>
              <a:spcBef>
                <a:spcPts val="0"/>
              </a:spcBef>
              <a:spcAft>
                <a:spcPts val="0"/>
              </a:spcAft>
              <a:buSzPts val="1650"/>
              <a:buChar char="•"/>
            </a:pPr>
            <a:r>
              <a:rPr lang="nl-BE" sz="1800"/>
              <a:t>Preventieve maatregelen uitvoeren (aanzetten tot actie)</a:t>
            </a:r>
            <a:r>
              <a:rPr lang="nl-BE" sz="1600"/>
              <a:t>: verschillende doelgroepen weten vanwaar invasieve soorten komen en hoe we deze in de toekomst kunnen </a:t>
            </a:r>
            <a:r>
              <a:rPr lang="nl-BE" sz="1600" b="1"/>
              <a:t>vermijden</a:t>
            </a:r>
            <a:r>
              <a:rPr lang="nl-BE" sz="1600"/>
              <a:t>. De tuinsector, kuststeden en -gemeenten (en privé tuiniers) ondernemen stappen.</a:t>
            </a:r>
            <a:endParaRPr sz="1600"/>
          </a:p>
          <a:p>
            <a:pPr marL="575999" lvl="1" indent="-287999" algn="l" rtl="0">
              <a:lnSpc>
                <a:spcPct val="115000"/>
              </a:lnSpc>
              <a:spcBef>
                <a:spcPts val="0"/>
              </a:spcBef>
              <a:spcAft>
                <a:spcPts val="0"/>
              </a:spcAft>
              <a:buSzPts val="1650"/>
              <a:buChar char="•"/>
            </a:pPr>
            <a:r>
              <a:rPr lang="nl-BE" sz="1800"/>
              <a:t>Kennisuitwisseling</a:t>
            </a:r>
            <a:r>
              <a:rPr lang="nl-BE" sz="1600"/>
              <a:t>: </a:t>
            </a:r>
            <a:r>
              <a:rPr lang="nl-BE" sz="1600" b="1"/>
              <a:t>experten</a:t>
            </a:r>
            <a:r>
              <a:rPr lang="nl-BE" sz="1600"/>
              <a:t> onderling wisselen kennis uit rond het verwijderen, omvormen, beheren van invasieve soorten.</a:t>
            </a:r>
            <a:endParaRPr sz="27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Autofit/>
          </a:bodyPr>
          <a:lstStyle/>
          <a:p>
            <a:pPr marL="0" lvl="0" indent="0" algn="l" rtl="0">
              <a:lnSpc>
                <a:spcPct val="102702"/>
              </a:lnSpc>
              <a:spcBef>
                <a:spcPts val="0"/>
              </a:spcBef>
              <a:spcAft>
                <a:spcPts val="0"/>
              </a:spcAft>
              <a:buClr>
                <a:schemeClr val="dk1"/>
              </a:buClr>
              <a:buSzPts val="3700"/>
              <a:buFont typeface="Arial"/>
              <a:buNone/>
            </a:pPr>
            <a:r>
              <a:rPr lang="nl-BE"/>
              <a:t>LIFE DUNIAS</a:t>
            </a:r>
            <a:endParaRPr/>
          </a:p>
        </p:txBody>
      </p:sp>
      <p:pic>
        <p:nvPicPr>
          <p:cNvPr id="114" name="Google Shape;114;p5"/>
          <p:cNvPicPr preferRelativeResize="0"/>
          <p:nvPr/>
        </p:nvPicPr>
        <p:blipFill>
          <a:blip r:embed="rId3">
            <a:alphaModFix/>
          </a:blip>
          <a:stretch>
            <a:fillRect/>
          </a:stretch>
        </p:blipFill>
        <p:spPr>
          <a:xfrm>
            <a:off x="6096000" y="2693059"/>
            <a:ext cx="6096001" cy="4164941"/>
          </a:xfrm>
          <a:prstGeom prst="rect">
            <a:avLst/>
          </a:prstGeom>
          <a:noFill/>
          <a:ln>
            <a:noFill/>
          </a:ln>
        </p:spPr>
      </p:pic>
      <p:pic>
        <p:nvPicPr>
          <p:cNvPr id="115" name="Google Shape;115;p5"/>
          <p:cNvPicPr preferRelativeResize="0"/>
          <p:nvPr/>
        </p:nvPicPr>
        <p:blipFill>
          <a:blip r:embed="rId4">
            <a:alphaModFix/>
          </a:blip>
          <a:stretch>
            <a:fillRect/>
          </a:stretch>
        </p:blipFill>
        <p:spPr>
          <a:xfrm>
            <a:off x="450800" y="2429925"/>
            <a:ext cx="5645201" cy="4428075"/>
          </a:xfrm>
          <a:prstGeom prst="rect">
            <a:avLst/>
          </a:prstGeom>
          <a:noFill/>
          <a:ln>
            <a:noFill/>
          </a:ln>
        </p:spPr>
      </p:pic>
      <p:pic>
        <p:nvPicPr>
          <p:cNvPr id="116" name="Google Shape;116;p5"/>
          <p:cNvPicPr preferRelativeResize="0"/>
          <p:nvPr/>
        </p:nvPicPr>
        <p:blipFill>
          <a:blip r:embed="rId5">
            <a:alphaModFix/>
          </a:blip>
          <a:stretch>
            <a:fillRect/>
          </a:stretch>
        </p:blipFill>
        <p:spPr>
          <a:xfrm>
            <a:off x="6096001" y="0"/>
            <a:ext cx="6096000" cy="3051045"/>
          </a:xfrm>
          <a:prstGeom prst="rect">
            <a:avLst/>
          </a:prstGeom>
          <a:noFill/>
          <a:ln>
            <a:noFill/>
          </a:ln>
        </p:spPr>
      </p:pic>
      <p:sp>
        <p:nvSpPr>
          <p:cNvPr id="117" name="Google Shape;117;p5"/>
          <p:cNvSpPr txBox="1">
            <a:spLocks noGrp="1"/>
          </p:cNvSpPr>
          <p:nvPr>
            <p:ph type="body" idx="1"/>
          </p:nvPr>
        </p:nvSpPr>
        <p:spPr>
          <a:xfrm>
            <a:off x="1728000" y="1915200"/>
            <a:ext cx="9888000" cy="3672000"/>
          </a:xfrm>
          <a:prstGeom prst="rect">
            <a:avLst/>
          </a:prstGeom>
        </p:spPr>
        <p:txBody>
          <a:bodyPr spcFirstLastPara="1" wrap="square" lIns="0" tIns="0" rIns="0" bIns="0" anchor="t" anchorCtr="0">
            <a:noAutofit/>
          </a:bodyPr>
          <a:lstStyle/>
          <a:p>
            <a:pPr marL="918899" lvl="1" indent="-412750" algn="l" rtl="0">
              <a:spcBef>
                <a:spcPts val="300"/>
              </a:spcBef>
              <a:spcAft>
                <a:spcPts val="0"/>
              </a:spcAft>
              <a:buSzPts val="2750"/>
              <a:buChar char="•"/>
            </a:pPr>
            <a:r>
              <a:rPr lang="nl-BE" u="sng">
                <a:solidFill>
                  <a:schemeClr val="hlink"/>
                </a:solidFill>
                <a:hlinkClick r:id="rId6"/>
              </a:rPr>
              <a:t>Wat is LIFE DUNIAS?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rmAutofit/>
          </a:bodyPr>
          <a:lstStyle/>
          <a:p>
            <a:pPr marL="0" lvl="0" indent="0" algn="l" rtl="0">
              <a:lnSpc>
                <a:spcPct val="102702"/>
              </a:lnSpc>
              <a:spcBef>
                <a:spcPts val="0"/>
              </a:spcBef>
              <a:spcAft>
                <a:spcPts val="0"/>
              </a:spcAft>
              <a:buClr>
                <a:schemeClr val="dk1"/>
              </a:buClr>
              <a:buSzPts val="3700"/>
              <a:buFont typeface="Arial"/>
              <a:buNone/>
            </a:pPr>
            <a:r>
              <a:rPr lang="nl-BE"/>
              <a:t>Casussen </a:t>
            </a:r>
            <a:endParaRPr/>
          </a:p>
        </p:txBody>
      </p:sp>
      <p:sp>
        <p:nvSpPr>
          <p:cNvPr id="123" name="Google Shape;123;p6"/>
          <p:cNvSpPr txBox="1">
            <a:spLocks noGrp="1"/>
          </p:cNvSpPr>
          <p:nvPr>
            <p:ph type="body" idx="1"/>
          </p:nvPr>
        </p:nvSpPr>
        <p:spPr>
          <a:xfrm>
            <a:off x="1728000" y="1908000"/>
            <a:ext cx="4944000" cy="3780000"/>
          </a:xfrm>
          <a:prstGeom prst="rect">
            <a:avLst/>
          </a:prstGeom>
          <a:noFill/>
          <a:ln>
            <a:noFill/>
          </a:ln>
        </p:spPr>
        <p:txBody>
          <a:bodyPr spcFirstLastPara="1" wrap="square" lIns="0" tIns="0" rIns="0" bIns="0" anchor="t" anchorCtr="0">
            <a:normAutofit/>
          </a:bodyPr>
          <a:lstStyle/>
          <a:p>
            <a:pPr marL="288000" lvl="0" indent="-288000" algn="l" rtl="0">
              <a:lnSpc>
                <a:spcPct val="90000"/>
              </a:lnSpc>
              <a:spcBef>
                <a:spcPts val="0"/>
              </a:spcBef>
              <a:spcAft>
                <a:spcPts val="0"/>
              </a:spcAft>
              <a:buClr>
                <a:schemeClr val="dk1"/>
              </a:buClr>
              <a:buSzPts val="1980"/>
              <a:buFont typeface="Arial"/>
              <a:buChar char="•"/>
            </a:pPr>
            <a:r>
              <a:rPr lang="nl-BE"/>
              <a:t>Ik kom op privaat terrein om te </a:t>
            </a:r>
            <a:r>
              <a:rPr lang="nl-BE" u="sng"/>
              <a:t>inventariseren</a:t>
            </a:r>
            <a:r>
              <a:rPr lang="nl-BE"/>
              <a:t>. De bewoner zegt: “Laat de natuur toch gewoon zijn gang gaan.”</a:t>
            </a:r>
            <a:endParaRPr/>
          </a:p>
          <a:p>
            <a:pPr marL="288000" lvl="0" indent="-162270" algn="l" rtl="0">
              <a:lnSpc>
                <a:spcPct val="90000"/>
              </a:lnSpc>
              <a:spcBef>
                <a:spcPts val="300"/>
              </a:spcBef>
              <a:spcAft>
                <a:spcPts val="0"/>
              </a:spcAft>
              <a:buClr>
                <a:schemeClr val="dk1"/>
              </a:buClr>
              <a:buSzPts val="1980"/>
              <a:buFont typeface="Arial"/>
              <a:buNone/>
            </a:pPr>
            <a:endParaRPr/>
          </a:p>
          <a:p>
            <a:pPr marL="288000" lvl="0" indent="-288000" algn="l" rtl="0">
              <a:lnSpc>
                <a:spcPct val="90000"/>
              </a:lnSpc>
              <a:spcBef>
                <a:spcPts val="300"/>
              </a:spcBef>
              <a:spcAft>
                <a:spcPts val="0"/>
              </a:spcAft>
              <a:buClr>
                <a:schemeClr val="dk1"/>
              </a:buClr>
              <a:buSzPts val="1980"/>
              <a:buFont typeface="Arial"/>
              <a:buChar char="•"/>
            </a:pPr>
            <a:r>
              <a:rPr lang="nl-BE"/>
              <a:t>Ik wil mijn gemeentebestuur aanspreken op het feit dat ze overal in hun vijvers Leidse plant hebben gezet en dat we die moeten </a:t>
            </a:r>
            <a:r>
              <a:rPr lang="nl-BE" u="sng"/>
              <a:t>weghalen</a:t>
            </a:r>
            <a:r>
              <a:rPr lang="nl-BE"/>
              <a:t>. Welke communicatie kan ik toepassen? </a:t>
            </a:r>
            <a:endParaRPr/>
          </a:p>
        </p:txBody>
      </p:sp>
      <p:pic>
        <p:nvPicPr>
          <p:cNvPr id="124" name="Google Shape;124;p6"/>
          <p:cNvPicPr preferRelativeResize="0"/>
          <p:nvPr/>
        </p:nvPicPr>
        <p:blipFill rotWithShape="1">
          <a:blip r:embed="rId3">
            <a:alphaModFix/>
          </a:blip>
          <a:srcRect r="2856"/>
          <a:stretch/>
        </p:blipFill>
        <p:spPr>
          <a:xfrm>
            <a:off x="7095553" y="1907999"/>
            <a:ext cx="4607995" cy="355764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7"/>
          <p:cNvSpPr txBox="1">
            <a:spLocks noGrp="1"/>
          </p:cNvSpPr>
          <p:nvPr>
            <p:ph type="title"/>
          </p:nvPr>
        </p:nvSpPr>
        <p:spPr>
          <a:xfrm>
            <a:off x="1728000" y="756000"/>
            <a:ext cx="9888000" cy="1116000"/>
          </a:xfrm>
          <a:prstGeom prst="rect">
            <a:avLst/>
          </a:prstGeom>
          <a:noFill/>
          <a:ln>
            <a:noFill/>
          </a:ln>
        </p:spPr>
        <p:txBody>
          <a:bodyPr spcFirstLastPara="1" wrap="square" lIns="0" tIns="0" rIns="0" bIns="0" anchor="t" anchorCtr="0">
            <a:noAutofit/>
          </a:bodyPr>
          <a:lstStyle/>
          <a:p>
            <a:pPr marL="0" lvl="0" indent="0" algn="l" rtl="0">
              <a:lnSpc>
                <a:spcPct val="102702"/>
              </a:lnSpc>
              <a:spcBef>
                <a:spcPts val="0"/>
              </a:spcBef>
              <a:spcAft>
                <a:spcPts val="0"/>
              </a:spcAft>
              <a:buClr>
                <a:schemeClr val="dk1"/>
              </a:buClr>
              <a:buSzPts val="3700"/>
              <a:buFont typeface="Arial"/>
              <a:buNone/>
            </a:pPr>
            <a:r>
              <a:rPr lang="nl-BE"/>
              <a:t>Voorbeeld – casussen </a:t>
            </a:r>
            <a:endParaRPr/>
          </a:p>
        </p:txBody>
      </p:sp>
      <p:sp>
        <p:nvSpPr>
          <p:cNvPr id="130" name="Google Shape;130;p7"/>
          <p:cNvSpPr txBox="1">
            <a:spLocks noGrp="1"/>
          </p:cNvSpPr>
          <p:nvPr>
            <p:ph type="body" idx="1"/>
          </p:nvPr>
        </p:nvSpPr>
        <p:spPr>
          <a:xfrm>
            <a:off x="1728000" y="1908000"/>
            <a:ext cx="4944000" cy="3780000"/>
          </a:xfrm>
          <a:prstGeom prst="rect">
            <a:avLst/>
          </a:prstGeom>
          <a:noFill/>
          <a:ln>
            <a:noFill/>
          </a:ln>
        </p:spPr>
        <p:txBody>
          <a:bodyPr spcFirstLastPara="1" wrap="square" lIns="0" tIns="0" rIns="0" bIns="0" anchor="t" anchorCtr="0">
            <a:noAutofit/>
          </a:bodyPr>
          <a:lstStyle/>
          <a:p>
            <a:pPr marL="288000" lvl="0" indent="-288000" algn="l" rtl="0">
              <a:lnSpc>
                <a:spcPct val="90000"/>
              </a:lnSpc>
              <a:spcBef>
                <a:spcPts val="0"/>
              </a:spcBef>
              <a:spcAft>
                <a:spcPts val="0"/>
              </a:spcAft>
              <a:buClr>
                <a:schemeClr val="dk1"/>
              </a:buClr>
              <a:buSzPts val="1980"/>
              <a:buFont typeface="Arial"/>
              <a:buChar char="•"/>
            </a:pPr>
            <a:r>
              <a:rPr lang="nl-BE" dirty="0"/>
              <a:t>Tonen van woekergedrag</a:t>
            </a:r>
            <a:endParaRPr dirty="0"/>
          </a:p>
          <a:p>
            <a:pPr marL="288000" lvl="0" indent="-288000" algn="l" rtl="0">
              <a:lnSpc>
                <a:spcPct val="90000"/>
              </a:lnSpc>
              <a:spcBef>
                <a:spcPts val="0"/>
              </a:spcBef>
              <a:spcAft>
                <a:spcPts val="0"/>
              </a:spcAft>
              <a:buSzPts val="1980"/>
              <a:buChar char="•"/>
            </a:pPr>
            <a:r>
              <a:rPr lang="nl-BE" dirty="0"/>
              <a:t>Bij wet verboden </a:t>
            </a:r>
            <a:endParaRPr dirty="0"/>
          </a:p>
          <a:p>
            <a:pPr marL="288000" lvl="0" indent="-288000" algn="l" rtl="0">
              <a:lnSpc>
                <a:spcPct val="90000"/>
              </a:lnSpc>
              <a:spcBef>
                <a:spcPts val="0"/>
              </a:spcBef>
              <a:spcAft>
                <a:spcPts val="0"/>
              </a:spcAft>
              <a:buSzPts val="1980"/>
              <a:buChar char="•"/>
            </a:pPr>
            <a:r>
              <a:rPr lang="nl-BE" dirty="0" err="1"/>
              <a:t>What’s</a:t>
            </a:r>
            <a:r>
              <a:rPr lang="nl-BE" dirty="0"/>
              <a:t> in </a:t>
            </a:r>
            <a:r>
              <a:rPr lang="nl-BE" dirty="0" err="1"/>
              <a:t>it</a:t>
            </a:r>
            <a:r>
              <a:rPr lang="nl-BE" dirty="0"/>
              <a:t> </a:t>
            </a:r>
            <a:r>
              <a:rPr lang="nl-BE" dirty="0" err="1"/>
              <a:t>for</a:t>
            </a:r>
            <a:r>
              <a:rPr lang="nl-BE" dirty="0"/>
              <a:t> me? </a:t>
            </a:r>
          </a:p>
          <a:p>
            <a:pPr marL="1202400" lvl="2" indent="-288000">
              <a:spcBef>
                <a:spcPts val="0"/>
              </a:spcBef>
              <a:buSzPts val="1980"/>
            </a:pPr>
            <a:r>
              <a:rPr lang="nl-BE" dirty="0"/>
              <a:t>Effect op bodem</a:t>
            </a:r>
            <a:endParaRPr dirty="0"/>
          </a:p>
          <a:p>
            <a:pPr marL="288000" lvl="0" indent="-288000" algn="l" rtl="0">
              <a:lnSpc>
                <a:spcPct val="90000"/>
              </a:lnSpc>
              <a:spcBef>
                <a:spcPts val="300"/>
              </a:spcBef>
              <a:spcAft>
                <a:spcPts val="0"/>
              </a:spcAft>
              <a:buClr>
                <a:schemeClr val="dk1"/>
              </a:buClr>
              <a:buSzPts val="1980"/>
              <a:buFont typeface="Arial"/>
              <a:buChar char="•"/>
            </a:pPr>
            <a:r>
              <a:rPr lang="nl-BE" dirty="0"/>
              <a:t>Praktisch en </a:t>
            </a:r>
            <a:r>
              <a:rPr lang="nl-BE" dirty="0" err="1"/>
              <a:t>facilitatie</a:t>
            </a:r>
            <a:r>
              <a:rPr lang="nl-BE" dirty="0"/>
              <a:t>: </a:t>
            </a:r>
          </a:p>
          <a:p>
            <a:pPr marL="1202400" lvl="2" indent="-288000">
              <a:buSzPts val="1980"/>
            </a:pPr>
            <a:r>
              <a:rPr lang="nl-BE" dirty="0"/>
              <a:t>Folder</a:t>
            </a:r>
          </a:p>
          <a:p>
            <a:pPr marL="1202400" lvl="2" indent="-288000">
              <a:buSzPts val="1980"/>
            </a:pPr>
            <a:r>
              <a:rPr lang="nl-BE" dirty="0"/>
              <a:t>Hoe snel herkennen?</a:t>
            </a:r>
          </a:p>
          <a:p>
            <a:pPr marL="1202400" lvl="2" indent="-288000">
              <a:buSzPts val="1980"/>
            </a:pPr>
            <a:r>
              <a:rPr lang="nl-BE" dirty="0"/>
              <a:t>Hoe verwijderen?</a:t>
            </a:r>
          </a:p>
          <a:p>
            <a:pPr marL="1202400" lvl="2" indent="-288000">
              <a:buSzPts val="1980"/>
            </a:pPr>
            <a:r>
              <a:rPr lang="nl-BE" dirty="0"/>
              <a:t>Wat als…</a:t>
            </a:r>
          </a:p>
          <a:p>
            <a:pPr marL="1202400" lvl="2" indent="-288000">
              <a:buSzPts val="1980"/>
            </a:pPr>
            <a:r>
              <a:rPr lang="nl-BE" dirty="0"/>
              <a:t>Ankerpunt voor info</a:t>
            </a:r>
            <a:endParaRPr dirty="0"/>
          </a:p>
          <a:p>
            <a:pPr marL="288000" lvl="0" indent="0" algn="l" rtl="0">
              <a:lnSpc>
                <a:spcPct val="90000"/>
              </a:lnSpc>
              <a:spcBef>
                <a:spcPts val="300"/>
              </a:spcBef>
              <a:spcAft>
                <a:spcPts val="0"/>
              </a:spcAft>
              <a:buNone/>
            </a:pPr>
            <a:endParaRPr dirty="0"/>
          </a:p>
        </p:txBody>
      </p:sp>
      <p:sp>
        <p:nvSpPr>
          <p:cNvPr id="131" name="Google Shape;131;p7"/>
          <p:cNvSpPr txBox="1">
            <a:spLocks noGrp="1"/>
          </p:cNvSpPr>
          <p:nvPr>
            <p:ph type="body" idx="2"/>
          </p:nvPr>
        </p:nvSpPr>
        <p:spPr>
          <a:xfrm>
            <a:off x="6720000" y="1908000"/>
            <a:ext cx="4896000" cy="3780000"/>
          </a:xfrm>
          <a:prstGeom prst="rect">
            <a:avLst/>
          </a:prstGeom>
          <a:noFill/>
          <a:ln>
            <a:noFill/>
          </a:ln>
        </p:spPr>
        <p:txBody>
          <a:bodyPr spcFirstLastPara="1" wrap="square" lIns="0" tIns="0" rIns="0" bIns="0" anchor="t" anchorCtr="0">
            <a:noAutofit/>
          </a:bodyPr>
          <a:lstStyle/>
          <a:p>
            <a:pPr marL="288000" lvl="0" indent="-288000" algn="l" rtl="0">
              <a:lnSpc>
                <a:spcPct val="90000"/>
              </a:lnSpc>
              <a:spcBef>
                <a:spcPts val="0"/>
              </a:spcBef>
              <a:spcAft>
                <a:spcPts val="0"/>
              </a:spcAft>
              <a:buClr>
                <a:schemeClr val="dk1"/>
              </a:buClr>
              <a:buSzPts val="1980"/>
              <a:buFont typeface="Arial"/>
              <a:buChar char="•"/>
            </a:pPr>
            <a:r>
              <a:rPr lang="nl-BE"/>
              <a:t>Overlast: argumenten</a:t>
            </a:r>
            <a:endParaRPr/>
          </a:p>
          <a:p>
            <a:pPr marL="288000" lvl="0" indent="-288000" algn="l" rtl="0">
              <a:lnSpc>
                <a:spcPct val="90000"/>
              </a:lnSpc>
              <a:spcBef>
                <a:spcPts val="300"/>
              </a:spcBef>
              <a:spcAft>
                <a:spcPts val="0"/>
              </a:spcAft>
              <a:buClr>
                <a:schemeClr val="dk1"/>
              </a:buClr>
              <a:buSzPts val="1980"/>
              <a:buFont typeface="Arial"/>
              <a:buChar char="•"/>
            </a:pPr>
            <a:r>
              <a:rPr lang="nl-BE"/>
              <a:t>Praktisch</a:t>
            </a:r>
            <a:endParaRPr/>
          </a:p>
          <a:p>
            <a:pPr marL="288000" lvl="0" indent="-288000" algn="l" rtl="0">
              <a:lnSpc>
                <a:spcPct val="90000"/>
              </a:lnSpc>
              <a:spcBef>
                <a:spcPts val="300"/>
              </a:spcBef>
              <a:spcAft>
                <a:spcPts val="0"/>
              </a:spcAft>
              <a:buClr>
                <a:schemeClr val="dk1"/>
              </a:buClr>
              <a:buSzPts val="1980"/>
              <a:buFont typeface="Arial"/>
              <a:buChar char="•"/>
            </a:pPr>
            <a:r>
              <a:rPr lang="nl-BE"/>
              <a:t>Facilitatie:</a:t>
            </a:r>
            <a:endParaRPr/>
          </a:p>
          <a:p>
            <a:pPr marL="576000" lvl="1" indent="-288000" algn="l" rtl="0">
              <a:lnSpc>
                <a:spcPct val="90000"/>
              </a:lnSpc>
              <a:spcBef>
                <a:spcPts val="300"/>
              </a:spcBef>
              <a:spcAft>
                <a:spcPts val="0"/>
              </a:spcAft>
              <a:buClr>
                <a:schemeClr val="dk1"/>
              </a:buClr>
              <a:buSzPts val="1500"/>
              <a:buFont typeface="Arial"/>
              <a:buChar char="•"/>
            </a:pPr>
            <a:r>
              <a:rPr lang="nl-BE"/>
              <a:t>Rondleiding in gemeente bij groeiplaatsen</a:t>
            </a:r>
            <a:endParaRPr/>
          </a:p>
          <a:p>
            <a:pPr marL="575999" lvl="1" indent="-287999" algn="l" rtl="0">
              <a:lnSpc>
                <a:spcPct val="90000"/>
              </a:lnSpc>
              <a:spcBef>
                <a:spcPts val="300"/>
              </a:spcBef>
              <a:spcAft>
                <a:spcPts val="0"/>
              </a:spcAft>
              <a:buClr>
                <a:schemeClr val="dk1"/>
              </a:buClr>
              <a:buSzPts val="1500"/>
              <a:buFont typeface="Arial"/>
              <a:buChar char="•"/>
            </a:pPr>
            <a:r>
              <a:rPr lang="nl-BE"/>
              <a:t>Maar ook: wat is dan wel een goede optie?</a:t>
            </a:r>
            <a:endParaRPr/>
          </a:p>
          <a:p>
            <a:pPr marL="576000" lvl="1" indent="-288000" algn="l" rtl="0">
              <a:lnSpc>
                <a:spcPct val="90000"/>
              </a:lnSpc>
              <a:spcBef>
                <a:spcPts val="300"/>
              </a:spcBef>
              <a:spcAft>
                <a:spcPts val="0"/>
              </a:spcAft>
              <a:buSzPts val="1500"/>
              <a:buChar char="•"/>
            </a:pPr>
            <a:r>
              <a:rPr lang="nl-BE"/>
              <a:t>Charter </a:t>
            </a:r>
            <a:endParaRPr/>
          </a:p>
          <a:p>
            <a:pPr marL="576000" lvl="1" indent="-192750" algn="l" rtl="0">
              <a:lnSpc>
                <a:spcPct val="90000"/>
              </a:lnSpc>
              <a:spcBef>
                <a:spcPts val="300"/>
              </a:spcBef>
              <a:spcAft>
                <a:spcPts val="0"/>
              </a:spcAft>
              <a:buClr>
                <a:schemeClr val="dk1"/>
              </a:buClr>
              <a:buSzPts val="1500"/>
              <a:buFont typeface="Arial"/>
              <a:buNone/>
            </a:pPr>
            <a:endParaRPr/>
          </a:p>
        </p:txBody>
      </p:sp>
      <p:pic>
        <p:nvPicPr>
          <p:cNvPr id="132" name="Google Shape;132;p7"/>
          <p:cNvPicPr preferRelativeResize="0"/>
          <p:nvPr/>
        </p:nvPicPr>
        <p:blipFill rotWithShape="1">
          <a:blip r:embed="rId3">
            <a:alphaModFix/>
          </a:blip>
          <a:srcRect/>
          <a:stretch/>
        </p:blipFill>
        <p:spPr>
          <a:xfrm>
            <a:off x="8597196" y="4249061"/>
            <a:ext cx="2928489" cy="226221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8"/>
          <p:cNvSpPr txBox="1">
            <a:spLocks noGrp="1"/>
          </p:cNvSpPr>
          <p:nvPr>
            <p:ph type="title"/>
          </p:nvPr>
        </p:nvSpPr>
        <p:spPr>
          <a:xfrm>
            <a:off x="1155975" y="756000"/>
            <a:ext cx="10460100" cy="1116000"/>
          </a:xfrm>
          <a:prstGeom prst="rect">
            <a:avLst/>
          </a:prstGeom>
          <a:noFill/>
          <a:ln>
            <a:noFill/>
          </a:ln>
        </p:spPr>
        <p:txBody>
          <a:bodyPr spcFirstLastPara="1" wrap="square" lIns="0" tIns="0" rIns="0" bIns="0" anchor="t" anchorCtr="0">
            <a:noAutofit/>
          </a:bodyPr>
          <a:lstStyle/>
          <a:p>
            <a:pPr marL="0" lvl="0" indent="0" algn="l" rtl="0">
              <a:lnSpc>
                <a:spcPct val="102702"/>
              </a:lnSpc>
              <a:spcBef>
                <a:spcPts val="0"/>
              </a:spcBef>
              <a:spcAft>
                <a:spcPts val="0"/>
              </a:spcAft>
              <a:buClr>
                <a:schemeClr val="dk1"/>
              </a:buClr>
              <a:buSzPts val="3700"/>
              <a:buFont typeface="Arial"/>
              <a:buNone/>
            </a:pPr>
            <a:r>
              <a:rPr lang="nl-BE"/>
              <a:t>Samenvatting </a:t>
            </a:r>
            <a:endParaRPr/>
          </a:p>
        </p:txBody>
      </p:sp>
      <p:sp>
        <p:nvSpPr>
          <p:cNvPr id="138" name="Google Shape;138;p8"/>
          <p:cNvSpPr txBox="1">
            <a:spLocks noGrp="1"/>
          </p:cNvSpPr>
          <p:nvPr>
            <p:ph type="body" idx="1"/>
          </p:nvPr>
        </p:nvSpPr>
        <p:spPr>
          <a:xfrm>
            <a:off x="1728000" y="1915200"/>
            <a:ext cx="9888000" cy="36720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1"/>
              </a:buClr>
              <a:buSzPts val="3240"/>
              <a:buFont typeface="Arial"/>
              <a:buNone/>
            </a:pPr>
            <a:r>
              <a:rPr lang="nl-BE" sz="3600"/>
              <a:t>BENEFITS + PRAKTISCH + FACILITATIE </a:t>
            </a:r>
            <a:endParaRPr/>
          </a:p>
        </p:txBody>
      </p:sp>
      <p:sp>
        <p:nvSpPr>
          <p:cNvPr id="139" name="Google Shape;139;p8"/>
          <p:cNvSpPr txBox="1"/>
          <p:nvPr/>
        </p:nvSpPr>
        <p:spPr>
          <a:xfrm>
            <a:off x="885217" y="2874037"/>
            <a:ext cx="3686783" cy="1754326"/>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nl-BE" sz="1800" b="0" i="0" u="none" strike="noStrike" cap="none">
                <a:solidFill>
                  <a:schemeClr val="dk1"/>
                </a:solidFill>
                <a:latin typeface="Calibri"/>
                <a:ea typeface="Calibri"/>
                <a:cs typeface="Calibri"/>
                <a:sym typeface="Calibri"/>
              </a:rPr>
              <a:t>Wat is het </a:t>
            </a:r>
            <a:r>
              <a:rPr lang="nl-BE" sz="1800" b="1" i="0" u="none" strike="noStrike" cap="none">
                <a:solidFill>
                  <a:schemeClr val="dk1"/>
                </a:solidFill>
                <a:latin typeface="Calibri"/>
                <a:ea typeface="Calibri"/>
                <a:cs typeface="Calibri"/>
                <a:sym typeface="Calibri"/>
              </a:rPr>
              <a:t>probleem</a:t>
            </a:r>
            <a:r>
              <a:rPr lang="nl-BE" sz="1800" b="0" i="0" u="none" strike="noStrike" cap="none">
                <a:solidFill>
                  <a:schemeClr val="dk1"/>
                </a:solidFill>
                <a:latin typeface="Calibri"/>
                <a:ea typeface="Calibri"/>
                <a:cs typeface="Calibri"/>
                <a:sym typeface="Calibri"/>
              </a:rPr>
              <a:t> met deze soort? Waarom wordt deze soort bestreden?</a:t>
            </a:r>
            <a:endParaRPr/>
          </a:p>
          <a:p>
            <a:pPr marL="457200" marR="0" lvl="1" indent="0" algn="l" rtl="0">
              <a:spcBef>
                <a:spcPts val="0"/>
              </a:spcBef>
              <a:spcAft>
                <a:spcPts val="0"/>
              </a:spcAft>
              <a:buNone/>
            </a:pPr>
            <a:r>
              <a:rPr lang="nl-BE" sz="1800" b="0" i="0" u="none" strike="noStrike" cap="none">
                <a:solidFill>
                  <a:schemeClr val="dk1"/>
                </a:solidFill>
                <a:latin typeface="Calibri"/>
                <a:ea typeface="Calibri"/>
                <a:cs typeface="Calibri"/>
                <a:sym typeface="Calibri"/>
              </a:rPr>
              <a:t>1. Voor </a:t>
            </a:r>
            <a:r>
              <a:rPr lang="nl-BE" sz="1800" b="1" i="0" u="none" strike="noStrike" cap="none">
                <a:solidFill>
                  <a:schemeClr val="dk1"/>
                </a:solidFill>
                <a:latin typeface="Calibri"/>
                <a:ea typeface="Calibri"/>
                <a:cs typeface="Calibri"/>
                <a:sym typeface="Calibri"/>
              </a:rPr>
              <a:t>natuur</a:t>
            </a:r>
            <a:r>
              <a:rPr lang="nl-BE" sz="1800" b="0" i="0" u="none" strike="noStrike" cap="none">
                <a:solidFill>
                  <a:schemeClr val="dk1"/>
                </a:solidFill>
                <a:latin typeface="Calibri"/>
                <a:ea typeface="Calibri"/>
                <a:cs typeface="Calibri"/>
                <a:sym typeface="Calibri"/>
              </a:rPr>
              <a:t> en biodiversiteit</a:t>
            </a:r>
            <a:endParaRPr/>
          </a:p>
          <a:p>
            <a:pPr marL="457200" marR="0" lvl="1" indent="0" algn="l" rtl="0">
              <a:spcBef>
                <a:spcPts val="0"/>
              </a:spcBef>
              <a:spcAft>
                <a:spcPts val="0"/>
              </a:spcAft>
              <a:buNone/>
            </a:pPr>
            <a:r>
              <a:rPr lang="nl-BE" sz="1800" b="0" i="0" u="none" strike="noStrike" cap="none">
                <a:solidFill>
                  <a:schemeClr val="dk1"/>
                </a:solidFill>
                <a:latin typeface="Calibri"/>
                <a:ea typeface="Calibri"/>
                <a:cs typeface="Calibri"/>
                <a:sym typeface="Calibri"/>
              </a:rPr>
              <a:t>2. Voor de </a:t>
            </a:r>
            <a:r>
              <a:rPr lang="nl-BE" sz="1800" b="1" i="0" u="none" strike="noStrike" cap="none">
                <a:solidFill>
                  <a:schemeClr val="dk1"/>
                </a:solidFill>
                <a:latin typeface="Calibri"/>
                <a:ea typeface="Calibri"/>
                <a:cs typeface="Calibri"/>
                <a:sym typeface="Calibri"/>
              </a:rPr>
              <a:t>betrokkene</a:t>
            </a:r>
            <a:r>
              <a:rPr lang="nl-BE" sz="1800" b="0" i="0" u="none" strike="noStrike" cap="none">
                <a:solidFill>
                  <a:schemeClr val="dk1"/>
                </a:solidFill>
                <a:latin typeface="Calibri"/>
                <a:ea typeface="Calibri"/>
                <a:cs typeface="Calibri"/>
                <a:sym typeface="Calibri"/>
              </a:rPr>
              <a:t>: what’s in it for me?</a:t>
            </a:r>
            <a:endParaRPr/>
          </a:p>
        </p:txBody>
      </p:sp>
      <p:sp>
        <p:nvSpPr>
          <p:cNvPr id="140" name="Google Shape;140;p8"/>
          <p:cNvSpPr txBox="1"/>
          <p:nvPr/>
        </p:nvSpPr>
        <p:spPr>
          <a:xfrm>
            <a:off x="5097294" y="4070675"/>
            <a:ext cx="3433864" cy="2585323"/>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800"/>
              <a:buFont typeface="Calibri"/>
              <a:buAutoNum type="arabicPeriod"/>
            </a:pPr>
            <a:r>
              <a:rPr lang="nl-BE" sz="1800">
                <a:solidFill>
                  <a:schemeClr val="dk1"/>
                </a:solidFill>
                <a:latin typeface="Calibri"/>
                <a:ea typeface="Calibri"/>
                <a:cs typeface="Calibri"/>
                <a:sym typeface="Calibri"/>
              </a:rPr>
              <a:t>Hoe </a:t>
            </a:r>
            <a:r>
              <a:rPr lang="nl-BE" sz="1800" b="1">
                <a:solidFill>
                  <a:schemeClr val="dk1"/>
                </a:solidFill>
                <a:latin typeface="Calibri"/>
                <a:ea typeface="Calibri"/>
                <a:cs typeface="Calibri"/>
                <a:sym typeface="Calibri"/>
              </a:rPr>
              <a:t>herken</a:t>
            </a:r>
            <a:r>
              <a:rPr lang="nl-BE" sz="1800">
                <a:solidFill>
                  <a:schemeClr val="dk1"/>
                </a:solidFill>
                <a:latin typeface="Calibri"/>
                <a:ea typeface="Calibri"/>
                <a:cs typeface="Calibri"/>
                <a:sym typeface="Calibri"/>
              </a:rPr>
              <a:t> ik deze soort?</a:t>
            </a:r>
            <a:endParaRPr/>
          </a:p>
          <a:p>
            <a:pPr marL="342900" marR="0" lvl="0" indent="-342900" algn="l" rtl="0">
              <a:spcBef>
                <a:spcPts val="0"/>
              </a:spcBef>
              <a:spcAft>
                <a:spcPts val="0"/>
              </a:spcAft>
              <a:buClr>
                <a:schemeClr val="dk1"/>
              </a:buClr>
              <a:buSzPts val="1800"/>
              <a:buFont typeface="Calibri"/>
              <a:buAutoNum type="arabicPeriod"/>
            </a:pPr>
            <a:r>
              <a:rPr lang="nl-BE" sz="1800">
                <a:solidFill>
                  <a:schemeClr val="dk1"/>
                </a:solidFill>
                <a:latin typeface="Calibri"/>
                <a:ea typeface="Calibri"/>
                <a:cs typeface="Calibri"/>
                <a:sym typeface="Calibri"/>
              </a:rPr>
              <a:t>Waar/hoe </a:t>
            </a:r>
            <a:r>
              <a:rPr lang="nl-BE" sz="1800" b="1">
                <a:solidFill>
                  <a:schemeClr val="dk1"/>
                </a:solidFill>
                <a:latin typeface="Calibri"/>
                <a:ea typeface="Calibri"/>
                <a:cs typeface="Calibri"/>
                <a:sym typeface="Calibri"/>
              </a:rPr>
              <a:t>meld</a:t>
            </a:r>
            <a:r>
              <a:rPr lang="nl-BE" sz="1800">
                <a:solidFill>
                  <a:schemeClr val="dk1"/>
                </a:solidFill>
                <a:latin typeface="Calibri"/>
                <a:ea typeface="Calibri"/>
                <a:cs typeface="Calibri"/>
                <a:sym typeface="Calibri"/>
              </a:rPr>
              <a:t> ik deze soort?</a:t>
            </a:r>
            <a:endParaRPr/>
          </a:p>
          <a:p>
            <a:pPr marL="342900" marR="0" lvl="0" indent="-342900" algn="l" rtl="0">
              <a:spcBef>
                <a:spcPts val="0"/>
              </a:spcBef>
              <a:spcAft>
                <a:spcPts val="0"/>
              </a:spcAft>
              <a:buClr>
                <a:schemeClr val="dk1"/>
              </a:buClr>
              <a:buSzPts val="1800"/>
              <a:buFont typeface="Calibri"/>
              <a:buAutoNum type="arabicPeriod"/>
            </a:pPr>
            <a:r>
              <a:rPr lang="nl-BE" sz="1800" b="1">
                <a:solidFill>
                  <a:schemeClr val="dk1"/>
                </a:solidFill>
                <a:latin typeface="Calibri"/>
                <a:ea typeface="Calibri"/>
                <a:cs typeface="Calibri"/>
                <a:sym typeface="Calibri"/>
              </a:rPr>
              <a:t>Waar</a:t>
            </a:r>
            <a:r>
              <a:rPr lang="nl-BE" sz="1800">
                <a:solidFill>
                  <a:schemeClr val="dk1"/>
                </a:solidFill>
                <a:latin typeface="Calibri"/>
                <a:ea typeface="Calibri"/>
                <a:cs typeface="Calibri"/>
                <a:sym typeface="Calibri"/>
              </a:rPr>
              <a:t> leeft de soort (al)?</a:t>
            </a:r>
            <a:endParaRPr/>
          </a:p>
          <a:p>
            <a:pPr marL="342900" marR="0" lvl="0" indent="-342900" algn="l" rtl="0">
              <a:spcBef>
                <a:spcPts val="0"/>
              </a:spcBef>
              <a:spcAft>
                <a:spcPts val="0"/>
              </a:spcAft>
              <a:buClr>
                <a:schemeClr val="dk1"/>
              </a:buClr>
              <a:buSzPts val="1800"/>
              <a:buFont typeface="Calibri"/>
              <a:buAutoNum type="arabicPeriod"/>
            </a:pPr>
            <a:r>
              <a:rPr lang="nl-BE" sz="1800" b="1">
                <a:solidFill>
                  <a:schemeClr val="dk1"/>
                </a:solidFill>
                <a:latin typeface="Calibri"/>
                <a:ea typeface="Calibri"/>
                <a:cs typeface="Calibri"/>
                <a:sym typeface="Calibri"/>
              </a:rPr>
              <a:t>Hoe</a:t>
            </a:r>
            <a:r>
              <a:rPr lang="nl-BE" sz="1800">
                <a:solidFill>
                  <a:schemeClr val="dk1"/>
                </a:solidFill>
                <a:latin typeface="Calibri"/>
                <a:ea typeface="Calibri"/>
                <a:cs typeface="Calibri"/>
                <a:sym typeface="Calibri"/>
              </a:rPr>
              <a:t> kan de soort worden bestreden?</a:t>
            </a:r>
            <a:endParaRPr/>
          </a:p>
          <a:p>
            <a:pPr marL="342900" marR="0" lvl="0" indent="-342900" algn="l" rtl="0">
              <a:spcBef>
                <a:spcPts val="0"/>
              </a:spcBef>
              <a:spcAft>
                <a:spcPts val="0"/>
              </a:spcAft>
              <a:buClr>
                <a:schemeClr val="dk1"/>
              </a:buClr>
              <a:buSzPts val="1800"/>
              <a:buFont typeface="Calibri"/>
              <a:buAutoNum type="arabicPeriod"/>
            </a:pPr>
            <a:r>
              <a:rPr lang="nl-BE" sz="1800" b="1">
                <a:solidFill>
                  <a:schemeClr val="dk1"/>
                </a:solidFill>
                <a:latin typeface="Calibri"/>
                <a:ea typeface="Calibri"/>
                <a:cs typeface="Calibri"/>
                <a:sym typeface="Calibri"/>
              </a:rPr>
              <a:t>Wat te doen </a:t>
            </a:r>
            <a:r>
              <a:rPr lang="nl-BE" sz="1800">
                <a:solidFill>
                  <a:schemeClr val="dk1"/>
                </a:solidFill>
                <a:latin typeface="Calibri"/>
                <a:ea typeface="Calibri"/>
                <a:cs typeface="Calibri"/>
                <a:sym typeface="Calibri"/>
              </a:rPr>
              <a:t>bij… (steek, brandwond, schade, …)?</a:t>
            </a:r>
            <a:endParaRPr/>
          </a:p>
          <a:p>
            <a:pPr marL="342900" marR="0" lvl="0" indent="-342900" algn="l" rtl="0">
              <a:spcBef>
                <a:spcPts val="0"/>
              </a:spcBef>
              <a:spcAft>
                <a:spcPts val="0"/>
              </a:spcAft>
              <a:buClr>
                <a:schemeClr val="dk1"/>
              </a:buClr>
              <a:buSzPts val="1800"/>
              <a:buFont typeface="Calibri"/>
              <a:buAutoNum type="arabicPeriod"/>
            </a:pPr>
            <a:r>
              <a:rPr lang="nl-BE" sz="1800">
                <a:solidFill>
                  <a:schemeClr val="dk1"/>
                </a:solidFill>
                <a:latin typeface="Calibri"/>
                <a:ea typeface="Calibri"/>
                <a:cs typeface="Calibri"/>
                <a:sym typeface="Calibri"/>
              </a:rPr>
              <a:t>Meer info </a:t>
            </a:r>
            <a:endParaRPr/>
          </a:p>
          <a:p>
            <a:pPr marL="342900" marR="0" lvl="0" indent="-22860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1" name="Google Shape;141;p8"/>
          <p:cNvSpPr txBox="1"/>
          <p:nvPr/>
        </p:nvSpPr>
        <p:spPr>
          <a:xfrm>
            <a:off x="9377464" y="2827870"/>
            <a:ext cx="2238536" cy="2031325"/>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nl-BE" sz="1800" b="1">
                <a:solidFill>
                  <a:schemeClr val="dk1"/>
                </a:solidFill>
                <a:latin typeface="Calibri"/>
                <a:ea typeface="Calibri"/>
                <a:cs typeface="Calibri"/>
                <a:sym typeface="Calibri"/>
              </a:rPr>
              <a:t>Gebruiksgemak</a:t>
            </a:r>
            <a:r>
              <a:rPr lang="nl-BE" sz="1800">
                <a:solidFill>
                  <a:schemeClr val="dk1"/>
                </a:solidFill>
                <a:latin typeface="Calibri"/>
                <a:ea typeface="Calibri"/>
                <a:cs typeface="Calibri"/>
                <a:sym typeface="Calibri"/>
              </a:rPr>
              <a:t>:</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nl-BE" sz="1800">
                <a:solidFill>
                  <a:schemeClr val="dk1"/>
                </a:solidFill>
                <a:latin typeface="Calibri"/>
                <a:ea typeface="Calibri"/>
                <a:cs typeface="Calibri"/>
                <a:sym typeface="Calibri"/>
              </a:rPr>
              <a:t>- herkenning</a:t>
            </a:r>
            <a:endParaRPr/>
          </a:p>
          <a:p>
            <a:pPr marL="0" marR="0" lvl="0" indent="0" algn="l" rtl="0">
              <a:spcBef>
                <a:spcPts val="0"/>
              </a:spcBef>
              <a:spcAft>
                <a:spcPts val="0"/>
              </a:spcAft>
              <a:buNone/>
            </a:pPr>
            <a:r>
              <a:rPr lang="nl-BE" sz="1800">
                <a:solidFill>
                  <a:schemeClr val="dk1"/>
                </a:solidFill>
                <a:latin typeface="Calibri"/>
                <a:ea typeface="Calibri"/>
                <a:cs typeface="Calibri"/>
                <a:sym typeface="Calibri"/>
              </a:rPr>
              <a:t>- melding</a:t>
            </a:r>
            <a:endParaRPr/>
          </a:p>
          <a:p>
            <a:pPr marL="0" marR="0" lvl="0" indent="0" algn="l" rtl="0">
              <a:spcBef>
                <a:spcPts val="0"/>
              </a:spcBef>
              <a:spcAft>
                <a:spcPts val="0"/>
              </a:spcAft>
              <a:buNone/>
            </a:pPr>
            <a:r>
              <a:rPr lang="nl-BE" sz="1800">
                <a:solidFill>
                  <a:schemeClr val="dk1"/>
                </a:solidFill>
                <a:latin typeface="Calibri"/>
                <a:ea typeface="Calibri"/>
                <a:cs typeface="Calibri"/>
                <a:sym typeface="Calibri"/>
              </a:rPr>
              <a:t>- bestrijding</a:t>
            </a:r>
            <a:endParaRPr/>
          </a:p>
          <a:p>
            <a:pPr marL="0" marR="0" lvl="0" indent="0" algn="l" rtl="0">
              <a:spcBef>
                <a:spcPts val="0"/>
              </a:spcBef>
              <a:spcAft>
                <a:spcPts val="0"/>
              </a:spcAft>
              <a:buNone/>
            </a:pPr>
            <a:r>
              <a:rPr lang="nl-BE" sz="1800">
                <a:solidFill>
                  <a:schemeClr val="dk1"/>
                </a:solidFill>
                <a:latin typeface="Calibri"/>
                <a:ea typeface="Calibri"/>
                <a:cs typeface="Calibri"/>
                <a:sym typeface="Calibri"/>
              </a:rPr>
              <a:t>- alternatieven </a:t>
            </a:r>
            <a:endParaRPr/>
          </a:p>
          <a:p>
            <a:pPr marL="0" marR="0" lvl="0" indent="0" algn="l" rtl="0">
              <a:spcBef>
                <a:spcPts val="0"/>
              </a:spcBef>
              <a:spcAft>
                <a:spcPts val="0"/>
              </a:spcAft>
              <a:buNone/>
            </a:pPr>
            <a:r>
              <a:rPr lang="nl-BE" sz="1800">
                <a:solidFill>
                  <a:schemeClr val="dk1"/>
                </a:solidFill>
                <a:latin typeface="Calibri"/>
                <a:ea typeface="Calibri"/>
                <a:cs typeface="Calibri"/>
                <a:sym typeface="Calibri"/>
              </a:rPr>
              <a:t>- meer info</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42" name="Google Shape;142;p8"/>
          <p:cNvCxnSpPr/>
          <p:nvPr/>
        </p:nvCxnSpPr>
        <p:spPr>
          <a:xfrm flipH="1">
            <a:off x="3939702" y="2431915"/>
            <a:ext cx="768485" cy="355410"/>
          </a:xfrm>
          <a:prstGeom prst="straightConnector1">
            <a:avLst/>
          </a:prstGeom>
          <a:noFill/>
          <a:ln w="57150" cap="flat" cmpd="sng">
            <a:solidFill>
              <a:schemeClr val="accent1"/>
            </a:solidFill>
            <a:prstDash val="solid"/>
            <a:miter lim="800000"/>
            <a:headEnd type="none" w="sm" len="sm"/>
            <a:tailEnd type="triangle" w="med" len="med"/>
          </a:ln>
        </p:spPr>
      </p:cxnSp>
      <p:cxnSp>
        <p:nvCxnSpPr>
          <p:cNvPr id="143" name="Google Shape;143;p8"/>
          <p:cNvCxnSpPr/>
          <p:nvPr/>
        </p:nvCxnSpPr>
        <p:spPr>
          <a:xfrm>
            <a:off x="6663447" y="2441643"/>
            <a:ext cx="0" cy="1449421"/>
          </a:xfrm>
          <a:prstGeom prst="straightConnector1">
            <a:avLst/>
          </a:prstGeom>
          <a:noFill/>
          <a:ln w="57150" cap="flat" cmpd="sng">
            <a:solidFill>
              <a:schemeClr val="accent1"/>
            </a:solidFill>
            <a:prstDash val="solid"/>
            <a:miter lim="800000"/>
            <a:headEnd type="none" w="sm" len="sm"/>
            <a:tailEnd type="triangle" w="med" len="med"/>
          </a:ln>
        </p:spPr>
      </p:cxnSp>
      <p:cxnSp>
        <p:nvCxnSpPr>
          <p:cNvPr id="144" name="Google Shape;144;p8"/>
          <p:cNvCxnSpPr/>
          <p:nvPr/>
        </p:nvCxnSpPr>
        <p:spPr>
          <a:xfrm>
            <a:off x="8287966" y="2519464"/>
            <a:ext cx="914400" cy="457200"/>
          </a:xfrm>
          <a:prstGeom prst="straightConnector1">
            <a:avLst/>
          </a:prstGeom>
          <a:noFill/>
          <a:ln w="57150" cap="flat" cmpd="sng">
            <a:solidFill>
              <a:schemeClr val="accent1"/>
            </a:solidFill>
            <a:prstDash val="solid"/>
            <a:miter lim="800000"/>
            <a:headEnd type="none" w="sm" len="sm"/>
            <a:tailEnd type="triangle" w="med" len="med"/>
          </a:ln>
        </p:spPr>
      </p:cxnSp>
    </p:spTree>
  </p:cSld>
  <p:clrMapOvr>
    <a:masterClrMapping/>
  </p:clrMapOvr>
</p:sld>
</file>

<file path=ppt/theme/theme1.xml><?xml version="1.0" encoding="utf-8"?>
<a:theme xmlns:a="http://schemas.openxmlformats.org/drawingml/2006/main" name="Aangepast ontwerp">
  <a:themeElements>
    <a:clrScheme name="INBO">
      <a:dk1>
        <a:srgbClr val="000000"/>
      </a:dk1>
      <a:lt1>
        <a:srgbClr val="FFFFFF"/>
      </a:lt1>
      <a:dk2>
        <a:srgbClr val="C04384"/>
      </a:dk2>
      <a:lt2>
        <a:srgbClr val="EEECE1"/>
      </a:lt2>
      <a:accent1>
        <a:srgbClr val="356196"/>
      </a:accent1>
      <a:accent2>
        <a:srgbClr val="843860"/>
      </a:accent2>
      <a:accent3>
        <a:srgbClr val="C2C444"/>
      </a:accent3>
      <a:accent4>
        <a:srgbClr val="C04384"/>
      </a:accent4>
      <a:accent5>
        <a:srgbClr val="356196"/>
      </a:accent5>
      <a:accent6>
        <a:srgbClr val="84386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1523</Words>
  <Application>Microsoft Office PowerPoint</Application>
  <PresentationFormat>Breedbeeld</PresentationFormat>
  <Paragraphs>196</Paragraphs>
  <Slides>28</Slides>
  <Notes>28</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28</vt:i4>
      </vt:variant>
    </vt:vector>
  </HeadingPairs>
  <TitlesOfParts>
    <vt:vector size="32" baseType="lpstr">
      <vt:lpstr>Roboto</vt:lpstr>
      <vt:lpstr>Arial</vt:lpstr>
      <vt:lpstr>Calibri</vt:lpstr>
      <vt:lpstr>Aangepast ontwerp</vt:lpstr>
      <vt:lpstr>PowerPoint-presentatie</vt:lpstr>
      <vt:lpstr>Waar loop jij tegen aan?</vt:lpstr>
      <vt:lpstr>Doelstellingen en doelgroepen</vt:lpstr>
      <vt:lpstr>Waarom moet je communiceren over IUS?</vt:lpstr>
      <vt:lpstr>LIFE DUNIAS</vt:lpstr>
      <vt:lpstr>LIFE DUNIAS</vt:lpstr>
      <vt:lpstr>Casussen </vt:lpstr>
      <vt:lpstr>Voorbeeld – casussen </vt:lpstr>
      <vt:lpstr>Samenvatting </vt:lpstr>
      <vt:lpstr>Van algemene naar specifieke doelstellingen</vt:lpstr>
      <vt:lpstr>Maatwerk </vt:lpstr>
      <vt:lpstr>Extra tip</vt:lpstr>
      <vt:lpstr>Participatie en transparantie</vt:lpstr>
      <vt:lpstr>Participatie en transparantie </vt:lpstr>
      <vt:lpstr>Werf communicatie</vt:lpstr>
      <vt:lpstr>Illustreer: soms zegt 1 beeld meer dan 1000 woorden</vt:lpstr>
      <vt:lpstr>Voor en (net) na zeereep Knokke</vt:lpstr>
      <vt:lpstr>Wanneer communiceer je?</vt:lpstr>
      <vt:lpstr>Wanneer communiceer je?</vt:lpstr>
      <vt:lpstr>LIFE DUNIAS</vt:lpstr>
      <vt:lpstr>PowerPoint-presentatie</vt:lpstr>
      <vt:lpstr>LIFE DUNIAS </vt:lpstr>
      <vt:lpstr>Hoe communiceer je?</vt:lpstr>
      <vt:lpstr>Hoe communiceer je?</vt:lpstr>
      <vt:lpstr>PowerPoint-presentatie</vt:lpstr>
      <vt:lpstr>Specifieke doelstellingen</vt:lpstr>
      <vt:lpstr>Samengevat: jouw checklist </vt:lpstr>
      <vt:lpstr>Meer weten?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VIJNCKE, Petra</dc:creator>
  <cp:lastModifiedBy>VIJNCKE, Petra</cp:lastModifiedBy>
  <cp:revision>3</cp:revision>
  <dcterms:created xsi:type="dcterms:W3CDTF">2023-01-31T14:15:04Z</dcterms:created>
  <dcterms:modified xsi:type="dcterms:W3CDTF">2023-10-16T13:05:40Z</dcterms:modified>
</cp:coreProperties>
</file>