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27"/>
  </p:notesMasterIdLst>
  <p:sldIdLst>
    <p:sldId id="313" r:id="rId3"/>
    <p:sldId id="256" r:id="rId4"/>
    <p:sldId id="258" r:id="rId5"/>
    <p:sldId id="259" r:id="rId6"/>
    <p:sldId id="260" r:id="rId7"/>
    <p:sldId id="261" r:id="rId8"/>
    <p:sldId id="279" r:id="rId9"/>
    <p:sldId id="280" r:id="rId10"/>
    <p:sldId id="262" r:id="rId11"/>
    <p:sldId id="268" r:id="rId12"/>
    <p:sldId id="263" r:id="rId13"/>
    <p:sldId id="264" r:id="rId14"/>
    <p:sldId id="266" r:id="rId15"/>
    <p:sldId id="270" r:id="rId16"/>
    <p:sldId id="267" r:id="rId17"/>
    <p:sldId id="271" r:id="rId18"/>
    <p:sldId id="272" r:id="rId19"/>
    <p:sldId id="274" r:id="rId20"/>
    <p:sldId id="275" r:id="rId21"/>
    <p:sldId id="276" r:id="rId22"/>
    <p:sldId id="277" r:id="rId23"/>
    <p:sldId id="265" r:id="rId24"/>
    <p:sldId id="273" r:id="rId25"/>
    <p:sldId id="278" r:id="rId26"/>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0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0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0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000" kern="1200">
        <a:solidFill>
          <a:schemeClr val="tx1"/>
        </a:solidFill>
        <a:latin typeface="Arial" charset="0"/>
        <a:ea typeface="ＭＳ Ｐゴシック" pitchFamily="1" charset="-128"/>
        <a:cs typeface="+mn-cs"/>
      </a:defRPr>
    </a:lvl5pPr>
    <a:lvl6pPr marL="2286000" algn="l" defTabSz="914400" rtl="0" eaLnBrk="1" latinLnBrk="0" hangingPunct="1">
      <a:defRPr sz="2000" kern="1200">
        <a:solidFill>
          <a:schemeClr val="tx1"/>
        </a:solidFill>
        <a:latin typeface="Arial" charset="0"/>
        <a:ea typeface="ＭＳ Ｐゴシック" pitchFamily="1" charset="-128"/>
        <a:cs typeface="+mn-cs"/>
      </a:defRPr>
    </a:lvl6pPr>
    <a:lvl7pPr marL="2743200" algn="l" defTabSz="914400" rtl="0" eaLnBrk="1" latinLnBrk="0" hangingPunct="1">
      <a:defRPr sz="2000" kern="1200">
        <a:solidFill>
          <a:schemeClr val="tx1"/>
        </a:solidFill>
        <a:latin typeface="Arial" charset="0"/>
        <a:ea typeface="ＭＳ Ｐゴシック" pitchFamily="1" charset="-128"/>
        <a:cs typeface="+mn-cs"/>
      </a:defRPr>
    </a:lvl7pPr>
    <a:lvl8pPr marL="3200400" algn="l" defTabSz="914400" rtl="0" eaLnBrk="1" latinLnBrk="0" hangingPunct="1">
      <a:defRPr sz="2000" kern="1200">
        <a:solidFill>
          <a:schemeClr val="tx1"/>
        </a:solidFill>
        <a:latin typeface="Arial" charset="0"/>
        <a:ea typeface="ＭＳ Ｐゴシック" pitchFamily="1" charset="-128"/>
        <a:cs typeface="+mn-cs"/>
      </a:defRPr>
    </a:lvl8pPr>
    <a:lvl9pPr marL="3657600" algn="l" defTabSz="914400" rtl="0" eaLnBrk="1" latinLnBrk="0" hangingPunct="1">
      <a:defRPr sz="2000"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4140"/>
    <a:srgbClr val="85BCE9"/>
    <a:srgbClr val="A0BF38"/>
    <a:srgbClr val="595D4C"/>
    <a:srgbClr val="CBC6BB"/>
    <a:srgbClr val="474A39"/>
    <a:srgbClr val="95B41E"/>
    <a:srgbClr val="CEA6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0977" autoAdjust="0"/>
  </p:normalViewPr>
  <p:slideViewPr>
    <p:cSldViewPr>
      <p:cViewPr varScale="1">
        <p:scale>
          <a:sx n="146" d="100"/>
          <a:sy n="146" d="100"/>
        </p:scale>
        <p:origin x="2268" y="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jorn Pollyn" userId="9add9c44-5ca9-4e38-bb12-ccb43da1662a" providerId="ADAL" clId="{8BEA5FC9-1B1C-4AD1-BB6C-36AF7B8BD8B2}"/>
    <pc:docChg chg="custSel addSld modSld sldOrd">
      <pc:chgData name="Bjorn Pollyn" userId="9add9c44-5ca9-4e38-bb12-ccb43da1662a" providerId="ADAL" clId="{8BEA5FC9-1B1C-4AD1-BB6C-36AF7B8BD8B2}" dt="2023-09-27T14:17:17.828" v="489"/>
      <pc:docMkLst>
        <pc:docMk/>
      </pc:docMkLst>
      <pc:sldChg chg="modNotesTx">
        <pc:chgData name="Bjorn Pollyn" userId="9add9c44-5ca9-4e38-bb12-ccb43da1662a" providerId="ADAL" clId="{8BEA5FC9-1B1C-4AD1-BB6C-36AF7B8BD8B2}" dt="2023-09-27T11:06:51.797" v="486" actId="20577"/>
        <pc:sldMkLst>
          <pc:docMk/>
          <pc:sldMk cId="1271746551" sldId="260"/>
        </pc:sldMkLst>
      </pc:sldChg>
      <pc:sldChg chg="addSp delSp modSp add mod modNotesTx">
        <pc:chgData name="Bjorn Pollyn" userId="9add9c44-5ca9-4e38-bb12-ccb43da1662a" providerId="ADAL" clId="{8BEA5FC9-1B1C-4AD1-BB6C-36AF7B8BD8B2}" dt="2023-09-27T10:53:44.573" v="256" actId="1076"/>
        <pc:sldMkLst>
          <pc:docMk/>
          <pc:sldMk cId="58400502" sldId="279"/>
        </pc:sldMkLst>
        <pc:spChg chg="mod">
          <ac:chgData name="Bjorn Pollyn" userId="9add9c44-5ca9-4e38-bb12-ccb43da1662a" providerId="ADAL" clId="{8BEA5FC9-1B1C-4AD1-BB6C-36AF7B8BD8B2}" dt="2023-09-27T10:44:59.761" v="13" actId="20577"/>
          <ac:spMkLst>
            <pc:docMk/>
            <pc:sldMk cId="58400502" sldId="279"/>
            <ac:spMk id="2" creationId="{6DBEE135-4640-3135-49A6-8BCED04068AE}"/>
          </ac:spMkLst>
        </pc:spChg>
        <pc:spChg chg="del mod">
          <ac:chgData name="Bjorn Pollyn" userId="9add9c44-5ca9-4e38-bb12-ccb43da1662a" providerId="ADAL" clId="{8BEA5FC9-1B1C-4AD1-BB6C-36AF7B8BD8B2}" dt="2023-09-27T10:45:30.459" v="14" actId="931"/>
          <ac:spMkLst>
            <pc:docMk/>
            <pc:sldMk cId="58400502" sldId="279"/>
            <ac:spMk id="3" creationId="{B931C009-BD07-F5DA-FB82-415B6B4D5AB9}"/>
          </ac:spMkLst>
        </pc:spChg>
        <pc:spChg chg="add del mod">
          <ac:chgData name="Bjorn Pollyn" userId="9add9c44-5ca9-4e38-bb12-ccb43da1662a" providerId="ADAL" clId="{8BEA5FC9-1B1C-4AD1-BB6C-36AF7B8BD8B2}" dt="2023-09-27T10:51:27.847" v="159" actId="931"/>
          <ac:spMkLst>
            <pc:docMk/>
            <pc:sldMk cId="58400502" sldId="279"/>
            <ac:spMk id="8" creationId="{AAB11EC8-0495-DED2-9615-88741464F03B}"/>
          </ac:spMkLst>
        </pc:spChg>
        <pc:picChg chg="add del mod">
          <ac:chgData name="Bjorn Pollyn" userId="9add9c44-5ca9-4e38-bb12-ccb43da1662a" providerId="ADAL" clId="{8BEA5FC9-1B1C-4AD1-BB6C-36AF7B8BD8B2}" dt="2023-09-27T10:48:08.704" v="157" actId="478"/>
          <ac:picMkLst>
            <pc:docMk/>
            <pc:sldMk cId="58400502" sldId="279"/>
            <ac:picMk id="6" creationId="{0CE55E74-7066-3922-ADB5-EDE46E0CF29F}"/>
          </ac:picMkLst>
        </pc:picChg>
        <pc:picChg chg="add mod">
          <ac:chgData name="Bjorn Pollyn" userId="9add9c44-5ca9-4e38-bb12-ccb43da1662a" providerId="ADAL" clId="{8BEA5FC9-1B1C-4AD1-BB6C-36AF7B8BD8B2}" dt="2023-09-27T10:53:44.573" v="256" actId="1076"/>
          <ac:picMkLst>
            <pc:docMk/>
            <pc:sldMk cId="58400502" sldId="279"/>
            <ac:picMk id="10" creationId="{C438B04E-E7FD-0C15-35DE-3D5AA2BB9013}"/>
          </ac:picMkLst>
        </pc:picChg>
      </pc:sldChg>
      <pc:sldChg chg="addSp delSp modSp add mod modNotesTx">
        <pc:chgData name="Bjorn Pollyn" userId="9add9c44-5ca9-4e38-bb12-ccb43da1662a" providerId="ADAL" clId="{8BEA5FC9-1B1C-4AD1-BB6C-36AF7B8BD8B2}" dt="2023-09-27T10:53:04.963" v="255" actId="1076"/>
        <pc:sldMkLst>
          <pc:docMk/>
          <pc:sldMk cId="2746395569" sldId="280"/>
        </pc:sldMkLst>
        <pc:spChg chg="mod">
          <ac:chgData name="Bjorn Pollyn" userId="9add9c44-5ca9-4e38-bb12-ccb43da1662a" providerId="ADAL" clId="{8BEA5FC9-1B1C-4AD1-BB6C-36AF7B8BD8B2}" dt="2023-09-27T10:46:45.650" v="27" actId="20577"/>
          <ac:spMkLst>
            <pc:docMk/>
            <pc:sldMk cId="2746395569" sldId="280"/>
            <ac:spMk id="2" creationId="{6DBEE135-4640-3135-49A6-8BCED04068AE}"/>
          </ac:spMkLst>
        </pc:spChg>
        <pc:spChg chg="add del mod">
          <ac:chgData name="Bjorn Pollyn" userId="9add9c44-5ca9-4e38-bb12-ccb43da1662a" providerId="ADAL" clId="{8BEA5FC9-1B1C-4AD1-BB6C-36AF7B8BD8B2}" dt="2023-09-27T10:46:50.404" v="28" actId="931"/>
          <ac:spMkLst>
            <pc:docMk/>
            <pc:sldMk cId="2746395569" sldId="280"/>
            <ac:spMk id="5" creationId="{3563F6F9-A303-CB38-29A4-86E4F23C329B}"/>
          </ac:spMkLst>
        </pc:spChg>
        <pc:spChg chg="add del mod">
          <ac:chgData name="Bjorn Pollyn" userId="9add9c44-5ca9-4e38-bb12-ccb43da1662a" providerId="ADAL" clId="{8BEA5FC9-1B1C-4AD1-BB6C-36AF7B8BD8B2}" dt="2023-09-27T10:52:49.362" v="252" actId="931"/>
          <ac:spMkLst>
            <pc:docMk/>
            <pc:sldMk cId="2746395569" sldId="280"/>
            <ac:spMk id="10" creationId="{8B109F20-BF0F-FC6C-A4B9-7BD0626271DB}"/>
          </ac:spMkLst>
        </pc:spChg>
        <pc:picChg chg="del">
          <ac:chgData name="Bjorn Pollyn" userId="9add9c44-5ca9-4e38-bb12-ccb43da1662a" providerId="ADAL" clId="{8BEA5FC9-1B1C-4AD1-BB6C-36AF7B8BD8B2}" dt="2023-09-27T10:46:40.484" v="23" actId="478"/>
          <ac:picMkLst>
            <pc:docMk/>
            <pc:sldMk cId="2746395569" sldId="280"/>
            <ac:picMk id="6" creationId="{0CE55E74-7066-3922-ADB5-EDE46E0CF29F}"/>
          </ac:picMkLst>
        </pc:picChg>
        <pc:picChg chg="add del mod">
          <ac:chgData name="Bjorn Pollyn" userId="9add9c44-5ca9-4e38-bb12-ccb43da1662a" providerId="ADAL" clId="{8BEA5FC9-1B1C-4AD1-BB6C-36AF7B8BD8B2}" dt="2023-09-27T10:48:12.165" v="158" actId="478"/>
          <ac:picMkLst>
            <pc:docMk/>
            <pc:sldMk cId="2746395569" sldId="280"/>
            <ac:picMk id="8" creationId="{715D6EDD-A13E-6795-2560-5B061E210E3A}"/>
          </ac:picMkLst>
        </pc:picChg>
        <pc:picChg chg="add mod">
          <ac:chgData name="Bjorn Pollyn" userId="9add9c44-5ca9-4e38-bb12-ccb43da1662a" providerId="ADAL" clId="{8BEA5FC9-1B1C-4AD1-BB6C-36AF7B8BD8B2}" dt="2023-09-27T10:53:04.963" v="255" actId="1076"/>
          <ac:picMkLst>
            <pc:docMk/>
            <pc:sldMk cId="2746395569" sldId="280"/>
            <ac:picMk id="12" creationId="{EA58852C-6501-F52C-50D5-25E86510A3C4}"/>
          </ac:picMkLst>
        </pc:picChg>
      </pc:sldChg>
      <pc:sldChg chg="add ord">
        <pc:chgData name="Bjorn Pollyn" userId="9add9c44-5ca9-4e38-bb12-ccb43da1662a" providerId="ADAL" clId="{8BEA5FC9-1B1C-4AD1-BB6C-36AF7B8BD8B2}" dt="2023-09-27T14:17:17.828" v="489"/>
        <pc:sldMkLst>
          <pc:docMk/>
          <pc:sldMk cId="1205168159" sldId="313"/>
        </pc:sldMkLst>
      </pc:sldChg>
    </pc:docChg>
  </pc:docChgLst>
  <pc:docChgLst>
    <pc:chgData name="Bjorn Pollyn" userId="9add9c44-5ca9-4e38-bb12-ccb43da1662a" providerId="ADAL" clId="{F655F043-C76F-47BF-B58F-743E49CF499E}"/>
    <pc:docChg chg="modSld">
      <pc:chgData name="Bjorn Pollyn" userId="9add9c44-5ca9-4e38-bb12-ccb43da1662a" providerId="ADAL" clId="{F655F043-C76F-47BF-B58F-743E49CF499E}" dt="2023-10-16T13:55:04.278" v="107" actId="20577"/>
      <pc:docMkLst>
        <pc:docMk/>
      </pc:docMkLst>
      <pc:sldChg chg="modNotesTx">
        <pc:chgData name="Bjorn Pollyn" userId="9add9c44-5ca9-4e38-bb12-ccb43da1662a" providerId="ADAL" clId="{F655F043-C76F-47BF-B58F-743E49CF499E}" dt="2023-10-16T13:55:04.278" v="107" actId="20577"/>
        <pc:sldMkLst>
          <pc:docMk/>
          <pc:sldMk cId="1163589150" sldId="2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CD645F9C-888F-46AB-AEBB-24D28D255B22}" type="slidenum">
              <a:rPr lang="en-US"/>
              <a:pPr/>
              <a:t>‹nr.›</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1F4E0F-7E12-42B4-BBB1-2D831485C756}" type="slidenum">
              <a:rPr lang="en-US"/>
              <a:pPr/>
              <a:t>2</a:t>
            </a:fld>
            <a:endParaRPr 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2022: 5 maaibeurten die de moeite waren</a:t>
            </a:r>
          </a:p>
          <a:p>
            <a:r>
              <a:rPr lang="nl-BE" dirty="0"/>
              <a:t>2023: 2-3, door laat voorjaar (heel nat, weinig groei, daarna lang droge periode, pas in juli eerste keer gemaaid en een 2e keer in augustus)</a:t>
            </a:r>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11</a:t>
            </a:fld>
            <a:endParaRPr lang="en-US"/>
          </a:p>
        </p:txBody>
      </p:sp>
    </p:spTree>
    <p:extLst>
      <p:ext uri="{BB962C8B-B14F-4D97-AF65-F5344CB8AC3E}">
        <p14:creationId xmlns:p14="http://schemas.microsoft.com/office/powerpoint/2010/main" val="614591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Japanse duizendknoop krijgt voorrang aangezien de reuzenbalsemien voornamelijk langs de waterloop in beheer van provincie staat.</a:t>
            </a:r>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12</a:t>
            </a:fld>
            <a:endParaRPr lang="en-US"/>
          </a:p>
        </p:txBody>
      </p:sp>
    </p:spTree>
    <p:extLst>
      <p:ext uri="{BB962C8B-B14F-4D97-AF65-F5344CB8AC3E}">
        <p14:creationId xmlns:p14="http://schemas.microsoft.com/office/powerpoint/2010/main" val="1156134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Reuzenbalsemien: TODO: overleg met Zottegem</a:t>
            </a:r>
          </a:p>
          <a:p>
            <a:r>
              <a:rPr lang="nl-NL" dirty="0"/>
              <a:t>Medewerking aangelanden om bestrijding op privé te kunnen doen. Medewerking loopt vlot – sommigen zijn zelfs blij dat er actie ondernomen wordt.</a:t>
            </a:r>
            <a:endParaRPr lang="nl-BE" dirty="0"/>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13</a:t>
            </a:fld>
            <a:endParaRPr lang="en-US"/>
          </a:p>
        </p:txBody>
      </p:sp>
    </p:spTree>
    <p:extLst>
      <p:ext uri="{BB962C8B-B14F-4D97-AF65-F5344CB8AC3E}">
        <p14:creationId xmlns:p14="http://schemas.microsoft.com/office/powerpoint/2010/main" val="968411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Bestrijding reuzenbalsemien</a:t>
            </a:r>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14</a:t>
            </a:fld>
            <a:endParaRPr lang="en-US"/>
          </a:p>
        </p:txBody>
      </p:sp>
    </p:spTree>
    <p:extLst>
      <p:ext uri="{BB962C8B-B14F-4D97-AF65-F5344CB8AC3E}">
        <p14:creationId xmlns:p14="http://schemas.microsoft.com/office/powerpoint/2010/main" val="3269774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Vluchtreactie: hoe kleiner de haard hoe groter de vluchtreactie maar zeker niet </a:t>
            </a:r>
            <a:r>
              <a:rPr lang="nl-NL"/>
              <a:t>bij alle haarden</a:t>
            </a:r>
            <a:endParaRPr lang="nl-BE"/>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15</a:t>
            </a:fld>
            <a:endParaRPr lang="en-US"/>
          </a:p>
        </p:txBody>
      </p:sp>
    </p:spTree>
    <p:extLst>
      <p:ext uri="{BB962C8B-B14F-4D97-AF65-F5344CB8AC3E}">
        <p14:creationId xmlns:p14="http://schemas.microsoft.com/office/powerpoint/2010/main" val="71408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Bestrijding Japanse duizendknoop</a:t>
            </a:r>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16</a:t>
            </a:fld>
            <a:endParaRPr lang="en-US"/>
          </a:p>
        </p:txBody>
      </p:sp>
    </p:spTree>
    <p:extLst>
      <p:ext uri="{BB962C8B-B14F-4D97-AF65-F5344CB8AC3E}">
        <p14:creationId xmlns:p14="http://schemas.microsoft.com/office/powerpoint/2010/main" val="2235807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BE" dirty="0"/>
              <a:t>Bestrijding Japanse duizendknoop</a:t>
            </a:r>
          </a:p>
          <a:p>
            <a:endParaRPr lang="nl-BE" dirty="0"/>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17</a:t>
            </a:fld>
            <a:endParaRPr lang="en-US"/>
          </a:p>
        </p:txBody>
      </p:sp>
    </p:spTree>
    <p:extLst>
      <p:ext uri="{BB962C8B-B14F-4D97-AF65-F5344CB8AC3E}">
        <p14:creationId xmlns:p14="http://schemas.microsoft.com/office/powerpoint/2010/main" val="1312063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BE" dirty="0"/>
              <a:t>Bestrijding Japanse duizendknoop </a:t>
            </a:r>
            <a:r>
              <a:rPr lang="nl-BE" dirty="0" err="1"/>
              <a:t>Caildenberg</a:t>
            </a:r>
            <a:r>
              <a:rPr lang="nl-BE" dirty="0"/>
              <a:t>: komt door de barst in de beton</a:t>
            </a:r>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18</a:t>
            </a:fld>
            <a:endParaRPr lang="en-US"/>
          </a:p>
        </p:txBody>
      </p:sp>
    </p:spTree>
    <p:extLst>
      <p:ext uri="{BB962C8B-B14F-4D97-AF65-F5344CB8AC3E}">
        <p14:creationId xmlns:p14="http://schemas.microsoft.com/office/powerpoint/2010/main" val="1559040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BE" dirty="0"/>
              <a:t>Bestrijding Japanse duizendknoop </a:t>
            </a:r>
            <a:r>
              <a:rPr lang="nl-BE" dirty="0" err="1"/>
              <a:t>Caildenberg</a:t>
            </a:r>
            <a:r>
              <a:rPr lang="nl-BE" dirty="0"/>
              <a:t>: geen goede binding tussen EPDM en beton</a:t>
            </a:r>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19</a:t>
            </a:fld>
            <a:endParaRPr lang="en-US"/>
          </a:p>
        </p:txBody>
      </p:sp>
    </p:spTree>
    <p:extLst>
      <p:ext uri="{BB962C8B-B14F-4D97-AF65-F5344CB8AC3E}">
        <p14:creationId xmlns:p14="http://schemas.microsoft.com/office/powerpoint/2010/main" val="541158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BE" dirty="0"/>
              <a:t>Bestrijding Japanse duizendknoop </a:t>
            </a:r>
            <a:r>
              <a:rPr lang="nl-BE" dirty="0" err="1"/>
              <a:t>Caildenberg</a:t>
            </a:r>
            <a:r>
              <a:rPr lang="nl-BE" dirty="0"/>
              <a:t>: groeit door de EPMD</a:t>
            </a:r>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20</a:t>
            </a:fld>
            <a:endParaRPr lang="en-US"/>
          </a:p>
        </p:txBody>
      </p:sp>
    </p:spTree>
    <p:extLst>
      <p:ext uri="{BB962C8B-B14F-4D97-AF65-F5344CB8AC3E}">
        <p14:creationId xmlns:p14="http://schemas.microsoft.com/office/powerpoint/2010/main" val="1873961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JD: problematisch langs </a:t>
            </a:r>
            <a:r>
              <a:rPr lang="nl-NL" dirty="0" err="1"/>
              <a:t>Caildenberg</a:t>
            </a:r>
            <a:endParaRPr lang="nl-BE" dirty="0"/>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3</a:t>
            </a:fld>
            <a:endParaRPr lang="en-US"/>
          </a:p>
        </p:txBody>
      </p:sp>
    </p:spTree>
    <p:extLst>
      <p:ext uri="{BB962C8B-B14F-4D97-AF65-F5344CB8AC3E}">
        <p14:creationId xmlns:p14="http://schemas.microsoft.com/office/powerpoint/2010/main" val="1749097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BE" dirty="0"/>
              <a:t>Bestrijding Japanse duizendknoop </a:t>
            </a:r>
            <a:r>
              <a:rPr lang="nl-BE" dirty="0" err="1"/>
              <a:t>Caildenberg</a:t>
            </a:r>
            <a:r>
              <a:rPr lang="nl-BE" dirty="0"/>
              <a:t>: groeit door de EPMD</a:t>
            </a:r>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21</a:t>
            </a:fld>
            <a:endParaRPr lang="en-US"/>
          </a:p>
        </p:txBody>
      </p:sp>
    </p:spTree>
    <p:extLst>
      <p:ext uri="{BB962C8B-B14F-4D97-AF65-F5344CB8AC3E}">
        <p14:creationId xmlns:p14="http://schemas.microsoft.com/office/powerpoint/2010/main" val="767458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Geen auto’s meer op </a:t>
            </a:r>
            <a:r>
              <a:rPr lang="nl-NL" dirty="0" err="1"/>
              <a:t>Caildenberg</a:t>
            </a:r>
            <a:r>
              <a:rPr lang="nl-NL" dirty="0"/>
              <a:t> wegens grondverschuiving verderop. Exoot is niet </a:t>
            </a:r>
            <a:r>
              <a:rPr lang="nl-NL"/>
              <a:t>de oorzaak.</a:t>
            </a:r>
            <a:endParaRPr lang="nl-BE"/>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22</a:t>
            </a:fld>
            <a:endParaRPr lang="en-US"/>
          </a:p>
        </p:txBody>
      </p:sp>
    </p:spTree>
    <p:extLst>
      <p:ext uri="{BB962C8B-B14F-4D97-AF65-F5344CB8AC3E}">
        <p14:creationId xmlns:p14="http://schemas.microsoft.com/office/powerpoint/2010/main" val="811727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Straat definitief afgesloten voor voertuigen wegens afschuiving verderop. Enkel nog toegankelijk voor fietsers en voetgangers. Uitzondering voor landbouwers.</a:t>
            </a:r>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23</a:t>
            </a:fld>
            <a:endParaRPr lang="en-US"/>
          </a:p>
        </p:txBody>
      </p:sp>
    </p:spTree>
    <p:extLst>
      <p:ext uri="{BB962C8B-B14F-4D97-AF65-F5344CB8AC3E}">
        <p14:creationId xmlns:p14="http://schemas.microsoft.com/office/powerpoint/2010/main" val="2876123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Markeren met paaltjes en oranje koord.</a:t>
            </a:r>
          </a:p>
          <a:p>
            <a:r>
              <a:rPr lang="nl-NL" dirty="0"/>
              <a:t>Voorbeeldbestekken ontvangen van Mol, Vlaanderen (bestrijding regio Antwerpse Kempen), VLM: exoten in bosverband, VMM, Genk, Oudenaarde, VLM, VMM (reuzenbalsemien)</a:t>
            </a:r>
          </a:p>
          <a:p>
            <a:r>
              <a:rPr lang="nl-NL" dirty="0"/>
              <a:t>Vaak over Amerikaanse vogelkers</a:t>
            </a:r>
            <a:endParaRPr lang="nl-BE" dirty="0"/>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4</a:t>
            </a:fld>
            <a:endParaRPr lang="en-US"/>
          </a:p>
        </p:txBody>
      </p:sp>
    </p:spTree>
    <p:extLst>
      <p:ext uri="{BB962C8B-B14F-4D97-AF65-F5344CB8AC3E}">
        <p14:creationId xmlns:p14="http://schemas.microsoft.com/office/powerpoint/2010/main" val="2447202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Inventarisatie: 110 uur, 2.700 euro excl. btw + 100 euro km-vergoeding</a:t>
            </a:r>
          </a:p>
          <a:p>
            <a:r>
              <a:rPr lang="nl-BE" dirty="0"/>
              <a:t>Bestrijding 2022: 450 uur, 8.000 euro excl. btw + 250 euro km-vergoeding</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BE" dirty="0"/>
              <a:t>Bestrijding 2023: 450 uur, 8.400 euro excl. btw + 300 euro km-vergoeding</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BE" dirty="0"/>
              <a:t>Bestrijding 2024: 450 uur, 9.000 euro excl. btw + 300 euro km-vergoeding</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BE" dirty="0"/>
              <a:t>Totaal 29.000 euro excl. btw of 35.000 </a:t>
            </a:r>
            <a:r>
              <a:rPr lang="nl-BE"/>
              <a:t>euro incl</a:t>
            </a:r>
            <a:r>
              <a:rPr lang="nl-BE" dirty="0"/>
              <a:t>. btw</a:t>
            </a:r>
          </a:p>
          <a:p>
            <a:endParaRPr lang="nl-BE" dirty="0"/>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5</a:t>
            </a:fld>
            <a:endParaRPr lang="en-US"/>
          </a:p>
        </p:txBody>
      </p:sp>
    </p:spTree>
    <p:extLst>
      <p:ext uri="{BB962C8B-B14F-4D97-AF65-F5344CB8AC3E}">
        <p14:creationId xmlns:p14="http://schemas.microsoft.com/office/powerpoint/2010/main" val="1010032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Goede resultaten met de reuzenbalsemien: zo goed als weg na 1 jaar waar er geen overstromingen geweest zijn. Waar overstromingen zien we de exoot wel terugkomen omdat het water de zaden meedraagt.</a:t>
            </a:r>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6</a:t>
            </a:fld>
            <a:endParaRPr lang="en-US"/>
          </a:p>
        </p:txBody>
      </p:sp>
    </p:spTree>
    <p:extLst>
      <p:ext uri="{BB962C8B-B14F-4D97-AF65-F5344CB8AC3E}">
        <p14:creationId xmlns:p14="http://schemas.microsoft.com/office/powerpoint/2010/main" val="3536212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BE" dirty="0"/>
              <a:t>Rood: Japanse duizendknoop</a:t>
            </a:r>
          </a:p>
          <a:p>
            <a:r>
              <a:rPr lang="nl-BE" dirty="0"/>
              <a:t>Geel: reuzenbalsemien</a:t>
            </a:r>
          </a:p>
          <a:p>
            <a:r>
              <a:rPr lang="nl-BE" dirty="0"/>
              <a:t>Paars: reuzenberenklauw</a:t>
            </a:r>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7</a:t>
            </a:fld>
            <a:endParaRPr lang="en-US"/>
          </a:p>
        </p:txBody>
      </p:sp>
    </p:spTree>
    <p:extLst>
      <p:ext uri="{BB962C8B-B14F-4D97-AF65-F5344CB8AC3E}">
        <p14:creationId xmlns:p14="http://schemas.microsoft.com/office/powerpoint/2010/main" val="3236671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BE" dirty="0"/>
              <a:t>Rood: Japanse duizendknoop</a:t>
            </a:r>
          </a:p>
          <a:p>
            <a:r>
              <a:rPr lang="nl-BE" dirty="0"/>
              <a:t>Geel: reuzenbalsemien</a:t>
            </a:r>
          </a:p>
          <a:p>
            <a:r>
              <a:rPr lang="nl-BE" dirty="0"/>
              <a:t>Paars: reuzenberenklauw</a:t>
            </a:r>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8</a:t>
            </a:fld>
            <a:endParaRPr lang="en-US"/>
          </a:p>
        </p:txBody>
      </p:sp>
    </p:spTree>
    <p:extLst>
      <p:ext uri="{BB962C8B-B14F-4D97-AF65-F5344CB8AC3E}">
        <p14:creationId xmlns:p14="http://schemas.microsoft.com/office/powerpoint/2010/main" val="1513793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andere exoten op privé vormen geen probleem.</a:t>
            </a:r>
          </a:p>
          <a:p>
            <a:r>
              <a:rPr lang="nl-NL" dirty="0"/>
              <a:t>Amerikaanse vogelkers aanwezig in bos gemeente, hier ook reuzenbalsemien want overstromingsgebied. Vormt heden nog geen probleem. Beheerplan in opmaak via Bosgroep van het bos. Momenteel geen plannen voor bestrijding.</a:t>
            </a:r>
            <a:endParaRPr lang="nl-BE" dirty="0"/>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9</a:t>
            </a:fld>
            <a:endParaRPr lang="en-US"/>
          </a:p>
        </p:txBody>
      </p:sp>
    </p:spTree>
    <p:extLst>
      <p:ext uri="{BB962C8B-B14F-4D97-AF65-F5344CB8AC3E}">
        <p14:creationId xmlns:p14="http://schemas.microsoft.com/office/powerpoint/2010/main" val="1689237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Vastgesteld door de aannemer. Opdracht gegeven om die onmiddellijk te verwijderen. Gelukkig hebben we een aannemer die er oog voor heeft zodat verdere verspreiding voorkomen kan worden. Besmetting langs een gewestweg maar dus niet gewacht op AWV.</a:t>
            </a:r>
          </a:p>
        </p:txBody>
      </p:sp>
      <p:sp>
        <p:nvSpPr>
          <p:cNvPr id="4" name="Tijdelijke aanduiding voor dianummer 3"/>
          <p:cNvSpPr>
            <a:spLocks noGrp="1"/>
          </p:cNvSpPr>
          <p:nvPr>
            <p:ph type="sldNum" sz="quarter" idx="5"/>
          </p:nvPr>
        </p:nvSpPr>
        <p:spPr/>
        <p:txBody>
          <a:bodyPr/>
          <a:lstStyle/>
          <a:p>
            <a:fld id="{CD645F9C-888F-46AB-AEBB-24D28D255B22}" type="slidenum">
              <a:rPr lang="en-US" smtClean="0"/>
              <a:pPr/>
              <a:t>10</a:t>
            </a:fld>
            <a:endParaRPr lang="en-US"/>
          </a:p>
        </p:txBody>
      </p:sp>
    </p:spTree>
    <p:extLst>
      <p:ext uri="{BB962C8B-B14F-4D97-AF65-F5344CB8AC3E}">
        <p14:creationId xmlns:p14="http://schemas.microsoft.com/office/powerpoint/2010/main" val="495345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Klikken om de ondertitelstijl van het model te bewerken</a:t>
            </a:r>
            <a:endParaRPr lang="nl-BE"/>
          </a:p>
        </p:txBody>
      </p:sp>
      <p:sp>
        <p:nvSpPr>
          <p:cNvPr id="4" name="Tijdelijke aanduiding voor datum 3"/>
          <p:cNvSpPr>
            <a:spLocks noGrp="1"/>
          </p:cNvSpPr>
          <p:nvPr>
            <p:ph type="dt" sz="half" idx="10"/>
          </p:nvPr>
        </p:nvSpPr>
        <p:spPr/>
        <p:txBody>
          <a:bodyPr/>
          <a:lstStyle>
            <a:lvl1pPr>
              <a:defRPr/>
            </a:lvl1pPr>
          </a:lstStyle>
          <a:p>
            <a:endParaRPr lang="en-US"/>
          </a:p>
        </p:txBody>
      </p:sp>
      <p:sp>
        <p:nvSpPr>
          <p:cNvPr id="5" name="Tijdelijke aanduiding voor voettekst 4"/>
          <p:cNvSpPr>
            <a:spLocks noGrp="1"/>
          </p:cNvSpPr>
          <p:nvPr>
            <p:ph type="ftr" sz="quarter" idx="11"/>
          </p:nvPr>
        </p:nvSpPr>
        <p:spPr/>
        <p:txBody>
          <a:bodyPr/>
          <a:lstStyle>
            <a:lvl1pPr>
              <a:defRPr/>
            </a:lvl1pPr>
          </a:lstStyle>
          <a:p>
            <a:endParaRPr lang="en-US"/>
          </a:p>
        </p:txBody>
      </p:sp>
      <p:sp>
        <p:nvSpPr>
          <p:cNvPr id="6" name="Tijdelijke aanduiding voor dianummer 5"/>
          <p:cNvSpPr>
            <a:spLocks noGrp="1"/>
          </p:cNvSpPr>
          <p:nvPr>
            <p:ph type="sldNum" sz="quarter" idx="12"/>
          </p:nvPr>
        </p:nvSpPr>
        <p:spPr/>
        <p:txBody>
          <a:bodyPr/>
          <a:lstStyle>
            <a:lvl1pPr>
              <a:defRPr/>
            </a:lvl1pPr>
          </a:lstStyle>
          <a:p>
            <a:fld id="{F2425850-C8BD-407D-B4A2-1F3AEE50CB98}" type="slidenum">
              <a:rPr lang="en-US"/>
              <a:pPr/>
              <a:t>‹nr.›</a:t>
            </a:fld>
            <a:endParaRPr lang="en-US" sz="140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US"/>
          </a:p>
        </p:txBody>
      </p:sp>
      <p:sp>
        <p:nvSpPr>
          <p:cNvPr id="5" name="Tijdelijke aanduiding voor voettekst 4"/>
          <p:cNvSpPr>
            <a:spLocks noGrp="1"/>
          </p:cNvSpPr>
          <p:nvPr>
            <p:ph type="ftr" sz="quarter" idx="11"/>
          </p:nvPr>
        </p:nvSpPr>
        <p:spPr/>
        <p:txBody>
          <a:bodyPr/>
          <a:lstStyle>
            <a:lvl1pPr>
              <a:defRPr/>
            </a:lvl1pPr>
          </a:lstStyle>
          <a:p>
            <a:endParaRPr lang="en-US"/>
          </a:p>
        </p:txBody>
      </p:sp>
      <p:sp>
        <p:nvSpPr>
          <p:cNvPr id="6" name="Tijdelijke aanduiding voor dianummer 5"/>
          <p:cNvSpPr>
            <a:spLocks noGrp="1"/>
          </p:cNvSpPr>
          <p:nvPr>
            <p:ph type="sldNum" sz="quarter" idx="12"/>
          </p:nvPr>
        </p:nvSpPr>
        <p:spPr/>
        <p:txBody>
          <a:bodyPr/>
          <a:lstStyle>
            <a:lvl1pPr>
              <a:defRPr/>
            </a:lvl1pPr>
          </a:lstStyle>
          <a:p>
            <a:fld id="{D8FA812E-8247-4739-87C3-7F82B22B59ED}" type="slidenum">
              <a:rPr lang="en-US"/>
              <a:pPr/>
              <a:t>‹nr.›</a:t>
            </a:fld>
            <a:endParaRPr lang="en-US" sz="1400">
              <a:solidFill>
                <a:schemeClr val="tx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875463" y="898525"/>
            <a:ext cx="1811337" cy="5224463"/>
          </a:xfrm>
        </p:spPr>
        <p:txBody>
          <a:bodyPr vert="eaVert"/>
          <a:lstStyle/>
          <a:p>
            <a:r>
              <a:rPr lang="nl-NL"/>
              <a:t>Klik om stijl te bewerken</a:t>
            </a:r>
            <a:endParaRPr lang="nl-BE"/>
          </a:p>
        </p:txBody>
      </p:sp>
      <p:sp>
        <p:nvSpPr>
          <p:cNvPr id="3" name="Tijdelijke aanduiding voor verticale tekst 2"/>
          <p:cNvSpPr>
            <a:spLocks noGrp="1"/>
          </p:cNvSpPr>
          <p:nvPr>
            <p:ph type="body" orient="vert" idx="1"/>
          </p:nvPr>
        </p:nvSpPr>
        <p:spPr>
          <a:xfrm>
            <a:off x="1438275" y="898525"/>
            <a:ext cx="5284788" cy="5224463"/>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US"/>
          </a:p>
        </p:txBody>
      </p:sp>
      <p:sp>
        <p:nvSpPr>
          <p:cNvPr id="5" name="Tijdelijke aanduiding voor voettekst 4"/>
          <p:cNvSpPr>
            <a:spLocks noGrp="1"/>
          </p:cNvSpPr>
          <p:nvPr>
            <p:ph type="ftr" sz="quarter" idx="11"/>
          </p:nvPr>
        </p:nvSpPr>
        <p:spPr/>
        <p:txBody>
          <a:bodyPr/>
          <a:lstStyle>
            <a:lvl1pPr>
              <a:defRPr/>
            </a:lvl1pPr>
          </a:lstStyle>
          <a:p>
            <a:endParaRPr lang="en-US"/>
          </a:p>
        </p:txBody>
      </p:sp>
      <p:sp>
        <p:nvSpPr>
          <p:cNvPr id="6" name="Tijdelijke aanduiding voor dianummer 5"/>
          <p:cNvSpPr>
            <a:spLocks noGrp="1"/>
          </p:cNvSpPr>
          <p:nvPr>
            <p:ph type="sldNum" sz="quarter" idx="12"/>
          </p:nvPr>
        </p:nvSpPr>
        <p:spPr/>
        <p:txBody>
          <a:bodyPr/>
          <a:lstStyle>
            <a:lvl1pPr>
              <a:defRPr/>
            </a:lvl1pPr>
          </a:lstStyle>
          <a:p>
            <a:fld id="{5F0C50F1-6E14-4B50-951F-785AFE651875}" type="slidenum">
              <a:rPr lang="en-US"/>
              <a:pPr/>
              <a:t>‹nr.›</a:t>
            </a:fld>
            <a:endParaRPr lang="en-US" sz="1400">
              <a:solidFill>
                <a:schemeClr val="tx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436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309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5656"/>
            </a:lvl1pPr>
          </a:lstStyle>
          <a:p>
            <a:r>
              <a:rPr lang="nl-NL"/>
              <a:t>Klik om stijl te bewerken</a:t>
            </a:r>
            <a:endParaRPr lang="en-US" dirty="0"/>
          </a:p>
        </p:txBody>
      </p:sp>
      <p:sp>
        <p:nvSpPr>
          <p:cNvPr id="3" name="Text Placeholder 2"/>
          <p:cNvSpPr>
            <a:spLocks noGrp="1"/>
          </p:cNvSpPr>
          <p:nvPr>
            <p:ph type="body" idx="1"/>
          </p:nvPr>
        </p:nvSpPr>
        <p:spPr>
          <a:xfrm>
            <a:off x="623888" y="4589465"/>
            <a:ext cx="7886700" cy="1500187"/>
          </a:xfrm>
          <a:prstGeom prst="rect">
            <a:avLst/>
          </a:prstGeom>
        </p:spPr>
        <p:txBody>
          <a:bodyPr/>
          <a:lstStyle>
            <a:lvl1pPr marL="0" indent="0">
              <a:buNone/>
              <a:defRPr sz="2263">
                <a:solidFill>
                  <a:schemeClr val="tx1"/>
                </a:solidFill>
              </a:defRPr>
            </a:lvl1pPr>
            <a:lvl2pPr marL="430997" indent="0">
              <a:buNone/>
              <a:defRPr sz="1886">
                <a:solidFill>
                  <a:schemeClr val="tx1">
                    <a:tint val="75000"/>
                  </a:schemeClr>
                </a:solidFill>
              </a:defRPr>
            </a:lvl2pPr>
            <a:lvl3pPr marL="861993" indent="0">
              <a:buNone/>
              <a:defRPr sz="1697">
                <a:solidFill>
                  <a:schemeClr val="tx1">
                    <a:tint val="75000"/>
                  </a:schemeClr>
                </a:solidFill>
              </a:defRPr>
            </a:lvl3pPr>
            <a:lvl4pPr marL="1292990" indent="0">
              <a:buNone/>
              <a:defRPr sz="1509">
                <a:solidFill>
                  <a:schemeClr val="tx1">
                    <a:tint val="75000"/>
                  </a:schemeClr>
                </a:solidFill>
              </a:defRPr>
            </a:lvl4pPr>
            <a:lvl5pPr marL="1723986" indent="0">
              <a:buNone/>
              <a:defRPr sz="1509">
                <a:solidFill>
                  <a:schemeClr val="tx1">
                    <a:tint val="75000"/>
                  </a:schemeClr>
                </a:solidFill>
              </a:defRPr>
            </a:lvl5pPr>
            <a:lvl6pPr marL="2154983" indent="0">
              <a:buNone/>
              <a:defRPr sz="1509">
                <a:solidFill>
                  <a:schemeClr val="tx1">
                    <a:tint val="75000"/>
                  </a:schemeClr>
                </a:solidFill>
              </a:defRPr>
            </a:lvl6pPr>
            <a:lvl7pPr marL="2585979" indent="0">
              <a:buNone/>
              <a:defRPr sz="1509">
                <a:solidFill>
                  <a:schemeClr val="tx1">
                    <a:tint val="75000"/>
                  </a:schemeClr>
                </a:solidFill>
              </a:defRPr>
            </a:lvl7pPr>
            <a:lvl8pPr marL="3016975" indent="0">
              <a:buNone/>
              <a:defRPr sz="1509">
                <a:solidFill>
                  <a:schemeClr val="tx1">
                    <a:tint val="75000"/>
                  </a:schemeClr>
                </a:solidFill>
              </a:defRPr>
            </a:lvl8pPr>
            <a:lvl9pPr marL="3447971" indent="0">
              <a:buNone/>
              <a:defRPr sz="1509">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a:xfrm>
            <a:off x="628650" y="6356352"/>
            <a:ext cx="2057400" cy="365125"/>
          </a:xfrm>
          <a:prstGeom prst="rect">
            <a:avLst/>
          </a:prstGeom>
        </p:spPr>
        <p:txBody>
          <a:bodyPr/>
          <a:lstStyle/>
          <a:p>
            <a:fld id="{12377E40-94FA-464F-BD59-BD1342AE1666}" type="datetimeFigureOut">
              <a:rPr lang="nl-BE" smtClean="0"/>
              <a:t>16/10/2023</a:t>
            </a:fld>
            <a:endParaRPr lang="nl-BE"/>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endParaRPr lang="nl-BE"/>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fld id="{E60D96C4-35DE-4857-9FF6-CF4970FAB506}" type="slidenum">
              <a:rPr lang="nl-BE" smtClean="0"/>
              <a:t>‹nr.›</a:t>
            </a:fld>
            <a:endParaRPr lang="nl-BE"/>
          </a:p>
        </p:txBody>
      </p:sp>
    </p:spTree>
    <p:extLst>
      <p:ext uri="{BB962C8B-B14F-4D97-AF65-F5344CB8AC3E}">
        <p14:creationId xmlns:p14="http://schemas.microsoft.com/office/powerpoint/2010/main" val="2027745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nl-NL"/>
              <a:t>Klik om stijl te bewerken</a:t>
            </a:r>
            <a:endParaRPr lang="en-US" dirty="0"/>
          </a:p>
        </p:txBody>
      </p:sp>
      <p:sp>
        <p:nvSpPr>
          <p:cNvPr id="3" name="Content Placeholder 2"/>
          <p:cNvSpPr>
            <a:spLocks noGrp="1"/>
          </p:cNvSpPr>
          <p:nvPr>
            <p:ph sz="half" idx="1"/>
          </p:nvPr>
        </p:nvSpPr>
        <p:spPr>
          <a:xfrm>
            <a:off x="628651" y="1825625"/>
            <a:ext cx="3886200" cy="4351338"/>
          </a:xfrm>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a:xfrm>
            <a:off x="628650" y="6356352"/>
            <a:ext cx="2057400" cy="365125"/>
          </a:xfrm>
          <a:prstGeom prst="rect">
            <a:avLst/>
          </a:prstGeom>
        </p:spPr>
        <p:txBody>
          <a:bodyPr/>
          <a:lstStyle/>
          <a:p>
            <a:fld id="{12377E40-94FA-464F-BD59-BD1342AE1666}" type="datetimeFigureOut">
              <a:rPr lang="nl-BE" smtClean="0"/>
              <a:t>16/10/2023</a:t>
            </a:fld>
            <a:endParaRPr lang="nl-BE"/>
          </a:p>
        </p:txBody>
      </p:sp>
      <p:sp>
        <p:nvSpPr>
          <p:cNvPr id="6" name="Footer Placeholder 5"/>
          <p:cNvSpPr>
            <a:spLocks noGrp="1"/>
          </p:cNvSpPr>
          <p:nvPr>
            <p:ph type="ftr" sz="quarter" idx="11"/>
          </p:nvPr>
        </p:nvSpPr>
        <p:spPr>
          <a:xfrm>
            <a:off x="3028950" y="6356352"/>
            <a:ext cx="3086100" cy="365125"/>
          </a:xfrm>
          <a:prstGeom prst="rect">
            <a:avLst/>
          </a:prstGeom>
        </p:spPr>
        <p:txBody>
          <a:bodyPr/>
          <a:lstStyle/>
          <a:p>
            <a:endParaRPr lang="nl-BE"/>
          </a:p>
        </p:txBody>
      </p:sp>
      <p:sp>
        <p:nvSpPr>
          <p:cNvPr id="7" name="Slide Number Placeholder 6"/>
          <p:cNvSpPr>
            <a:spLocks noGrp="1"/>
          </p:cNvSpPr>
          <p:nvPr>
            <p:ph type="sldNum" sz="quarter" idx="12"/>
          </p:nvPr>
        </p:nvSpPr>
        <p:spPr>
          <a:xfrm>
            <a:off x="6457950" y="6356352"/>
            <a:ext cx="2057400" cy="365125"/>
          </a:xfrm>
          <a:prstGeom prst="rect">
            <a:avLst/>
          </a:prstGeom>
        </p:spPr>
        <p:txBody>
          <a:bodyPr/>
          <a:lstStyle/>
          <a:p>
            <a:fld id="{E60D96C4-35DE-4857-9FF6-CF4970FAB506}" type="slidenum">
              <a:rPr lang="nl-BE" smtClean="0"/>
              <a:t>‹nr.›</a:t>
            </a:fld>
            <a:endParaRPr lang="nl-BE"/>
          </a:p>
        </p:txBody>
      </p:sp>
    </p:spTree>
    <p:extLst>
      <p:ext uri="{BB962C8B-B14F-4D97-AF65-F5344CB8AC3E}">
        <p14:creationId xmlns:p14="http://schemas.microsoft.com/office/powerpoint/2010/main" val="4051012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6"/>
            <a:ext cx="7886700" cy="1325563"/>
          </a:xfrm>
          <a:prstGeom prst="rect">
            <a:avLst/>
          </a:prstGeo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263" b="1"/>
            </a:lvl1pPr>
            <a:lvl2pPr marL="430997" indent="0">
              <a:buNone/>
              <a:defRPr sz="1886" b="1"/>
            </a:lvl2pPr>
            <a:lvl3pPr marL="861993" indent="0">
              <a:buNone/>
              <a:defRPr sz="1697" b="1"/>
            </a:lvl3pPr>
            <a:lvl4pPr marL="1292990" indent="0">
              <a:buNone/>
              <a:defRPr sz="1509" b="1"/>
            </a:lvl4pPr>
            <a:lvl5pPr marL="1723986" indent="0">
              <a:buNone/>
              <a:defRPr sz="1509" b="1"/>
            </a:lvl5pPr>
            <a:lvl6pPr marL="2154983" indent="0">
              <a:buNone/>
              <a:defRPr sz="1509" b="1"/>
            </a:lvl6pPr>
            <a:lvl7pPr marL="2585979" indent="0">
              <a:buNone/>
              <a:defRPr sz="1509" b="1"/>
            </a:lvl7pPr>
            <a:lvl8pPr marL="3016975" indent="0">
              <a:buNone/>
              <a:defRPr sz="1509" b="1"/>
            </a:lvl8pPr>
            <a:lvl9pPr marL="3447971" indent="0">
              <a:buNone/>
              <a:defRPr sz="1509" b="1"/>
            </a:lvl9pPr>
          </a:lstStyle>
          <a:p>
            <a:pPr lvl="0"/>
            <a:r>
              <a:rPr lang="nl-NL"/>
              <a:t>Tekststijl van het model bewerken</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1" y="1681163"/>
            <a:ext cx="3887391" cy="823912"/>
          </a:xfrm>
          <a:prstGeom prst="rect">
            <a:avLst/>
          </a:prstGeom>
        </p:spPr>
        <p:txBody>
          <a:bodyPr anchor="b"/>
          <a:lstStyle>
            <a:lvl1pPr marL="0" indent="0">
              <a:buNone/>
              <a:defRPr sz="2263" b="1"/>
            </a:lvl1pPr>
            <a:lvl2pPr marL="430997" indent="0">
              <a:buNone/>
              <a:defRPr sz="1886" b="1"/>
            </a:lvl2pPr>
            <a:lvl3pPr marL="861993" indent="0">
              <a:buNone/>
              <a:defRPr sz="1697" b="1"/>
            </a:lvl3pPr>
            <a:lvl4pPr marL="1292990" indent="0">
              <a:buNone/>
              <a:defRPr sz="1509" b="1"/>
            </a:lvl4pPr>
            <a:lvl5pPr marL="1723986" indent="0">
              <a:buNone/>
              <a:defRPr sz="1509" b="1"/>
            </a:lvl5pPr>
            <a:lvl6pPr marL="2154983" indent="0">
              <a:buNone/>
              <a:defRPr sz="1509" b="1"/>
            </a:lvl6pPr>
            <a:lvl7pPr marL="2585979" indent="0">
              <a:buNone/>
              <a:defRPr sz="1509" b="1"/>
            </a:lvl7pPr>
            <a:lvl8pPr marL="3016975" indent="0">
              <a:buNone/>
              <a:defRPr sz="1509" b="1"/>
            </a:lvl8pPr>
            <a:lvl9pPr marL="3447971" indent="0">
              <a:buNone/>
              <a:defRPr sz="1509" b="1"/>
            </a:lvl9pPr>
          </a:lstStyle>
          <a:p>
            <a:pPr lvl="0"/>
            <a:r>
              <a:rPr lang="nl-NL"/>
              <a:t>Tekststijl van het model bewerken</a:t>
            </a:r>
          </a:p>
        </p:txBody>
      </p:sp>
      <p:sp>
        <p:nvSpPr>
          <p:cNvPr id="6" name="Content Placeholder 5"/>
          <p:cNvSpPr>
            <a:spLocks noGrp="1"/>
          </p:cNvSpPr>
          <p:nvPr>
            <p:ph sz="quarter" idx="4"/>
          </p:nvPr>
        </p:nvSpPr>
        <p:spPr>
          <a:xfrm>
            <a:off x="4629151" y="2505075"/>
            <a:ext cx="3887391" cy="3684588"/>
          </a:xfrm>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a:xfrm>
            <a:off x="628650" y="6356352"/>
            <a:ext cx="2057400" cy="365125"/>
          </a:xfrm>
          <a:prstGeom prst="rect">
            <a:avLst/>
          </a:prstGeom>
        </p:spPr>
        <p:txBody>
          <a:bodyPr/>
          <a:lstStyle/>
          <a:p>
            <a:fld id="{12377E40-94FA-464F-BD59-BD1342AE1666}" type="datetimeFigureOut">
              <a:rPr lang="nl-BE" smtClean="0"/>
              <a:t>16/10/2023</a:t>
            </a:fld>
            <a:endParaRPr lang="nl-BE"/>
          </a:p>
        </p:txBody>
      </p:sp>
      <p:sp>
        <p:nvSpPr>
          <p:cNvPr id="8" name="Footer Placeholder 7"/>
          <p:cNvSpPr>
            <a:spLocks noGrp="1"/>
          </p:cNvSpPr>
          <p:nvPr>
            <p:ph type="ftr" sz="quarter" idx="11"/>
          </p:nvPr>
        </p:nvSpPr>
        <p:spPr>
          <a:xfrm>
            <a:off x="3028950" y="6356352"/>
            <a:ext cx="3086100" cy="365125"/>
          </a:xfrm>
          <a:prstGeom prst="rect">
            <a:avLst/>
          </a:prstGeom>
        </p:spPr>
        <p:txBody>
          <a:bodyPr/>
          <a:lstStyle/>
          <a:p>
            <a:endParaRPr lang="nl-BE"/>
          </a:p>
        </p:txBody>
      </p:sp>
      <p:sp>
        <p:nvSpPr>
          <p:cNvPr id="9" name="Slide Number Placeholder 8"/>
          <p:cNvSpPr>
            <a:spLocks noGrp="1"/>
          </p:cNvSpPr>
          <p:nvPr>
            <p:ph type="sldNum" sz="quarter" idx="12"/>
          </p:nvPr>
        </p:nvSpPr>
        <p:spPr>
          <a:xfrm>
            <a:off x="6457950" y="6356352"/>
            <a:ext cx="2057400" cy="365125"/>
          </a:xfrm>
          <a:prstGeom prst="rect">
            <a:avLst/>
          </a:prstGeom>
        </p:spPr>
        <p:txBody>
          <a:bodyPr/>
          <a:lstStyle/>
          <a:p>
            <a:fld id="{E60D96C4-35DE-4857-9FF6-CF4970FAB506}" type="slidenum">
              <a:rPr lang="nl-BE" smtClean="0"/>
              <a:t>‹nr.›</a:t>
            </a:fld>
            <a:endParaRPr lang="nl-BE"/>
          </a:p>
        </p:txBody>
      </p:sp>
    </p:spTree>
    <p:extLst>
      <p:ext uri="{BB962C8B-B14F-4D97-AF65-F5344CB8AC3E}">
        <p14:creationId xmlns:p14="http://schemas.microsoft.com/office/powerpoint/2010/main" val="4147969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nl-NL"/>
              <a:t>Klik om stijl te bewerken</a:t>
            </a:r>
            <a:endParaRPr lang="en-US" dirty="0"/>
          </a:p>
        </p:txBody>
      </p:sp>
      <p:sp>
        <p:nvSpPr>
          <p:cNvPr id="3" name="Date Placeholder 2"/>
          <p:cNvSpPr>
            <a:spLocks noGrp="1"/>
          </p:cNvSpPr>
          <p:nvPr>
            <p:ph type="dt" sz="half" idx="10"/>
          </p:nvPr>
        </p:nvSpPr>
        <p:spPr>
          <a:xfrm>
            <a:off x="628650" y="6356352"/>
            <a:ext cx="2057400" cy="365125"/>
          </a:xfrm>
          <a:prstGeom prst="rect">
            <a:avLst/>
          </a:prstGeom>
        </p:spPr>
        <p:txBody>
          <a:bodyPr/>
          <a:lstStyle/>
          <a:p>
            <a:fld id="{12377E40-94FA-464F-BD59-BD1342AE1666}" type="datetimeFigureOut">
              <a:rPr lang="nl-BE" smtClean="0"/>
              <a:t>16/10/2023</a:t>
            </a:fld>
            <a:endParaRPr lang="nl-BE"/>
          </a:p>
        </p:txBody>
      </p:sp>
      <p:sp>
        <p:nvSpPr>
          <p:cNvPr id="4" name="Footer Placeholder 3"/>
          <p:cNvSpPr>
            <a:spLocks noGrp="1"/>
          </p:cNvSpPr>
          <p:nvPr>
            <p:ph type="ftr" sz="quarter" idx="11"/>
          </p:nvPr>
        </p:nvSpPr>
        <p:spPr>
          <a:xfrm>
            <a:off x="3028950" y="6356352"/>
            <a:ext cx="3086100" cy="365125"/>
          </a:xfrm>
          <a:prstGeom prst="rect">
            <a:avLst/>
          </a:prstGeom>
        </p:spPr>
        <p:txBody>
          <a:bodyPr/>
          <a:lstStyle/>
          <a:p>
            <a:endParaRPr lang="nl-BE"/>
          </a:p>
        </p:txBody>
      </p:sp>
      <p:sp>
        <p:nvSpPr>
          <p:cNvPr id="5" name="Slide Number Placeholder 4"/>
          <p:cNvSpPr>
            <a:spLocks noGrp="1"/>
          </p:cNvSpPr>
          <p:nvPr>
            <p:ph type="sldNum" sz="quarter" idx="12"/>
          </p:nvPr>
        </p:nvSpPr>
        <p:spPr>
          <a:xfrm>
            <a:off x="6457950" y="6356352"/>
            <a:ext cx="2057400" cy="365125"/>
          </a:xfrm>
          <a:prstGeom prst="rect">
            <a:avLst/>
          </a:prstGeom>
        </p:spPr>
        <p:txBody>
          <a:bodyPr/>
          <a:lstStyle/>
          <a:p>
            <a:fld id="{E60D96C4-35DE-4857-9FF6-CF4970FAB506}" type="slidenum">
              <a:rPr lang="nl-BE" smtClean="0"/>
              <a:t>‹nr.›</a:t>
            </a:fld>
            <a:endParaRPr lang="nl-BE"/>
          </a:p>
        </p:txBody>
      </p:sp>
    </p:spTree>
    <p:extLst>
      <p:ext uri="{BB962C8B-B14F-4D97-AF65-F5344CB8AC3E}">
        <p14:creationId xmlns:p14="http://schemas.microsoft.com/office/powerpoint/2010/main" val="1876901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2"/>
            <a:ext cx="2057400" cy="365125"/>
          </a:xfrm>
          <a:prstGeom prst="rect">
            <a:avLst/>
          </a:prstGeom>
        </p:spPr>
        <p:txBody>
          <a:bodyPr/>
          <a:lstStyle/>
          <a:p>
            <a:fld id="{12377E40-94FA-464F-BD59-BD1342AE1666}" type="datetimeFigureOut">
              <a:rPr lang="nl-BE" smtClean="0"/>
              <a:t>16/10/2023</a:t>
            </a:fld>
            <a:endParaRPr lang="nl-BE"/>
          </a:p>
        </p:txBody>
      </p:sp>
      <p:sp>
        <p:nvSpPr>
          <p:cNvPr id="3" name="Footer Placeholder 2"/>
          <p:cNvSpPr>
            <a:spLocks noGrp="1"/>
          </p:cNvSpPr>
          <p:nvPr>
            <p:ph type="ftr" sz="quarter" idx="11"/>
          </p:nvPr>
        </p:nvSpPr>
        <p:spPr>
          <a:xfrm>
            <a:off x="3028950" y="6356352"/>
            <a:ext cx="3086100" cy="365125"/>
          </a:xfrm>
          <a:prstGeom prst="rect">
            <a:avLst/>
          </a:prstGeom>
        </p:spPr>
        <p:txBody>
          <a:bodyPr/>
          <a:lstStyle/>
          <a:p>
            <a:endParaRPr lang="nl-BE"/>
          </a:p>
        </p:txBody>
      </p:sp>
      <p:sp>
        <p:nvSpPr>
          <p:cNvPr id="4" name="Slide Number Placeholder 3"/>
          <p:cNvSpPr>
            <a:spLocks noGrp="1"/>
          </p:cNvSpPr>
          <p:nvPr>
            <p:ph type="sldNum" sz="quarter" idx="12"/>
          </p:nvPr>
        </p:nvSpPr>
        <p:spPr>
          <a:xfrm>
            <a:off x="6457950" y="6356352"/>
            <a:ext cx="2057400" cy="365125"/>
          </a:xfrm>
          <a:prstGeom prst="rect">
            <a:avLst/>
          </a:prstGeom>
        </p:spPr>
        <p:txBody>
          <a:bodyPr/>
          <a:lstStyle/>
          <a:p>
            <a:fld id="{E60D96C4-35DE-4857-9FF6-CF4970FAB506}" type="slidenum">
              <a:rPr lang="nl-BE" smtClean="0"/>
              <a:t>‹nr.›</a:t>
            </a:fld>
            <a:endParaRPr lang="nl-BE"/>
          </a:p>
        </p:txBody>
      </p:sp>
    </p:spTree>
    <p:extLst>
      <p:ext uri="{BB962C8B-B14F-4D97-AF65-F5344CB8AC3E}">
        <p14:creationId xmlns:p14="http://schemas.microsoft.com/office/powerpoint/2010/main" val="3768890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016"/>
            </a:lvl1pPr>
          </a:lstStyle>
          <a:p>
            <a:r>
              <a:rPr lang="nl-NL"/>
              <a:t>Klik om stijl te bewerken</a:t>
            </a:r>
            <a:endParaRPr lang="en-US" dirty="0"/>
          </a:p>
        </p:txBody>
      </p:sp>
      <p:sp>
        <p:nvSpPr>
          <p:cNvPr id="3" name="Content Placeholder 2"/>
          <p:cNvSpPr>
            <a:spLocks noGrp="1"/>
          </p:cNvSpPr>
          <p:nvPr>
            <p:ph idx="1"/>
          </p:nvPr>
        </p:nvSpPr>
        <p:spPr>
          <a:xfrm>
            <a:off x="3887391" y="987427"/>
            <a:ext cx="4629150" cy="4873625"/>
          </a:xfrm>
          <a:prstGeom prst="rect">
            <a:avLst/>
          </a:prstGeom>
        </p:spPr>
        <p:txBody>
          <a:bodyPr/>
          <a:lstStyle>
            <a:lvl1pPr>
              <a:defRPr sz="3016"/>
            </a:lvl1pPr>
            <a:lvl2pPr>
              <a:defRPr sz="2639"/>
            </a:lvl2pPr>
            <a:lvl3pPr>
              <a:defRPr sz="2263"/>
            </a:lvl3pPr>
            <a:lvl4pPr>
              <a:defRPr sz="1886"/>
            </a:lvl4pPr>
            <a:lvl5pPr>
              <a:defRPr sz="1886"/>
            </a:lvl5pPr>
            <a:lvl6pPr>
              <a:defRPr sz="1886"/>
            </a:lvl6pPr>
            <a:lvl7pPr>
              <a:defRPr sz="1886"/>
            </a:lvl7pPr>
            <a:lvl8pPr>
              <a:defRPr sz="1886"/>
            </a:lvl8pPr>
            <a:lvl9pPr>
              <a:defRPr sz="1886"/>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509"/>
            </a:lvl1pPr>
            <a:lvl2pPr marL="430997" indent="0">
              <a:buNone/>
              <a:defRPr sz="1320"/>
            </a:lvl2pPr>
            <a:lvl3pPr marL="861993" indent="0">
              <a:buNone/>
              <a:defRPr sz="1131"/>
            </a:lvl3pPr>
            <a:lvl4pPr marL="1292990" indent="0">
              <a:buNone/>
              <a:defRPr sz="942"/>
            </a:lvl4pPr>
            <a:lvl5pPr marL="1723986" indent="0">
              <a:buNone/>
              <a:defRPr sz="942"/>
            </a:lvl5pPr>
            <a:lvl6pPr marL="2154983" indent="0">
              <a:buNone/>
              <a:defRPr sz="942"/>
            </a:lvl6pPr>
            <a:lvl7pPr marL="2585979" indent="0">
              <a:buNone/>
              <a:defRPr sz="942"/>
            </a:lvl7pPr>
            <a:lvl8pPr marL="3016975" indent="0">
              <a:buNone/>
              <a:defRPr sz="942"/>
            </a:lvl8pPr>
            <a:lvl9pPr marL="3447971" indent="0">
              <a:buNone/>
              <a:defRPr sz="942"/>
            </a:lvl9pPr>
          </a:lstStyle>
          <a:p>
            <a:pPr lvl="0"/>
            <a:r>
              <a:rPr lang="nl-NL"/>
              <a:t>Tekststijl van het model bewerken</a:t>
            </a:r>
          </a:p>
        </p:txBody>
      </p:sp>
      <p:sp>
        <p:nvSpPr>
          <p:cNvPr id="5" name="Date Placeholder 4"/>
          <p:cNvSpPr>
            <a:spLocks noGrp="1"/>
          </p:cNvSpPr>
          <p:nvPr>
            <p:ph type="dt" sz="half" idx="10"/>
          </p:nvPr>
        </p:nvSpPr>
        <p:spPr>
          <a:xfrm>
            <a:off x="628650" y="6356352"/>
            <a:ext cx="2057400" cy="365125"/>
          </a:xfrm>
          <a:prstGeom prst="rect">
            <a:avLst/>
          </a:prstGeom>
        </p:spPr>
        <p:txBody>
          <a:bodyPr/>
          <a:lstStyle/>
          <a:p>
            <a:fld id="{12377E40-94FA-464F-BD59-BD1342AE1666}" type="datetimeFigureOut">
              <a:rPr lang="nl-BE" smtClean="0"/>
              <a:t>16/10/2023</a:t>
            </a:fld>
            <a:endParaRPr lang="nl-BE"/>
          </a:p>
        </p:txBody>
      </p:sp>
      <p:sp>
        <p:nvSpPr>
          <p:cNvPr id="6" name="Footer Placeholder 5"/>
          <p:cNvSpPr>
            <a:spLocks noGrp="1"/>
          </p:cNvSpPr>
          <p:nvPr>
            <p:ph type="ftr" sz="quarter" idx="11"/>
          </p:nvPr>
        </p:nvSpPr>
        <p:spPr>
          <a:xfrm>
            <a:off x="3028950" y="6356352"/>
            <a:ext cx="3086100" cy="365125"/>
          </a:xfrm>
          <a:prstGeom prst="rect">
            <a:avLst/>
          </a:prstGeom>
        </p:spPr>
        <p:txBody>
          <a:bodyPr/>
          <a:lstStyle/>
          <a:p>
            <a:endParaRPr lang="nl-BE"/>
          </a:p>
        </p:txBody>
      </p:sp>
      <p:sp>
        <p:nvSpPr>
          <p:cNvPr id="7" name="Slide Number Placeholder 6"/>
          <p:cNvSpPr>
            <a:spLocks noGrp="1"/>
          </p:cNvSpPr>
          <p:nvPr>
            <p:ph type="sldNum" sz="quarter" idx="12"/>
          </p:nvPr>
        </p:nvSpPr>
        <p:spPr>
          <a:xfrm>
            <a:off x="6457950" y="6356352"/>
            <a:ext cx="2057400" cy="365125"/>
          </a:xfrm>
          <a:prstGeom prst="rect">
            <a:avLst/>
          </a:prstGeom>
        </p:spPr>
        <p:txBody>
          <a:bodyPr/>
          <a:lstStyle/>
          <a:p>
            <a:fld id="{E60D96C4-35DE-4857-9FF6-CF4970FAB506}" type="slidenum">
              <a:rPr lang="nl-BE" smtClean="0"/>
              <a:t>‹nr.›</a:t>
            </a:fld>
            <a:endParaRPr lang="nl-BE"/>
          </a:p>
        </p:txBody>
      </p:sp>
    </p:spTree>
    <p:extLst>
      <p:ext uri="{BB962C8B-B14F-4D97-AF65-F5344CB8AC3E}">
        <p14:creationId xmlns:p14="http://schemas.microsoft.com/office/powerpoint/2010/main" val="2929120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US"/>
          </a:p>
        </p:txBody>
      </p:sp>
      <p:sp>
        <p:nvSpPr>
          <p:cNvPr id="5" name="Tijdelijke aanduiding voor voettekst 4"/>
          <p:cNvSpPr>
            <a:spLocks noGrp="1"/>
          </p:cNvSpPr>
          <p:nvPr>
            <p:ph type="ftr" sz="quarter" idx="11"/>
          </p:nvPr>
        </p:nvSpPr>
        <p:spPr/>
        <p:txBody>
          <a:bodyPr/>
          <a:lstStyle>
            <a:lvl1pPr>
              <a:defRPr/>
            </a:lvl1pPr>
          </a:lstStyle>
          <a:p>
            <a:endParaRPr lang="en-US"/>
          </a:p>
        </p:txBody>
      </p:sp>
      <p:sp>
        <p:nvSpPr>
          <p:cNvPr id="6" name="Tijdelijke aanduiding voor dianummer 5"/>
          <p:cNvSpPr>
            <a:spLocks noGrp="1"/>
          </p:cNvSpPr>
          <p:nvPr>
            <p:ph type="sldNum" sz="quarter" idx="12"/>
          </p:nvPr>
        </p:nvSpPr>
        <p:spPr/>
        <p:txBody>
          <a:bodyPr/>
          <a:lstStyle>
            <a:lvl1pPr>
              <a:defRPr/>
            </a:lvl1pPr>
          </a:lstStyle>
          <a:p>
            <a:fld id="{31875894-8EDA-4E5F-B96B-5700E6567CA0}" type="slidenum">
              <a:rPr lang="en-US"/>
              <a:pPr/>
              <a:t>‹nr.›</a:t>
            </a:fld>
            <a:endParaRPr lang="en-US" sz="1400">
              <a:solidFill>
                <a:schemeClr val="tx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016"/>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7"/>
            <a:ext cx="4629150" cy="4873625"/>
          </a:xfrm>
          <a:prstGeom prst="rect">
            <a:avLst/>
          </a:prstGeom>
        </p:spPr>
        <p:txBody>
          <a:bodyPr anchor="t"/>
          <a:lstStyle>
            <a:lvl1pPr marL="0" indent="0">
              <a:buNone/>
              <a:defRPr sz="3016"/>
            </a:lvl1pPr>
            <a:lvl2pPr marL="430997" indent="0">
              <a:buNone/>
              <a:defRPr sz="2639"/>
            </a:lvl2pPr>
            <a:lvl3pPr marL="861993" indent="0">
              <a:buNone/>
              <a:defRPr sz="2263"/>
            </a:lvl3pPr>
            <a:lvl4pPr marL="1292990" indent="0">
              <a:buNone/>
              <a:defRPr sz="1886"/>
            </a:lvl4pPr>
            <a:lvl5pPr marL="1723986" indent="0">
              <a:buNone/>
              <a:defRPr sz="1886"/>
            </a:lvl5pPr>
            <a:lvl6pPr marL="2154983" indent="0">
              <a:buNone/>
              <a:defRPr sz="1886"/>
            </a:lvl6pPr>
            <a:lvl7pPr marL="2585979" indent="0">
              <a:buNone/>
              <a:defRPr sz="1886"/>
            </a:lvl7pPr>
            <a:lvl8pPr marL="3016975" indent="0">
              <a:buNone/>
              <a:defRPr sz="1886"/>
            </a:lvl8pPr>
            <a:lvl9pPr marL="3447971" indent="0">
              <a:buNone/>
              <a:defRPr sz="1886"/>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509"/>
            </a:lvl1pPr>
            <a:lvl2pPr marL="430997" indent="0">
              <a:buNone/>
              <a:defRPr sz="1320"/>
            </a:lvl2pPr>
            <a:lvl3pPr marL="861993" indent="0">
              <a:buNone/>
              <a:defRPr sz="1131"/>
            </a:lvl3pPr>
            <a:lvl4pPr marL="1292990" indent="0">
              <a:buNone/>
              <a:defRPr sz="942"/>
            </a:lvl4pPr>
            <a:lvl5pPr marL="1723986" indent="0">
              <a:buNone/>
              <a:defRPr sz="942"/>
            </a:lvl5pPr>
            <a:lvl6pPr marL="2154983" indent="0">
              <a:buNone/>
              <a:defRPr sz="942"/>
            </a:lvl6pPr>
            <a:lvl7pPr marL="2585979" indent="0">
              <a:buNone/>
              <a:defRPr sz="942"/>
            </a:lvl7pPr>
            <a:lvl8pPr marL="3016975" indent="0">
              <a:buNone/>
              <a:defRPr sz="942"/>
            </a:lvl8pPr>
            <a:lvl9pPr marL="3447971" indent="0">
              <a:buNone/>
              <a:defRPr sz="942"/>
            </a:lvl9pPr>
          </a:lstStyle>
          <a:p>
            <a:pPr lvl="0"/>
            <a:r>
              <a:rPr lang="nl-NL"/>
              <a:t>Tekststijl van het model bewerken</a:t>
            </a:r>
          </a:p>
        </p:txBody>
      </p:sp>
      <p:sp>
        <p:nvSpPr>
          <p:cNvPr id="5" name="Date Placeholder 4"/>
          <p:cNvSpPr>
            <a:spLocks noGrp="1"/>
          </p:cNvSpPr>
          <p:nvPr>
            <p:ph type="dt" sz="half" idx="10"/>
          </p:nvPr>
        </p:nvSpPr>
        <p:spPr>
          <a:xfrm>
            <a:off x="628650" y="6356352"/>
            <a:ext cx="2057400" cy="365125"/>
          </a:xfrm>
          <a:prstGeom prst="rect">
            <a:avLst/>
          </a:prstGeom>
        </p:spPr>
        <p:txBody>
          <a:bodyPr/>
          <a:lstStyle/>
          <a:p>
            <a:fld id="{12377E40-94FA-464F-BD59-BD1342AE1666}" type="datetimeFigureOut">
              <a:rPr lang="nl-BE" smtClean="0"/>
              <a:t>16/10/2023</a:t>
            </a:fld>
            <a:endParaRPr lang="nl-BE"/>
          </a:p>
        </p:txBody>
      </p:sp>
      <p:sp>
        <p:nvSpPr>
          <p:cNvPr id="6" name="Footer Placeholder 5"/>
          <p:cNvSpPr>
            <a:spLocks noGrp="1"/>
          </p:cNvSpPr>
          <p:nvPr>
            <p:ph type="ftr" sz="quarter" idx="11"/>
          </p:nvPr>
        </p:nvSpPr>
        <p:spPr>
          <a:xfrm>
            <a:off x="3028950" y="6356352"/>
            <a:ext cx="3086100" cy="365125"/>
          </a:xfrm>
          <a:prstGeom prst="rect">
            <a:avLst/>
          </a:prstGeom>
        </p:spPr>
        <p:txBody>
          <a:bodyPr/>
          <a:lstStyle/>
          <a:p>
            <a:endParaRPr lang="nl-BE"/>
          </a:p>
        </p:txBody>
      </p:sp>
      <p:sp>
        <p:nvSpPr>
          <p:cNvPr id="7" name="Slide Number Placeholder 6"/>
          <p:cNvSpPr>
            <a:spLocks noGrp="1"/>
          </p:cNvSpPr>
          <p:nvPr>
            <p:ph type="sldNum" sz="quarter" idx="12"/>
          </p:nvPr>
        </p:nvSpPr>
        <p:spPr>
          <a:xfrm>
            <a:off x="6457950" y="6356352"/>
            <a:ext cx="2057400" cy="365125"/>
          </a:xfrm>
          <a:prstGeom prst="rect">
            <a:avLst/>
          </a:prstGeom>
        </p:spPr>
        <p:txBody>
          <a:bodyPr/>
          <a:lstStyle/>
          <a:p>
            <a:fld id="{E60D96C4-35DE-4857-9FF6-CF4970FAB506}" type="slidenum">
              <a:rPr lang="nl-BE" smtClean="0"/>
              <a:t>‹nr.›</a:t>
            </a:fld>
            <a:endParaRPr lang="nl-BE"/>
          </a:p>
        </p:txBody>
      </p:sp>
    </p:spTree>
    <p:extLst>
      <p:ext uri="{BB962C8B-B14F-4D97-AF65-F5344CB8AC3E}">
        <p14:creationId xmlns:p14="http://schemas.microsoft.com/office/powerpoint/2010/main" val="725830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nl-NL"/>
              <a:t>Klik om stijl te bewerken</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628650" y="6356352"/>
            <a:ext cx="2057400" cy="365125"/>
          </a:xfrm>
          <a:prstGeom prst="rect">
            <a:avLst/>
          </a:prstGeom>
        </p:spPr>
        <p:txBody>
          <a:bodyPr/>
          <a:lstStyle/>
          <a:p>
            <a:fld id="{12377E40-94FA-464F-BD59-BD1342AE1666}" type="datetimeFigureOut">
              <a:rPr lang="nl-BE" smtClean="0"/>
              <a:t>16/10/2023</a:t>
            </a:fld>
            <a:endParaRPr lang="nl-BE"/>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endParaRPr lang="nl-BE"/>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fld id="{E60D96C4-35DE-4857-9FF6-CF4970FAB506}" type="slidenum">
              <a:rPr lang="nl-BE" smtClean="0"/>
              <a:t>‹nr.›</a:t>
            </a:fld>
            <a:endParaRPr lang="nl-BE"/>
          </a:p>
        </p:txBody>
      </p:sp>
    </p:spTree>
    <p:extLst>
      <p:ext uri="{BB962C8B-B14F-4D97-AF65-F5344CB8AC3E}">
        <p14:creationId xmlns:p14="http://schemas.microsoft.com/office/powerpoint/2010/main" val="2524809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6"/>
            <a:ext cx="1971675" cy="5811838"/>
          </a:xfrm>
          <a:prstGeom prst="rect">
            <a:avLst/>
          </a:prstGeo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1" y="365126"/>
            <a:ext cx="5800725" cy="5811838"/>
          </a:xfrm>
          <a:prstGeom prst="rect">
            <a:avLst/>
          </a:prstGeo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628650" y="6356352"/>
            <a:ext cx="2057400" cy="365125"/>
          </a:xfrm>
          <a:prstGeom prst="rect">
            <a:avLst/>
          </a:prstGeom>
        </p:spPr>
        <p:txBody>
          <a:bodyPr/>
          <a:lstStyle/>
          <a:p>
            <a:fld id="{12377E40-94FA-464F-BD59-BD1342AE1666}" type="datetimeFigureOut">
              <a:rPr lang="nl-BE" smtClean="0"/>
              <a:t>16/10/2023</a:t>
            </a:fld>
            <a:endParaRPr lang="nl-BE"/>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endParaRPr lang="nl-BE"/>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fld id="{E60D96C4-35DE-4857-9FF6-CF4970FAB506}" type="slidenum">
              <a:rPr lang="nl-BE" smtClean="0"/>
              <a:t>‹nr.›</a:t>
            </a:fld>
            <a:endParaRPr lang="nl-BE"/>
          </a:p>
        </p:txBody>
      </p:sp>
    </p:spTree>
    <p:extLst>
      <p:ext uri="{BB962C8B-B14F-4D97-AF65-F5344CB8AC3E}">
        <p14:creationId xmlns:p14="http://schemas.microsoft.com/office/powerpoint/2010/main" val="4051009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a:t>Klik om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lvl1pPr>
              <a:defRPr/>
            </a:lvl1pPr>
          </a:lstStyle>
          <a:p>
            <a:endParaRPr lang="en-US"/>
          </a:p>
        </p:txBody>
      </p:sp>
      <p:sp>
        <p:nvSpPr>
          <p:cNvPr id="5" name="Tijdelijke aanduiding voor voettekst 4"/>
          <p:cNvSpPr>
            <a:spLocks noGrp="1"/>
          </p:cNvSpPr>
          <p:nvPr>
            <p:ph type="ftr" sz="quarter" idx="11"/>
          </p:nvPr>
        </p:nvSpPr>
        <p:spPr/>
        <p:txBody>
          <a:bodyPr/>
          <a:lstStyle>
            <a:lvl1pPr>
              <a:defRPr/>
            </a:lvl1pPr>
          </a:lstStyle>
          <a:p>
            <a:endParaRPr lang="en-US"/>
          </a:p>
        </p:txBody>
      </p:sp>
      <p:sp>
        <p:nvSpPr>
          <p:cNvPr id="6" name="Tijdelijke aanduiding voor dianummer 5"/>
          <p:cNvSpPr>
            <a:spLocks noGrp="1"/>
          </p:cNvSpPr>
          <p:nvPr>
            <p:ph type="sldNum" sz="quarter" idx="12"/>
          </p:nvPr>
        </p:nvSpPr>
        <p:spPr/>
        <p:txBody>
          <a:bodyPr/>
          <a:lstStyle>
            <a:lvl1pPr>
              <a:defRPr/>
            </a:lvl1pPr>
          </a:lstStyle>
          <a:p>
            <a:fld id="{1720150F-1D73-49D1-BF09-698D414618A3}" type="slidenum">
              <a:rPr lang="en-US"/>
              <a:pPr/>
              <a:t>‹nr.›</a:t>
            </a:fld>
            <a:endParaRPr lang="en-US" sz="1400">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inhoud 2"/>
          <p:cNvSpPr>
            <a:spLocks noGrp="1"/>
          </p:cNvSpPr>
          <p:nvPr>
            <p:ph sz="half" idx="1"/>
          </p:nvPr>
        </p:nvSpPr>
        <p:spPr>
          <a:xfrm>
            <a:off x="1438275" y="2338388"/>
            <a:ext cx="3548063" cy="378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5138738" y="2338388"/>
            <a:ext cx="3548062" cy="378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lvl1pPr>
              <a:defRPr/>
            </a:lvl1pPr>
          </a:lstStyle>
          <a:p>
            <a:endParaRPr lang="en-US"/>
          </a:p>
        </p:txBody>
      </p:sp>
      <p:sp>
        <p:nvSpPr>
          <p:cNvPr id="6" name="Tijdelijke aanduiding voor voettekst 5"/>
          <p:cNvSpPr>
            <a:spLocks noGrp="1"/>
          </p:cNvSpPr>
          <p:nvPr>
            <p:ph type="ftr" sz="quarter" idx="11"/>
          </p:nvPr>
        </p:nvSpPr>
        <p:spPr/>
        <p:txBody>
          <a:bodyPr/>
          <a:lstStyle>
            <a:lvl1pPr>
              <a:defRPr/>
            </a:lvl1pPr>
          </a:lstStyle>
          <a:p>
            <a:endParaRPr lang="en-US"/>
          </a:p>
        </p:txBody>
      </p:sp>
      <p:sp>
        <p:nvSpPr>
          <p:cNvPr id="7" name="Tijdelijke aanduiding voor dianummer 6"/>
          <p:cNvSpPr>
            <a:spLocks noGrp="1"/>
          </p:cNvSpPr>
          <p:nvPr>
            <p:ph type="sldNum" sz="quarter" idx="12"/>
          </p:nvPr>
        </p:nvSpPr>
        <p:spPr/>
        <p:txBody>
          <a:bodyPr/>
          <a:lstStyle>
            <a:lvl1pPr>
              <a:defRPr/>
            </a:lvl1pPr>
          </a:lstStyle>
          <a:p>
            <a:fld id="{DAA123F5-06F0-4C24-97F6-243095562DCF}" type="slidenum">
              <a:rPr lang="en-US"/>
              <a:pPr/>
              <a:t>‹nr.›</a:t>
            </a:fld>
            <a:endParaRPr lang="en-US" sz="1400">
              <a:solidFill>
                <a:schemeClr val="tx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lvl1pPr>
              <a:defRPr/>
            </a:lvl1pPr>
          </a:lstStyle>
          <a:p>
            <a:endParaRPr lang="en-US"/>
          </a:p>
        </p:txBody>
      </p:sp>
      <p:sp>
        <p:nvSpPr>
          <p:cNvPr id="8" name="Tijdelijke aanduiding voor voettekst 7"/>
          <p:cNvSpPr>
            <a:spLocks noGrp="1"/>
          </p:cNvSpPr>
          <p:nvPr>
            <p:ph type="ftr" sz="quarter" idx="11"/>
          </p:nvPr>
        </p:nvSpPr>
        <p:spPr/>
        <p:txBody>
          <a:bodyPr/>
          <a:lstStyle>
            <a:lvl1pPr>
              <a:defRPr/>
            </a:lvl1pPr>
          </a:lstStyle>
          <a:p>
            <a:endParaRPr lang="en-US"/>
          </a:p>
        </p:txBody>
      </p:sp>
      <p:sp>
        <p:nvSpPr>
          <p:cNvPr id="9" name="Tijdelijke aanduiding voor dianummer 8"/>
          <p:cNvSpPr>
            <a:spLocks noGrp="1"/>
          </p:cNvSpPr>
          <p:nvPr>
            <p:ph type="sldNum" sz="quarter" idx="12"/>
          </p:nvPr>
        </p:nvSpPr>
        <p:spPr/>
        <p:txBody>
          <a:bodyPr/>
          <a:lstStyle>
            <a:lvl1pPr>
              <a:defRPr/>
            </a:lvl1pPr>
          </a:lstStyle>
          <a:p>
            <a:fld id="{5E262573-D435-4F4D-A66D-3C7C87D6DF74}" type="slidenum">
              <a:rPr lang="en-US"/>
              <a:pPr/>
              <a:t>‹nr.›</a:t>
            </a:fld>
            <a:endParaRPr lang="en-US" sz="1400">
              <a:solidFill>
                <a:schemeClr val="tx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datum 2"/>
          <p:cNvSpPr>
            <a:spLocks noGrp="1"/>
          </p:cNvSpPr>
          <p:nvPr>
            <p:ph type="dt" sz="half" idx="10"/>
          </p:nvPr>
        </p:nvSpPr>
        <p:spPr/>
        <p:txBody>
          <a:bodyPr/>
          <a:lstStyle>
            <a:lvl1pPr>
              <a:defRPr/>
            </a:lvl1pPr>
          </a:lstStyle>
          <a:p>
            <a:endParaRPr lang="en-US"/>
          </a:p>
        </p:txBody>
      </p:sp>
      <p:sp>
        <p:nvSpPr>
          <p:cNvPr id="4" name="Tijdelijke aanduiding voor voettekst 3"/>
          <p:cNvSpPr>
            <a:spLocks noGrp="1"/>
          </p:cNvSpPr>
          <p:nvPr>
            <p:ph type="ftr" sz="quarter" idx="11"/>
          </p:nvPr>
        </p:nvSpPr>
        <p:spPr/>
        <p:txBody>
          <a:bodyPr/>
          <a:lstStyle>
            <a:lvl1pPr>
              <a:defRPr/>
            </a:lvl1pPr>
          </a:lstStyle>
          <a:p>
            <a:endParaRPr lang="en-US"/>
          </a:p>
        </p:txBody>
      </p:sp>
      <p:sp>
        <p:nvSpPr>
          <p:cNvPr id="5" name="Tijdelijke aanduiding voor dianummer 4"/>
          <p:cNvSpPr>
            <a:spLocks noGrp="1"/>
          </p:cNvSpPr>
          <p:nvPr>
            <p:ph type="sldNum" sz="quarter" idx="12"/>
          </p:nvPr>
        </p:nvSpPr>
        <p:spPr/>
        <p:txBody>
          <a:bodyPr/>
          <a:lstStyle>
            <a:lvl1pPr>
              <a:defRPr/>
            </a:lvl1pPr>
          </a:lstStyle>
          <a:p>
            <a:fld id="{FBFC5542-B6CD-4C1E-B278-8D42F77C2FCB}" type="slidenum">
              <a:rPr lang="en-US"/>
              <a:pPr/>
              <a:t>‹nr.›</a:t>
            </a:fld>
            <a:endParaRPr lang="en-US" sz="1400">
              <a:solidFill>
                <a:schemeClr val="tx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endParaRPr lang="en-US"/>
          </a:p>
        </p:txBody>
      </p:sp>
      <p:sp>
        <p:nvSpPr>
          <p:cNvPr id="3" name="Tijdelijke aanduiding voor voettekst 2"/>
          <p:cNvSpPr>
            <a:spLocks noGrp="1"/>
          </p:cNvSpPr>
          <p:nvPr>
            <p:ph type="ftr" sz="quarter" idx="11"/>
          </p:nvPr>
        </p:nvSpPr>
        <p:spPr/>
        <p:txBody>
          <a:bodyPr/>
          <a:lstStyle>
            <a:lvl1pPr>
              <a:defRPr/>
            </a:lvl1pPr>
          </a:lstStyle>
          <a:p>
            <a:endParaRPr lang="en-US"/>
          </a:p>
        </p:txBody>
      </p:sp>
      <p:sp>
        <p:nvSpPr>
          <p:cNvPr id="4" name="Tijdelijke aanduiding voor dianummer 3"/>
          <p:cNvSpPr>
            <a:spLocks noGrp="1"/>
          </p:cNvSpPr>
          <p:nvPr>
            <p:ph type="sldNum" sz="quarter" idx="12"/>
          </p:nvPr>
        </p:nvSpPr>
        <p:spPr/>
        <p:txBody>
          <a:bodyPr/>
          <a:lstStyle>
            <a:lvl1pPr>
              <a:defRPr/>
            </a:lvl1pPr>
          </a:lstStyle>
          <a:p>
            <a:fld id="{8E385F39-DE9D-47C6-898D-53AB1E2573B6}" type="slidenum">
              <a:rPr lang="en-US"/>
              <a:pPr/>
              <a:t>‹nr.›</a:t>
            </a:fld>
            <a:endParaRPr lang="en-US" sz="1400">
              <a:solidFill>
                <a:schemeClr val="tx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lvl1pPr>
              <a:defRPr/>
            </a:lvl1pPr>
          </a:lstStyle>
          <a:p>
            <a:endParaRPr lang="en-US"/>
          </a:p>
        </p:txBody>
      </p:sp>
      <p:sp>
        <p:nvSpPr>
          <p:cNvPr id="6" name="Tijdelijke aanduiding voor voettekst 5"/>
          <p:cNvSpPr>
            <a:spLocks noGrp="1"/>
          </p:cNvSpPr>
          <p:nvPr>
            <p:ph type="ftr" sz="quarter" idx="11"/>
          </p:nvPr>
        </p:nvSpPr>
        <p:spPr/>
        <p:txBody>
          <a:bodyPr/>
          <a:lstStyle>
            <a:lvl1pPr>
              <a:defRPr/>
            </a:lvl1pPr>
          </a:lstStyle>
          <a:p>
            <a:endParaRPr lang="en-US"/>
          </a:p>
        </p:txBody>
      </p:sp>
      <p:sp>
        <p:nvSpPr>
          <p:cNvPr id="7" name="Tijdelijke aanduiding voor dianummer 6"/>
          <p:cNvSpPr>
            <a:spLocks noGrp="1"/>
          </p:cNvSpPr>
          <p:nvPr>
            <p:ph type="sldNum" sz="quarter" idx="12"/>
          </p:nvPr>
        </p:nvSpPr>
        <p:spPr/>
        <p:txBody>
          <a:bodyPr/>
          <a:lstStyle>
            <a:lvl1pPr>
              <a:defRPr/>
            </a:lvl1pPr>
          </a:lstStyle>
          <a:p>
            <a:fld id="{7617EDAB-AB5F-4F0C-B6C4-380FC2955DF4}" type="slidenum">
              <a:rPr lang="en-US"/>
              <a:pPr/>
              <a:t>‹nr.›</a:t>
            </a:fld>
            <a:endParaRPr lang="en-US" sz="1400">
              <a:solidFill>
                <a:schemeClr val="tx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lvl1pPr>
              <a:defRPr/>
            </a:lvl1pPr>
          </a:lstStyle>
          <a:p>
            <a:endParaRPr lang="en-US"/>
          </a:p>
        </p:txBody>
      </p:sp>
      <p:sp>
        <p:nvSpPr>
          <p:cNvPr id="6" name="Tijdelijke aanduiding voor voettekst 5"/>
          <p:cNvSpPr>
            <a:spLocks noGrp="1"/>
          </p:cNvSpPr>
          <p:nvPr>
            <p:ph type="ftr" sz="quarter" idx="11"/>
          </p:nvPr>
        </p:nvSpPr>
        <p:spPr/>
        <p:txBody>
          <a:bodyPr/>
          <a:lstStyle>
            <a:lvl1pPr>
              <a:defRPr/>
            </a:lvl1pPr>
          </a:lstStyle>
          <a:p>
            <a:endParaRPr lang="en-US"/>
          </a:p>
        </p:txBody>
      </p:sp>
      <p:sp>
        <p:nvSpPr>
          <p:cNvPr id="7" name="Tijdelijke aanduiding voor dianummer 6"/>
          <p:cNvSpPr>
            <a:spLocks noGrp="1"/>
          </p:cNvSpPr>
          <p:nvPr>
            <p:ph type="sldNum" sz="quarter" idx="12"/>
          </p:nvPr>
        </p:nvSpPr>
        <p:spPr/>
        <p:txBody>
          <a:bodyPr/>
          <a:lstStyle>
            <a:lvl1pPr>
              <a:defRPr/>
            </a:lvl1pPr>
          </a:lstStyle>
          <a:p>
            <a:fld id="{22CB4594-8C42-4D82-AF3E-7A4691952253}" type="slidenum">
              <a:rPr lang="en-US"/>
              <a:pPr/>
              <a:t>‹nr.›</a:t>
            </a:fld>
            <a:endParaRPr lang="en-US" sz="1400">
              <a:solidFill>
                <a:schemeClr val="tx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6" name="Picture 12" descr="zwm_wiek"/>
          <p:cNvPicPr>
            <a:picLocks noChangeAspect="1" noChangeArrowheads="1"/>
          </p:cNvPicPr>
          <p:nvPr userDrawn="1"/>
        </p:nvPicPr>
        <p:blipFill>
          <a:blip r:embed="rId13" cstate="print"/>
          <a:srcRect/>
          <a:stretch>
            <a:fillRect/>
          </a:stretch>
        </p:blipFill>
        <p:spPr bwMode="auto">
          <a:xfrm>
            <a:off x="0" y="5422900"/>
            <a:ext cx="1676400" cy="1435100"/>
          </a:xfrm>
          <a:prstGeom prst="rect">
            <a:avLst/>
          </a:prstGeom>
          <a:noFill/>
        </p:spPr>
      </p:pic>
      <p:pic>
        <p:nvPicPr>
          <p:cNvPr id="1035" name="Picture 11" descr="zwalm_balk_hoog"/>
          <p:cNvPicPr>
            <a:picLocks noChangeAspect="1" noChangeArrowheads="1"/>
          </p:cNvPicPr>
          <p:nvPr userDrawn="1"/>
        </p:nvPicPr>
        <p:blipFill>
          <a:blip r:embed="rId14" cstate="print"/>
          <a:srcRect/>
          <a:stretch>
            <a:fillRect/>
          </a:stretch>
        </p:blipFill>
        <p:spPr bwMode="auto">
          <a:xfrm>
            <a:off x="0" y="0"/>
            <a:ext cx="9144000" cy="2157413"/>
          </a:xfrm>
          <a:prstGeom prst="rect">
            <a:avLst/>
          </a:prstGeom>
          <a:noFill/>
        </p:spPr>
      </p:pic>
      <p:sp>
        <p:nvSpPr>
          <p:cNvPr id="1026" name="Rectangle 2"/>
          <p:cNvSpPr>
            <a:spLocks noGrp="1" noChangeArrowheads="1"/>
          </p:cNvSpPr>
          <p:nvPr>
            <p:ph type="title"/>
          </p:nvPr>
        </p:nvSpPr>
        <p:spPr bwMode="auto">
          <a:xfrm>
            <a:off x="1438275" y="898525"/>
            <a:ext cx="54864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 om stijl te bewerken</a:t>
            </a:r>
            <a:endParaRPr lang="en-US"/>
          </a:p>
        </p:txBody>
      </p:sp>
      <p:sp>
        <p:nvSpPr>
          <p:cNvPr id="1027" name="Rectangle 3"/>
          <p:cNvSpPr>
            <a:spLocks noGrp="1" noChangeArrowheads="1"/>
          </p:cNvSpPr>
          <p:nvPr>
            <p:ph type="body" idx="1"/>
          </p:nvPr>
        </p:nvSpPr>
        <p:spPr bwMode="auto">
          <a:xfrm>
            <a:off x="1438275" y="2338388"/>
            <a:ext cx="7248525" cy="3784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28" name="Rectangle 4"/>
          <p:cNvSpPr>
            <a:spLocks noGrp="1" noChangeArrowheads="1"/>
          </p:cNvSpPr>
          <p:nvPr>
            <p:ph type="dt" sz="half" idx="2"/>
          </p:nvPr>
        </p:nvSpPr>
        <p:spPr bwMode="auto">
          <a:xfrm>
            <a:off x="1438275"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429000" y="6248400"/>
            <a:ext cx="3048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30"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solidFill>
                  <a:srgbClr val="CBC6BB"/>
                </a:solidFill>
              </a:defRPr>
            </a:lvl1pPr>
          </a:lstStyle>
          <a:p>
            <a:fld id="{7F17EBED-0522-4FCD-B9ED-73DB2AA7C7A1}" type="slidenum">
              <a:rPr lang="en-US"/>
              <a:pPr/>
              <a:t>‹nr.›</a:t>
            </a:fld>
            <a:endParaRPr lang="en-US" sz="14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1" fontAlgn="base" hangingPunct="1">
        <a:spcBef>
          <a:spcPct val="0"/>
        </a:spcBef>
        <a:spcAft>
          <a:spcPct val="0"/>
        </a:spcAft>
        <a:defRPr sz="2400" b="1">
          <a:solidFill>
            <a:srgbClr val="984140"/>
          </a:solidFill>
          <a:latin typeface="+mj-lt"/>
          <a:ea typeface="+mj-ea"/>
          <a:cs typeface="+mj-cs"/>
        </a:defRPr>
      </a:lvl1pPr>
      <a:lvl2pPr algn="l" rtl="0" eaLnBrk="1" fontAlgn="base" hangingPunct="1">
        <a:spcBef>
          <a:spcPct val="0"/>
        </a:spcBef>
        <a:spcAft>
          <a:spcPct val="0"/>
        </a:spcAft>
        <a:defRPr sz="2400" b="1">
          <a:solidFill>
            <a:srgbClr val="984140"/>
          </a:solidFill>
          <a:latin typeface="Arial" charset="0"/>
          <a:ea typeface="ＭＳ Ｐゴシック" pitchFamily="1" charset="-128"/>
        </a:defRPr>
      </a:lvl2pPr>
      <a:lvl3pPr algn="l" rtl="0" eaLnBrk="1" fontAlgn="base" hangingPunct="1">
        <a:spcBef>
          <a:spcPct val="0"/>
        </a:spcBef>
        <a:spcAft>
          <a:spcPct val="0"/>
        </a:spcAft>
        <a:defRPr sz="2400" b="1">
          <a:solidFill>
            <a:srgbClr val="984140"/>
          </a:solidFill>
          <a:latin typeface="Arial" charset="0"/>
          <a:ea typeface="ＭＳ Ｐゴシック" pitchFamily="1" charset="-128"/>
        </a:defRPr>
      </a:lvl3pPr>
      <a:lvl4pPr algn="l" rtl="0" eaLnBrk="1" fontAlgn="base" hangingPunct="1">
        <a:spcBef>
          <a:spcPct val="0"/>
        </a:spcBef>
        <a:spcAft>
          <a:spcPct val="0"/>
        </a:spcAft>
        <a:defRPr sz="2400" b="1">
          <a:solidFill>
            <a:srgbClr val="984140"/>
          </a:solidFill>
          <a:latin typeface="Arial" charset="0"/>
          <a:ea typeface="ＭＳ Ｐゴシック" pitchFamily="1" charset="-128"/>
        </a:defRPr>
      </a:lvl4pPr>
      <a:lvl5pPr algn="l" rtl="0" eaLnBrk="1" fontAlgn="base" hangingPunct="1">
        <a:spcBef>
          <a:spcPct val="0"/>
        </a:spcBef>
        <a:spcAft>
          <a:spcPct val="0"/>
        </a:spcAft>
        <a:defRPr sz="2400" b="1">
          <a:solidFill>
            <a:srgbClr val="984140"/>
          </a:solidFill>
          <a:latin typeface="Arial" charset="0"/>
          <a:ea typeface="ＭＳ Ｐゴシック" pitchFamily="1" charset="-128"/>
        </a:defRPr>
      </a:lvl5pPr>
      <a:lvl6pPr marL="457200" algn="l" rtl="0" eaLnBrk="1" fontAlgn="base" hangingPunct="1">
        <a:spcBef>
          <a:spcPct val="0"/>
        </a:spcBef>
        <a:spcAft>
          <a:spcPct val="0"/>
        </a:spcAft>
        <a:defRPr sz="2400" b="1">
          <a:solidFill>
            <a:srgbClr val="984140"/>
          </a:solidFill>
          <a:latin typeface="Arial" charset="0"/>
          <a:ea typeface="ＭＳ Ｐゴシック" pitchFamily="1" charset="-128"/>
        </a:defRPr>
      </a:lvl6pPr>
      <a:lvl7pPr marL="914400" algn="l" rtl="0" eaLnBrk="1" fontAlgn="base" hangingPunct="1">
        <a:spcBef>
          <a:spcPct val="0"/>
        </a:spcBef>
        <a:spcAft>
          <a:spcPct val="0"/>
        </a:spcAft>
        <a:defRPr sz="2400" b="1">
          <a:solidFill>
            <a:srgbClr val="984140"/>
          </a:solidFill>
          <a:latin typeface="Arial" charset="0"/>
          <a:ea typeface="ＭＳ Ｐゴシック" pitchFamily="1" charset="-128"/>
        </a:defRPr>
      </a:lvl7pPr>
      <a:lvl8pPr marL="1371600" algn="l" rtl="0" eaLnBrk="1" fontAlgn="base" hangingPunct="1">
        <a:spcBef>
          <a:spcPct val="0"/>
        </a:spcBef>
        <a:spcAft>
          <a:spcPct val="0"/>
        </a:spcAft>
        <a:defRPr sz="2400" b="1">
          <a:solidFill>
            <a:srgbClr val="984140"/>
          </a:solidFill>
          <a:latin typeface="Arial" charset="0"/>
          <a:ea typeface="ＭＳ Ｐゴシック" pitchFamily="1" charset="-128"/>
        </a:defRPr>
      </a:lvl8pPr>
      <a:lvl9pPr marL="1828800" algn="l" rtl="0" eaLnBrk="1" fontAlgn="base" hangingPunct="1">
        <a:spcBef>
          <a:spcPct val="0"/>
        </a:spcBef>
        <a:spcAft>
          <a:spcPct val="0"/>
        </a:spcAft>
        <a:defRPr sz="2400" b="1">
          <a:solidFill>
            <a:srgbClr val="984140"/>
          </a:solidFill>
          <a:latin typeface="Arial" charset="0"/>
          <a:ea typeface="ＭＳ Ｐゴシック" pitchFamily="1" charset="-128"/>
        </a:defRPr>
      </a:lvl9pPr>
    </p:titleStyle>
    <p:bodyStyle>
      <a:lvl1pPr marL="342900" indent="-342900" algn="l" rtl="0" eaLnBrk="1" fontAlgn="base" hangingPunct="1">
        <a:spcBef>
          <a:spcPct val="20000"/>
        </a:spcBef>
        <a:spcAft>
          <a:spcPct val="0"/>
        </a:spcAft>
        <a:buClr>
          <a:srgbClr val="8E302C"/>
        </a:buClr>
        <a:buChar char="•"/>
        <a:defRPr sz="2400">
          <a:solidFill>
            <a:srgbClr val="474A39"/>
          </a:solidFill>
          <a:latin typeface="+mn-lt"/>
          <a:ea typeface="+mn-ea"/>
          <a:cs typeface="+mn-cs"/>
        </a:defRPr>
      </a:lvl1pPr>
      <a:lvl2pPr marL="742950" indent="-285750" algn="l" rtl="0" eaLnBrk="1" fontAlgn="base" hangingPunct="1">
        <a:spcBef>
          <a:spcPct val="20000"/>
        </a:spcBef>
        <a:spcAft>
          <a:spcPct val="0"/>
        </a:spcAft>
        <a:buClr>
          <a:srgbClr val="8E302C"/>
        </a:buClr>
        <a:buChar char="–"/>
        <a:defRPr sz="2400">
          <a:solidFill>
            <a:srgbClr val="474A39"/>
          </a:solidFill>
          <a:latin typeface="+mn-lt"/>
          <a:ea typeface="+mn-ea"/>
        </a:defRPr>
      </a:lvl2pPr>
      <a:lvl3pPr marL="1143000" indent="-228600" algn="l" rtl="0" eaLnBrk="1" fontAlgn="base" hangingPunct="1">
        <a:spcBef>
          <a:spcPct val="20000"/>
        </a:spcBef>
        <a:spcAft>
          <a:spcPct val="0"/>
        </a:spcAft>
        <a:buClr>
          <a:srgbClr val="8E302C"/>
        </a:buClr>
        <a:buChar char="•"/>
        <a:defRPr sz="2000">
          <a:solidFill>
            <a:srgbClr val="474A39"/>
          </a:solidFill>
          <a:latin typeface="+mn-lt"/>
          <a:ea typeface="+mn-ea"/>
        </a:defRPr>
      </a:lvl3pPr>
      <a:lvl4pPr marL="1600200" indent="-228600" algn="l" rtl="0" eaLnBrk="1" fontAlgn="base" hangingPunct="1">
        <a:spcBef>
          <a:spcPct val="20000"/>
        </a:spcBef>
        <a:spcAft>
          <a:spcPct val="0"/>
        </a:spcAft>
        <a:buClr>
          <a:srgbClr val="8E302C"/>
        </a:buClr>
        <a:buChar char="–"/>
        <a:defRPr>
          <a:solidFill>
            <a:srgbClr val="474A39"/>
          </a:solidFill>
          <a:latin typeface="+mn-lt"/>
          <a:ea typeface="+mn-ea"/>
        </a:defRPr>
      </a:lvl4pPr>
      <a:lvl5pPr marL="2057400" indent="-228600" algn="l" rtl="0" eaLnBrk="1" fontAlgn="base" hangingPunct="1">
        <a:spcBef>
          <a:spcPct val="20000"/>
        </a:spcBef>
        <a:spcAft>
          <a:spcPct val="0"/>
        </a:spcAft>
        <a:buClr>
          <a:srgbClr val="8E302C"/>
        </a:buClr>
        <a:buChar char="»"/>
        <a:defRPr>
          <a:solidFill>
            <a:srgbClr val="474A39"/>
          </a:solidFill>
          <a:latin typeface="+mn-lt"/>
          <a:ea typeface="+mn-ea"/>
        </a:defRPr>
      </a:lvl5pPr>
      <a:lvl6pPr marL="2514600" indent="-228600" algn="l" rtl="0" eaLnBrk="1" fontAlgn="base" hangingPunct="1">
        <a:spcBef>
          <a:spcPct val="20000"/>
        </a:spcBef>
        <a:spcAft>
          <a:spcPct val="0"/>
        </a:spcAft>
        <a:buClr>
          <a:srgbClr val="8E302C"/>
        </a:buClr>
        <a:buChar char="»"/>
        <a:defRPr>
          <a:solidFill>
            <a:srgbClr val="474A39"/>
          </a:solidFill>
          <a:latin typeface="+mn-lt"/>
          <a:ea typeface="+mn-ea"/>
        </a:defRPr>
      </a:lvl6pPr>
      <a:lvl7pPr marL="2971800" indent="-228600" algn="l" rtl="0" eaLnBrk="1" fontAlgn="base" hangingPunct="1">
        <a:spcBef>
          <a:spcPct val="20000"/>
        </a:spcBef>
        <a:spcAft>
          <a:spcPct val="0"/>
        </a:spcAft>
        <a:buClr>
          <a:srgbClr val="8E302C"/>
        </a:buClr>
        <a:buChar char="»"/>
        <a:defRPr>
          <a:solidFill>
            <a:srgbClr val="474A39"/>
          </a:solidFill>
          <a:latin typeface="+mn-lt"/>
          <a:ea typeface="+mn-ea"/>
        </a:defRPr>
      </a:lvl7pPr>
      <a:lvl8pPr marL="3429000" indent="-228600" algn="l" rtl="0" eaLnBrk="1" fontAlgn="base" hangingPunct="1">
        <a:spcBef>
          <a:spcPct val="20000"/>
        </a:spcBef>
        <a:spcAft>
          <a:spcPct val="0"/>
        </a:spcAft>
        <a:buClr>
          <a:srgbClr val="8E302C"/>
        </a:buClr>
        <a:buChar char="»"/>
        <a:defRPr>
          <a:solidFill>
            <a:srgbClr val="474A39"/>
          </a:solidFill>
          <a:latin typeface="+mn-lt"/>
          <a:ea typeface="+mn-ea"/>
        </a:defRPr>
      </a:lvl8pPr>
      <a:lvl9pPr marL="3886200" indent="-228600" algn="l" rtl="0" eaLnBrk="1" fontAlgn="base" hangingPunct="1">
        <a:spcBef>
          <a:spcPct val="20000"/>
        </a:spcBef>
        <a:spcAft>
          <a:spcPct val="0"/>
        </a:spcAft>
        <a:buClr>
          <a:srgbClr val="8E302C"/>
        </a:buClr>
        <a:buChar char="»"/>
        <a:defRPr>
          <a:solidFill>
            <a:srgbClr val="474A39"/>
          </a:solidFill>
          <a:latin typeface="+mn-lt"/>
          <a:ea typeface="+mn-ea"/>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02BE333-24B6-0F4F-AC81-C0412B1C6E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828490" y="5303939"/>
            <a:ext cx="315510" cy="1015808"/>
          </a:xfrm>
          <a:prstGeom prst="rect">
            <a:avLst/>
          </a:prstGeom>
        </p:spPr>
      </p:pic>
    </p:spTree>
    <p:extLst>
      <p:ext uri="{BB962C8B-B14F-4D97-AF65-F5344CB8AC3E}">
        <p14:creationId xmlns:p14="http://schemas.microsoft.com/office/powerpoint/2010/main" val="752612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61993" rtl="0" eaLnBrk="1" latinLnBrk="0" hangingPunct="1">
        <a:lnSpc>
          <a:spcPct val="90000"/>
        </a:lnSpc>
        <a:spcBef>
          <a:spcPct val="0"/>
        </a:spcBef>
        <a:buNone/>
        <a:defRPr sz="4148" kern="1200">
          <a:solidFill>
            <a:schemeClr val="tx1"/>
          </a:solidFill>
          <a:latin typeface="+mj-lt"/>
          <a:ea typeface="+mj-ea"/>
          <a:cs typeface="+mj-cs"/>
        </a:defRPr>
      </a:lvl1pPr>
    </p:titleStyle>
    <p:bodyStyle>
      <a:lvl1pPr marL="215498" indent="-215498" algn="l" defTabSz="861993" rtl="0" eaLnBrk="1" latinLnBrk="0" hangingPunct="1">
        <a:lnSpc>
          <a:spcPct val="90000"/>
        </a:lnSpc>
        <a:spcBef>
          <a:spcPts val="942"/>
        </a:spcBef>
        <a:buFont typeface="Arial" panose="020B0604020202020204" pitchFamily="34" charset="0"/>
        <a:buChar char="•"/>
        <a:defRPr sz="2639" kern="1200">
          <a:solidFill>
            <a:schemeClr val="tx1"/>
          </a:solidFill>
          <a:latin typeface="+mn-lt"/>
          <a:ea typeface="+mn-ea"/>
          <a:cs typeface="+mn-cs"/>
        </a:defRPr>
      </a:lvl1pPr>
      <a:lvl2pPr marL="646494" indent="-215498" algn="l" defTabSz="861993" rtl="0" eaLnBrk="1" latinLnBrk="0" hangingPunct="1">
        <a:lnSpc>
          <a:spcPct val="90000"/>
        </a:lnSpc>
        <a:spcBef>
          <a:spcPts val="471"/>
        </a:spcBef>
        <a:buFont typeface="Arial" panose="020B0604020202020204" pitchFamily="34" charset="0"/>
        <a:buChar char="•"/>
        <a:defRPr sz="2263" kern="1200">
          <a:solidFill>
            <a:schemeClr val="tx1"/>
          </a:solidFill>
          <a:latin typeface="+mn-lt"/>
          <a:ea typeface="+mn-ea"/>
          <a:cs typeface="+mn-cs"/>
        </a:defRPr>
      </a:lvl2pPr>
      <a:lvl3pPr marL="1077491" indent="-215498" algn="l" defTabSz="861993" rtl="0" eaLnBrk="1" latinLnBrk="0" hangingPunct="1">
        <a:lnSpc>
          <a:spcPct val="90000"/>
        </a:lnSpc>
        <a:spcBef>
          <a:spcPts val="471"/>
        </a:spcBef>
        <a:buFont typeface="Arial" panose="020B0604020202020204" pitchFamily="34" charset="0"/>
        <a:buChar char="•"/>
        <a:defRPr sz="1886" kern="1200">
          <a:solidFill>
            <a:schemeClr val="tx1"/>
          </a:solidFill>
          <a:latin typeface="+mn-lt"/>
          <a:ea typeface="+mn-ea"/>
          <a:cs typeface="+mn-cs"/>
        </a:defRPr>
      </a:lvl3pPr>
      <a:lvl4pPr marL="1508487"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4pPr>
      <a:lvl5pPr marL="1939484"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5pPr>
      <a:lvl6pPr marL="2370481"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6pPr>
      <a:lvl7pPr marL="2801477"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7pPr>
      <a:lvl8pPr marL="3232474"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8pPr>
      <a:lvl9pPr marL="3663470"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9pPr>
    </p:bodyStyle>
    <p:otherStyle>
      <a:defPPr>
        <a:defRPr lang="en-US"/>
      </a:defPPr>
      <a:lvl1pPr marL="0" algn="l" defTabSz="861993" rtl="0" eaLnBrk="1" latinLnBrk="0" hangingPunct="1">
        <a:defRPr sz="1697" kern="1200">
          <a:solidFill>
            <a:schemeClr val="tx1"/>
          </a:solidFill>
          <a:latin typeface="+mn-lt"/>
          <a:ea typeface="+mn-ea"/>
          <a:cs typeface="+mn-cs"/>
        </a:defRPr>
      </a:lvl1pPr>
      <a:lvl2pPr marL="430997" algn="l" defTabSz="861993" rtl="0" eaLnBrk="1" latinLnBrk="0" hangingPunct="1">
        <a:defRPr sz="1697" kern="1200">
          <a:solidFill>
            <a:schemeClr val="tx1"/>
          </a:solidFill>
          <a:latin typeface="+mn-lt"/>
          <a:ea typeface="+mn-ea"/>
          <a:cs typeface="+mn-cs"/>
        </a:defRPr>
      </a:lvl2pPr>
      <a:lvl3pPr marL="861993" algn="l" defTabSz="861993" rtl="0" eaLnBrk="1" latinLnBrk="0" hangingPunct="1">
        <a:defRPr sz="1697" kern="1200">
          <a:solidFill>
            <a:schemeClr val="tx1"/>
          </a:solidFill>
          <a:latin typeface="+mn-lt"/>
          <a:ea typeface="+mn-ea"/>
          <a:cs typeface="+mn-cs"/>
        </a:defRPr>
      </a:lvl3pPr>
      <a:lvl4pPr marL="1292990" algn="l" defTabSz="861993" rtl="0" eaLnBrk="1" latinLnBrk="0" hangingPunct="1">
        <a:defRPr sz="1697" kern="1200">
          <a:solidFill>
            <a:schemeClr val="tx1"/>
          </a:solidFill>
          <a:latin typeface="+mn-lt"/>
          <a:ea typeface="+mn-ea"/>
          <a:cs typeface="+mn-cs"/>
        </a:defRPr>
      </a:lvl4pPr>
      <a:lvl5pPr marL="1723986" algn="l" defTabSz="861993" rtl="0" eaLnBrk="1" latinLnBrk="0" hangingPunct="1">
        <a:defRPr sz="1697" kern="1200">
          <a:solidFill>
            <a:schemeClr val="tx1"/>
          </a:solidFill>
          <a:latin typeface="+mn-lt"/>
          <a:ea typeface="+mn-ea"/>
          <a:cs typeface="+mn-cs"/>
        </a:defRPr>
      </a:lvl5pPr>
      <a:lvl6pPr marL="2154983" algn="l" defTabSz="861993" rtl="0" eaLnBrk="1" latinLnBrk="0" hangingPunct="1">
        <a:defRPr sz="1697" kern="1200">
          <a:solidFill>
            <a:schemeClr val="tx1"/>
          </a:solidFill>
          <a:latin typeface="+mn-lt"/>
          <a:ea typeface="+mn-ea"/>
          <a:cs typeface="+mn-cs"/>
        </a:defRPr>
      </a:lvl6pPr>
      <a:lvl7pPr marL="2585979" algn="l" defTabSz="861993" rtl="0" eaLnBrk="1" latinLnBrk="0" hangingPunct="1">
        <a:defRPr sz="1697" kern="1200">
          <a:solidFill>
            <a:schemeClr val="tx1"/>
          </a:solidFill>
          <a:latin typeface="+mn-lt"/>
          <a:ea typeface="+mn-ea"/>
          <a:cs typeface="+mn-cs"/>
        </a:defRPr>
      </a:lvl7pPr>
      <a:lvl8pPr marL="3016975" algn="l" defTabSz="861993" rtl="0" eaLnBrk="1" latinLnBrk="0" hangingPunct="1">
        <a:defRPr sz="1697" kern="1200">
          <a:solidFill>
            <a:schemeClr val="tx1"/>
          </a:solidFill>
          <a:latin typeface="+mn-lt"/>
          <a:ea typeface="+mn-ea"/>
          <a:cs typeface="+mn-cs"/>
        </a:defRPr>
      </a:lvl8pPr>
      <a:lvl9pPr marL="3447971" algn="l" defTabSz="861993" rtl="0" eaLnBrk="1" latinLnBrk="0" hangingPunct="1">
        <a:defRPr sz="16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mailto:bjorn.pollyn@zwalm.be"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7D3691D-BAEF-4351-A55F-752F3AE6FFC0}"/>
              </a:ext>
            </a:extLst>
          </p:cNvPr>
          <p:cNvSpPr txBox="1"/>
          <p:nvPr/>
        </p:nvSpPr>
        <p:spPr>
          <a:xfrm>
            <a:off x="2038" y="196356"/>
            <a:ext cx="6921934" cy="934743"/>
          </a:xfrm>
          <a:prstGeom prst="rect">
            <a:avLst/>
          </a:prstGeom>
          <a:solidFill>
            <a:srgbClr val="848686"/>
          </a:solidFill>
          <a:ln w="38100">
            <a:solidFill>
              <a:srgbClr val="C86B02"/>
            </a:solidFill>
          </a:ln>
        </p:spPr>
        <p:txBody>
          <a:bodyPr wrap="square" rtlCol="0">
            <a:spAutoFit/>
          </a:bodyPr>
          <a:lstStyle/>
          <a:p>
            <a:pPr algn="ctr" defTabSz="390997" eaLnBrk="1" fontAlgn="auto" hangingPunct="1">
              <a:spcBef>
                <a:spcPts val="0"/>
              </a:spcBef>
              <a:spcAft>
                <a:spcPts val="0"/>
              </a:spcAft>
            </a:pPr>
            <a:r>
              <a:rPr lang="nl-NL" sz="2737" dirty="0">
                <a:solidFill>
                  <a:prstClr val="white"/>
                </a:solidFill>
                <a:latin typeface="Calibri" panose="020F0502020204030204"/>
                <a:ea typeface="+mn-ea"/>
              </a:rPr>
              <a:t>Hoe organiseer ik in mijn werkgebied  exotenbeheer</a:t>
            </a:r>
          </a:p>
        </p:txBody>
      </p:sp>
      <p:sp>
        <p:nvSpPr>
          <p:cNvPr id="2" name="Tekstvak 1">
            <a:extLst>
              <a:ext uri="{FF2B5EF4-FFF2-40B4-BE49-F238E27FC236}">
                <a16:creationId xmlns:a16="http://schemas.microsoft.com/office/drawing/2014/main" id="{23C7A840-CADD-4F1E-9261-7111DE22B671}"/>
              </a:ext>
            </a:extLst>
          </p:cNvPr>
          <p:cNvSpPr txBox="1"/>
          <p:nvPr/>
        </p:nvSpPr>
        <p:spPr>
          <a:xfrm>
            <a:off x="3086152" y="4406798"/>
            <a:ext cx="2971697" cy="723916"/>
          </a:xfrm>
          <a:prstGeom prst="rect">
            <a:avLst/>
          </a:prstGeom>
          <a:solidFill>
            <a:schemeClr val="bg1">
              <a:lumMod val="85000"/>
            </a:schemeClr>
          </a:solidFill>
          <a:ln>
            <a:solidFill>
              <a:schemeClr val="tx1"/>
            </a:solidFill>
          </a:ln>
        </p:spPr>
        <p:txBody>
          <a:bodyPr wrap="square" rtlCol="0">
            <a:spAutoFit/>
          </a:bodyPr>
          <a:lstStyle>
            <a:defPPr>
              <a:defRPr lang="en-US"/>
            </a:defPPr>
            <a:lvl1pPr algn="ctr">
              <a:defRPr sz="2400"/>
            </a:lvl1pPr>
          </a:lstStyle>
          <a:p>
            <a:pPr defTabSz="390997" eaLnBrk="1" fontAlgn="auto" hangingPunct="1">
              <a:spcBef>
                <a:spcPts val="0"/>
              </a:spcBef>
              <a:spcAft>
                <a:spcPts val="0"/>
              </a:spcAft>
            </a:pPr>
            <a:endParaRPr lang="nl-BE" sz="2052" dirty="0">
              <a:solidFill>
                <a:prstClr val="black"/>
              </a:solidFill>
              <a:latin typeface="Calibri" panose="020F0502020204030204"/>
              <a:ea typeface="+mn-ea"/>
            </a:endParaRPr>
          </a:p>
          <a:p>
            <a:pPr defTabSz="390997" eaLnBrk="1" fontAlgn="auto" hangingPunct="1">
              <a:spcBef>
                <a:spcPts val="0"/>
              </a:spcBef>
              <a:spcAft>
                <a:spcPts val="0"/>
              </a:spcAft>
            </a:pPr>
            <a:endParaRPr lang="nl-BE" sz="2052" dirty="0">
              <a:solidFill>
                <a:prstClr val="black"/>
              </a:solidFill>
              <a:latin typeface="Calibri" panose="020F0502020204030204"/>
              <a:ea typeface="+mn-ea"/>
            </a:endParaRPr>
          </a:p>
        </p:txBody>
      </p:sp>
      <p:sp>
        <p:nvSpPr>
          <p:cNvPr id="8" name="Tekstvak 7">
            <a:extLst>
              <a:ext uri="{FF2B5EF4-FFF2-40B4-BE49-F238E27FC236}">
                <a16:creationId xmlns:a16="http://schemas.microsoft.com/office/drawing/2014/main" id="{28A7448F-74BF-EB49-E11A-AB312BE1F6B0}"/>
              </a:ext>
            </a:extLst>
          </p:cNvPr>
          <p:cNvSpPr txBox="1"/>
          <p:nvPr/>
        </p:nvSpPr>
        <p:spPr>
          <a:xfrm>
            <a:off x="10377" y="4411363"/>
            <a:ext cx="2716855" cy="723916"/>
          </a:xfrm>
          <a:prstGeom prst="rect">
            <a:avLst/>
          </a:prstGeom>
          <a:solidFill>
            <a:schemeClr val="bg1">
              <a:lumMod val="85000"/>
            </a:schemeClr>
          </a:solidFill>
          <a:ln>
            <a:solidFill>
              <a:schemeClr val="tx1"/>
            </a:solidFill>
          </a:ln>
        </p:spPr>
        <p:txBody>
          <a:bodyPr wrap="square" rtlCol="0">
            <a:spAutoFit/>
          </a:bodyPr>
          <a:lstStyle>
            <a:defPPr>
              <a:defRPr lang="en-US"/>
            </a:defPPr>
            <a:lvl1pPr algn="ctr">
              <a:defRPr sz="2400"/>
            </a:lvl1pPr>
          </a:lstStyle>
          <a:p>
            <a:pPr defTabSz="390997" eaLnBrk="1" fontAlgn="auto" hangingPunct="1">
              <a:spcBef>
                <a:spcPts val="0"/>
              </a:spcBef>
              <a:spcAft>
                <a:spcPts val="0"/>
              </a:spcAft>
            </a:pPr>
            <a:endParaRPr lang="nl-BE" sz="2052" dirty="0">
              <a:solidFill>
                <a:prstClr val="black"/>
              </a:solidFill>
              <a:latin typeface="Calibri" panose="020F0502020204030204"/>
              <a:ea typeface="+mn-ea"/>
            </a:endParaRPr>
          </a:p>
          <a:p>
            <a:pPr defTabSz="390997" eaLnBrk="1" fontAlgn="auto" hangingPunct="1">
              <a:spcBef>
                <a:spcPts val="0"/>
              </a:spcBef>
              <a:spcAft>
                <a:spcPts val="0"/>
              </a:spcAft>
            </a:pPr>
            <a:endParaRPr lang="nl-BE" sz="2052" dirty="0">
              <a:solidFill>
                <a:prstClr val="black"/>
              </a:solidFill>
              <a:latin typeface="Calibri" panose="020F0502020204030204"/>
              <a:ea typeface="+mn-ea"/>
            </a:endParaRPr>
          </a:p>
        </p:txBody>
      </p:sp>
      <p:sp>
        <p:nvSpPr>
          <p:cNvPr id="9" name="Tekstvak 8">
            <a:extLst>
              <a:ext uri="{FF2B5EF4-FFF2-40B4-BE49-F238E27FC236}">
                <a16:creationId xmlns:a16="http://schemas.microsoft.com/office/drawing/2014/main" id="{385F0896-8816-8517-A2EA-5157280DF83D}"/>
              </a:ext>
            </a:extLst>
          </p:cNvPr>
          <p:cNvSpPr txBox="1"/>
          <p:nvPr/>
        </p:nvSpPr>
        <p:spPr>
          <a:xfrm>
            <a:off x="6408788" y="4407524"/>
            <a:ext cx="2716854" cy="723916"/>
          </a:xfrm>
          <a:prstGeom prst="rect">
            <a:avLst/>
          </a:prstGeom>
          <a:solidFill>
            <a:schemeClr val="bg1">
              <a:lumMod val="85000"/>
            </a:schemeClr>
          </a:solidFill>
          <a:ln>
            <a:solidFill>
              <a:schemeClr val="tx1"/>
            </a:solidFill>
          </a:ln>
        </p:spPr>
        <p:txBody>
          <a:bodyPr wrap="square" rtlCol="0">
            <a:spAutoFit/>
          </a:bodyPr>
          <a:lstStyle>
            <a:defPPr>
              <a:defRPr lang="en-US"/>
            </a:defPPr>
            <a:lvl1pPr algn="ctr">
              <a:defRPr sz="2400"/>
            </a:lvl1pPr>
          </a:lstStyle>
          <a:p>
            <a:pPr defTabSz="390997" eaLnBrk="1" fontAlgn="auto" hangingPunct="1">
              <a:spcBef>
                <a:spcPts val="0"/>
              </a:spcBef>
              <a:spcAft>
                <a:spcPts val="0"/>
              </a:spcAft>
            </a:pPr>
            <a:endParaRPr lang="nl-BE" sz="2052" dirty="0">
              <a:solidFill>
                <a:prstClr val="black"/>
              </a:solidFill>
              <a:latin typeface="Calibri" panose="020F0502020204030204"/>
              <a:ea typeface="+mn-ea"/>
            </a:endParaRPr>
          </a:p>
          <a:p>
            <a:pPr defTabSz="390997" eaLnBrk="1" fontAlgn="auto" hangingPunct="1">
              <a:spcBef>
                <a:spcPts val="0"/>
              </a:spcBef>
              <a:spcAft>
                <a:spcPts val="0"/>
              </a:spcAft>
            </a:pPr>
            <a:endParaRPr lang="nl-BE" sz="2052" dirty="0">
              <a:solidFill>
                <a:prstClr val="black"/>
              </a:solidFill>
              <a:latin typeface="Calibri" panose="020F0502020204030204"/>
              <a:ea typeface="+mn-ea"/>
            </a:endParaRPr>
          </a:p>
        </p:txBody>
      </p:sp>
      <p:pic>
        <p:nvPicPr>
          <p:cNvPr id="13" name="Afbeelding 12" descr="Afbeelding met Rechthoek, schermopname, Graphics, plein&#10;&#10;Automatisch gegenereerde beschrijving">
            <a:extLst>
              <a:ext uri="{FF2B5EF4-FFF2-40B4-BE49-F238E27FC236}">
                <a16:creationId xmlns:a16="http://schemas.microsoft.com/office/drawing/2014/main" id="{FD81EEAD-82EF-A2A9-FF88-B4AA90939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398" y="4502892"/>
            <a:ext cx="854921" cy="478756"/>
          </a:xfrm>
          <a:prstGeom prst="rect">
            <a:avLst/>
          </a:prstGeom>
          <a:ln w="38100">
            <a:noFill/>
          </a:ln>
        </p:spPr>
      </p:pic>
      <p:pic>
        <p:nvPicPr>
          <p:cNvPr id="15" name="Afbeelding 14" descr="Afbeelding met Lettertype, symbool, ontwerp&#10;&#10;Automatisch gegenereerde beschrijving">
            <a:extLst>
              <a:ext uri="{FF2B5EF4-FFF2-40B4-BE49-F238E27FC236}">
                <a16:creationId xmlns:a16="http://schemas.microsoft.com/office/drawing/2014/main" id="{EC5FDE77-D133-6F4A-639E-9E7DC5D63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827" y="4514264"/>
            <a:ext cx="890777" cy="517330"/>
          </a:xfrm>
          <a:prstGeom prst="rect">
            <a:avLst/>
          </a:prstGeom>
        </p:spPr>
      </p:pic>
      <p:sp>
        <p:nvSpPr>
          <p:cNvPr id="6" name="Tekstvak 5">
            <a:extLst>
              <a:ext uri="{FF2B5EF4-FFF2-40B4-BE49-F238E27FC236}">
                <a16:creationId xmlns:a16="http://schemas.microsoft.com/office/drawing/2014/main" id="{B4C5B588-E034-55C3-76E9-2C9F10AFB063}"/>
              </a:ext>
            </a:extLst>
          </p:cNvPr>
          <p:cNvSpPr txBox="1"/>
          <p:nvPr/>
        </p:nvSpPr>
        <p:spPr>
          <a:xfrm>
            <a:off x="1" y="1286631"/>
            <a:ext cx="9144000" cy="1881797"/>
          </a:xfrm>
          <a:prstGeom prst="rect">
            <a:avLst/>
          </a:prstGeom>
          <a:solidFill>
            <a:schemeClr val="bg1"/>
          </a:solidFill>
          <a:ln w="15875">
            <a:solidFill>
              <a:srgbClr val="C86B02"/>
            </a:solidFill>
          </a:ln>
        </p:spPr>
        <p:txBody>
          <a:bodyPr wrap="square" rtlCol="0">
            <a:spAutoFit/>
          </a:bodyPr>
          <a:lstStyle/>
          <a:p>
            <a:pPr defTabSz="390997" eaLnBrk="1" fontAlgn="auto" hangingPunct="1">
              <a:spcBef>
                <a:spcPts val="0"/>
              </a:spcBef>
              <a:spcAft>
                <a:spcPts val="0"/>
              </a:spcAft>
            </a:pPr>
            <a:r>
              <a:rPr lang="nl-BE" sz="1710" dirty="0">
                <a:solidFill>
                  <a:prstClr val="black"/>
                </a:solidFill>
                <a:latin typeface="Calibri" panose="020F0502020204030204"/>
                <a:ea typeface="+mn-ea"/>
              </a:rPr>
              <a:t>Na Eu-verordening en soortenbesluit (2014 -2016) … </a:t>
            </a:r>
          </a:p>
          <a:p>
            <a:pPr defTabSz="390997" eaLnBrk="1" fontAlgn="auto" hangingPunct="1">
              <a:spcBef>
                <a:spcPts val="0"/>
              </a:spcBef>
              <a:spcAft>
                <a:spcPts val="0"/>
              </a:spcAft>
            </a:pPr>
            <a:r>
              <a:rPr lang="nl-BE" sz="1710" dirty="0">
                <a:solidFill>
                  <a:prstClr val="black"/>
                </a:solidFill>
                <a:latin typeface="Calibri" panose="020F0502020204030204"/>
                <a:ea typeface="+mn-ea"/>
              </a:rPr>
              <a:t>Besturen beslissen zelf:</a:t>
            </a:r>
          </a:p>
          <a:p>
            <a:pPr defTabSz="390997" eaLnBrk="1" fontAlgn="auto" hangingPunct="1">
              <a:spcBef>
                <a:spcPts val="0"/>
              </a:spcBef>
              <a:spcAft>
                <a:spcPts val="0"/>
              </a:spcAft>
            </a:pPr>
            <a:endParaRPr lang="nl-BE" sz="684" dirty="0">
              <a:solidFill>
                <a:prstClr val="black"/>
              </a:solidFill>
              <a:latin typeface="Calibri" panose="020F0502020204030204"/>
              <a:ea typeface="+mn-ea"/>
            </a:endParaRPr>
          </a:p>
          <a:p>
            <a:pPr marL="1075243" lvl="2" indent="-293248" defTabSz="390997" eaLnBrk="1" fontAlgn="auto" hangingPunct="1">
              <a:spcBef>
                <a:spcPts val="0"/>
              </a:spcBef>
              <a:spcAft>
                <a:spcPts val="0"/>
              </a:spcAft>
              <a:buFont typeface="Arial" panose="020B0604020202020204" pitchFamily="34" charset="0"/>
              <a:buChar char="•"/>
            </a:pPr>
            <a:r>
              <a:rPr lang="nl-BE" sz="1710" dirty="0">
                <a:solidFill>
                  <a:prstClr val="black"/>
                </a:solidFill>
                <a:latin typeface="Calibri" panose="020F0502020204030204"/>
                <a:ea typeface="+mn-ea"/>
              </a:rPr>
              <a:t>Noodzaak of eigenbelang</a:t>
            </a:r>
          </a:p>
          <a:p>
            <a:pPr marL="1075243" lvl="2" indent="-293248" defTabSz="390997" eaLnBrk="1" fontAlgn="auto" hangingPunct="1">
              <a:spcBef>
                <a:spcPts val="0"/>
              </a:spcBef>
              <a:spcAft>
                <a:spcPts val="0"/>
              </a:spcAft>
              <a:buFont typeface="Arial" panose="020B0604020202020204" pitchFamily="34" charset="0"/>
              <a:buChar char="•"/>
            </a:pPr>
            <a:r>
              <a:rPr lang="nl-BE" sz="1710" dirty="0">
                <a:solidFill>
                  <a:prstClr val="black"/>
                </a:solidFill>
                <a:latin typeface="Calibri" panose="020F0502020204030204"/>
                <a:ea typeface="+mn-ea"/>
              </a:rPr>
              <a:t>Kennis ecologie</a:t>
            </a:r>
          </a:p>
          <a:p>
            <a:pPr marL="1075243" lvl="2" indent="-293248" defTabSz="390997" eaLnBrk="1" fontAlgn="auto" hangingPunct="1">
              <a:spcBef>
                <a:spcPts val="0"/>
              </a:spcBef>
              <a:spcAft>
                <a:spcPts val="0"/>
              </a:spcAft>
              <a:buFont typeface="Arial" panose="020B0604020202020204" pitchFamily="34" charset="0"/>
              <a:buChar char="•"/>
            </a:pPr>
            <a:r>
              <a:rPr lang="nl-BE" sz="1710" dirty="0">
                <a:solidFill>
                  <a:prstClr val="black"/>
                </a:solidFill>
                <a:latin typeface="Calibri" panose="020F0502020204030204"/>
                <a:ea typeface="+mn-ea"/>
              </a:rPr>
              <a:t>Klachten</a:t>
            </a:r>
          </a:p>
          <a:p>
            <a:pPr marL="1075243" lvl="2" indent="-293248" defTabSz="390997" eaLnBrk="1" fontAlgn="auto" hangingPunct="1">
              <a:spcBef>
                <a:spcPts val="0"/>
              </a:spcBef>
              <a:spcAft>
                <a:spcPts val="0"/>
              </a:spcAft>
              <a:buFont typeface="Arial" panose="020B0604020202020204" pitchFamily="34" charset="0"/>
              <a:buChar char="•"/>
            </a:pPr>
            <a:r>
              <a:rPr lang="nl-BE" sz="1710" dirty="0">
                <a:solidFill>
                  <a:prstClr val="black"/>
                </a:solidFill>
                <a:latin typeface="Calibri" panose="020F0502020204030204"/>
                <a:ea typeface="+mn-ea"/>
              </a:rPr>
              <a:t>Pers- en overheidsstimulans</a:t>
            </a:r>
          </a:p>
          <a:p>
            <a:pPr marL="684246" lvl="1" indent="-293248" defTabSz="390997" eaLnBrk="1" fontAlgn="auto" hangingPunct="1">
              <a:spcBef>
                <a:spcPts val="0"/>
              </a:spcBef>
              <a:spcAft>
                <a:spcPts val="0"/>
              </a:spcAft>
              <a:buFont typeface="Arial" panose="020B0604020202020204" pitchFamily="34" charset="0"/>
              <a:buChar char="•"/>
            </a:pPr>
            <a:endParaRPr lang="nl-BE" sz="684" dirty="0">
              <a:solidFill>
                <a:prstClr val="black"/>
              </a:solidFill>
              <a:latin typeface="Calibri" panose="020F0502020204030204"/>
              <a:ea typeface="+mn-ea"/>
            </a:endParaRPr>
          </a:p>
        </p:txBody>
      </p:sp>
      <p:sp>
        <p:nvSpPr>
          <p:cNvPr id="10" name="Tekstvak 9">
            <a:extLst>
              <a:ext uri="{FF2B5EF4-FFF2-40B4-BE49-F238E27FC236}">
                <a16:creationId xmlns:a16="http://schemas.microsoft.com/office/drawing/2014/main" id="{A3B827B7-49D4-1DE1-FC7D-9138F77A3897}"/>
              </a:ext>
            </a:extLst>
          </p:cNvPr>
          <p:cNvSpPr txBox="1"/>
          <p:nvPr/>
        </p:nvSpPr>
        <p:spPr>
          <a:xfrm>
            <a:off x="0" y="3436726"/>
            <a:ext cx="9133624" cy="513539"/>
          </a:xfrm>
          <a:prstGeom prst="rect">
            <a:avLst/>
          </a:prstGeom>
          <a:solidFill>
            <a:schemeClr val="accent6">
              <a:lumMod val="20000"/>
              <a:lumOff val="80000"/>
            </a:schemeClr>
          </a:solidFill>
          <a:ln w="38100">
            <a:solidFill>
              <a:srgbClr val="C86B02"/>
            </a:solidFill>
          </a:ln>
        </p:spPr>
        <p:txBody>
          <a:bodyPr wrap="square" rtlCol="0">
            <a:spAutoFit/>
          </a:bodyPr>
          <a:lstStyle>
            <a:defPPr>
              <a:defRPr lang="en-US"/>
            </a:defPPr>
            <a:lvl1pPr algn="ctr">
              <a:defRPr sz="3200">
                <a:solidFill>
                  <a:schemeClr val="accent2"/>
                </a:solidFill>
              </a:defRPr>
            </a:lvl1pPr>
            <a:lvl2pPr marL="800100" lvl="1" indent="-342900">
              <a:buFont typeface="Arial" panose="020B0604020202020204" pitchFamily="34" charset="0"/>
              <a:buChar char="•"/>
              <a:defRPr sz="2400"/>
            </a:lvl2pPr>
          </a:lstStyle>
          <a:p>
            <a:pPr defTabSz="390997" eaLnBrk="1" fontAlgn="auto" hangingPunct="1">
              <a:spcBef>
                <a:spcPts val="0"/>
              </a:spcBef>
              <a:spcAft>
                <a:spcPts val="0"/>
              </a:spcAft>
            </a:pPr>
            <a:r>
              <a:rPr lang="nl-BE" sz="2737" dirty="0">
                <a:solidFill>
                  <a:srgbClr val="ED7D31"/>
                </a:solidFill>
                <a:latin typeface="Calibri" panose="020F0502020204030204"/>
                <a:ea typeface="+mn-ea"/>
              </a:rPr>
              <a:t>Besturen schetsen hun weg!</a:t>
            </a:r>
          </a:p>
        </p:txBody>
      </p:sp>
      <p:sp>
        <p:nvSpPr>
          <p:cNvPr id="11" name="Tekstvak 10">
            <a:extLst>
              <a:ext uri="{FF2B5EF4-FFF2-40B4-BE49-F238E27FC236}">
                <a16:creationId xmlns:a16="http://schemas.microsoft.com/office/drawing/2014/main" id="{D89084CC-5C38-C3B7-B48F-EA65E1FB4F50}"/>
              </a:ext>
            </a:extLst>
          </p:cNvPr>
          <p:cNvSpPr txBox="1"/>
          <p:nvPr/>
        </p:nvSpPr>
        <p:spPr>
          <a:xfrm>
            <a:off x="431" y="5144306"/>
            <a:ext cx="2716855" cy="302840"/>
          </a:xfrm>
          <a:prstGeom prst="rect">
            <a:avLst/>
          </a:prstGeom>
          <a:solidFill>
            <a:schemeClr val="bg1"/>
          </a:solidFill>
          <a:ln>
            <a:noFill/>
          </a:ln>
        </p:spPr>
        <p:txBody>
          <a:bodyPr wrap="square" rtlCol="0">
            <a:spAutoFit/>
          </a:bodyPr>
          <a:lstStyle>
            <a:defPPr>
              <a:defRPr lang="en-US"/>
            </a:defPPr>
            <a:lvl1pPr algn="ctr">
              <a:defRPr sz="2400"/>
            </a:lvl1pPr>
          </a:lstStyle>
          <a:p>
            <a:pPr defTabSz="390997" eaLnBrk="1" fontAlgn="auto" hangingPunct="1">
              <a:spcBef>
                <a:spcPts val="0"/>
              </a:spcBef>
              <a:spcAft>
                <a:spcPts val="0"/>
              </a:spcAft>
            </a:pPr>
            <a:r>
              <a:rPr lang="nl-BE" sz="1368" dirty="0">
                <a:solidFill>
                  <a:prstClr val="black"/>
                </a:solidFill>
                <a:latin typeface="Calibri" panose="020F0502020204030204"/>
                <a:ea typeface="+mn-ea"/>
              </a:rPr>
              <a:t>Bjorn Pollyn</a:t>
            </a:r>
          </a:p>
        </p:txBody>
      </p:sp>
      <p:sp>
        <p:nvSpPr>
          <p:cNvPr id="12" name="Tekstvak 11">
            <a:extLst>
              <a:ext uri="{FF2B5EF4-FFF2-40B4-BE49-F238E27FC236}">
                <a16:creationId xmlns:a16="http://schemas.microsoft.com/office/drawing/2014/main" id="{DC962D89-1634-907F-ECE4-BDD6F82438CE}"/>
              </a:ext>
            </a:extLst>
          </p:cNvPr>
          <p:cNvSpPr txBox="1"/>
          <p:nvPr/>
        </p:nvSpPr>
        <p:spPr>
          <a:xfrm>
            <a:off x="3213573" y="5140001"/>
            <a:ext cx="2716855" cy="302840"/>
          </a:xfrm>
          <a:prstGeom prst="rect">
            <a:avLst/>
          </a:prstGeom>
          <a:solidFill>
            <a:schemeClr val="bg1"/>
          </a:solidFill>
          <a:ln>
            <a:noFill/>
          </a:ln>
        </p:spPr>
        <p:txBody>
          <a:bodyPr wrap="square" rtlCol="0">
            <a:spAutoFit/>
          </a:bodyPr>
          <a:lstStyle>
            <a:defPPr>
              <a:defRPr lang="en-US"/>
            </a:defPPr>
            <a:lvl1pPr algn="ctr">
              <a:defRPr sz="2400"/>
            </a:lvl1pPr>
          </a:lstStyle>
          <a:p>
            <a:pPr defTabSz="390997" eaLnBrk="1" fontAlgn="auto" hangingPunct="1">
              <a:spcBef>
                <a:spcPts val="0"/>
              </a:spcBef>
              <a:spcAft>
                <a:spcPts val="0"/>
              </a:spcAft>
            </a:pPr>
            <a:r>
              <a:rPr lang="nl-BE" sz="1368" dirty="0">
                <a:solidFill>
                  <a:prstClr val="black"/>
                </a:solidFill>
                <a:latin typeface="Calibri" panose="020F0502020204030204"/>
                <a:ea typeface="+mn-ea"/>
              </a:rPr>
              <a:t>Koen Van Roeyen</a:t>
            </a:r>
          </a:p>
        </p:txBody>
      </p:sp>
      <p:sp>
        <p:nvSpPr>
          <p:cNvPr id="14" name="Tekstvak 13">
            <a:extLst>
              <a:ext uri="{FF2B5EF4-FFF2-40B4-BE49-F238E27FC236}">
                <a16:creationId xmlns:a16="http://schemas.microsoft.com/office/drawing/2014/main" id="{5A40FF98-659C-EED5-6223-2AA7B273FEB9}"/>
              </a:ext>
            </a:extLst>
          </p:cNvPr>
          <p:cNvSpPr txBox="1"/>
          <p:nvPr/>
        </p:nvSpPr>
        <p:spPr>
          <a:xfrm>
            <a:off x="6692859" y="5135682"/>
            <a:ext cx="2432955" cy="513346"/>
          </a:xfrm>
          <a:prstGeom prst="rect">
            <a:avLst/>
          </a:prstGeom>
          <a:solidFill>
            <a:schemeClr val="bg1"/>
          </a:solidFill>
          <a:ln>
            <a:noFill/>
          </a:ln>
        </p:spPr>
        <p:txBody>
          <a:bodyPr wrap="square" rtlCol="0">
            <a:spAutoFit/>
          </a:bodyPr>
          <a:lstStyle>
            <a:defPPr>
              <a:defRPr lang="en-US"/>
            </a:defPPr>
            <a:lvl1pPr algn="ctr">
              <a:defRPr sz="2400"/>
            </a:lvl1pPr>
          </a:lstStyle>
          <a:p>
            <a:pPr defTabSz="390997" eaLnBrk="1" fontAlgn="auto" hangingPunct="1">
              <a:spcBef>
                <a:spcPts val="0"/>
              </a:spcBef>
              <a:spcAft>
                <a:spcPts val="0"/>
              </a:spcAft>
            </a:pPr>
            <a:r>
              <a:rPr lang="nl-BE" sz="1368" dirty="0">
                <a:solidFill>
                  <a:prstClr val="black"/>
                </a:solidFill>
                <a:latin typeface="Calibri" panose="020F0502020204030204"/>
                <a:ea typeface="+mn-ea"/>
              </a:rPr>
              <a:t>Gwij Stegen – Geert Heyneman</a:t>
            </a:r>
          </a:p>
          <a:p>
            <a:pPr defTabSz="390997" eaLnBrk="1" fontAlgn="auto" hangingPunct="1">
              <a:spcBef>
                <a:spcPts val="0"/>
              </a:spcBef>
              <a:spcAft>
                <a:spcPts val="0"/>
              </a:spcAft>
            </a:pPr>
            <a:endParaRPr lang="nl-BE" sz="1368" dirty="0">
              <a:solidFill>
                <a:prstClr val="black"/>
              </a:solidFill>
              <a:latin typeface="Calibri" panose="020F0502020204030204"/>
              <a:ea typeface="+mn-ea"/>
            </a:endParaRPr>
          </a:p>
        </p:txBody>
      </p:sp>
      <p:pic>
        <p:nvPicPr>
          <p:cNvPr id="7" name="Afbeelding 6">
            <a:extLst>
              <a:ext uri="{FF2B5EF4-FFF2-40B4-BE49-F238E27FC236}">
                <a16:creationId xmlns:a16="http://schemas.microsoft.com/office/drawing/2014/main" id="{235B2EB5-FBF9-49AC-A6EA-DC9B21FFBC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311233" y="3975256"/>
            <a:ext cx="518507" cy="1573778"/>
          </a:xfrm>
          <a:prstGeom prst="rect">
            <a:avLst/>
          </a:prstGeom>
        </p:spPr>
      </p:pic>
      <p:sp>
        <p:nvSpPr>
          <p:cNvPr id="3" name="Tekstvak 2">
            <a:extLst>
              <a:ext uri="{FF2B5EF4-FFF2-40B4-BE49-F238E27FC236}">
                <a16:creationId xmlns:a16="http://schemas.microsoft.com/office/drawing/2014/main" id="{D8311762-7FFF-ED68-B047-9D54BFBD2C09}"/>
              </a:ext>
            </a:extLst>
          </p:cNvPr>
          <p:cNvSpPr txBox="1"/>
          <p:nvPr/>
        </p:nvSpPr>
        <p:spPr>
          <a:xfrm>
            <a:off x="16189" y="5570422"/>
            <a:ext cx="9109454" cy="1039708"/>
          </a:xfrm>
          <a:prstGeom prst="rect">
            <a:avLst/>
          </a:prstGeom>
          <a:solidFill>
            <a:srgbClr val="D9D9D9"/>
          </a:solidFill>
          <a:ln w="15875">
            <a:solidFill>
              <a:srgbClr val="C86B02"/>
            </a:solidFill>
          </a:ln>
        </p:spPr>
        <p:txBody>
          <a:bodyPr wrap="square" rtlCol="0">
            <a:spAutoFit/>
          </a:bodyPr>
          <a:lstStyle>
            <a:defPPr>
              <a:defRPr lang="en-US"/>
            </a:defPPr>
            <a:lvl1pPr>
              <a:defRPr sz="1600"/>
            </a:lvl1pPr>
            <a:lvl2pPr marL="800100" lvl="1" indent="-342900">
              <a:buFont typeface="Arial" panose="020B0604020202020204" pitchFamily="34" charset="0"/>
              <a:buChar char="•"/>
              <a:defRPr sz="1600"/>
            </a:lvl2pPr>
          </a:lstStyle>
          <a:p>
            <a:pPr marL="1172992" indent="-293248" defTabSz="390997" eaLnBrk="1" fontAlgn="auto" hangingPunct="1">
              <a:spcBef>
                <a:spcPts val="0"/>
              </a:spcBef>
              <a:spcAft>
                <a:spcPts val="0"/>
              </a:spcAft>
              <a:buFont typeface="Arial" panose="020B0604020202020204" pitchFamily="34" charset="0"/>
              <a:buChar char="•"/>
            </a:pPr>
            <a:r>
              <a:rPr lang="nl-BE" sz="2052" dirty="0">
                <a:solidFill>
                  <a:prstClr val="black"/>
                </a:solidFill>
                <a:latin typeface="Calibri" panose="020F0502020204030204"/>
                <a:ea typeface="+mn-ea"/>
              </a:rPr>
              <a:t>Hoe en wat heeft mijn bestuur </a:t>
            </a:r>
            <a:r>
              <a:rPr lang="nl-BE" sz="2052" u="sng" dirty="0">
                <a:solidFill>
                  <a:prstClr val="black"/>
                </a:solidFill>
                <a:latin typeface="Calibri" panose="020F0502020204030204"/>
                <a:ea typeface="+mn-ea"/>
              </a:rPr>
              <a:t>beslist</a:t>
            </a:r>
            <a:r>
              <a:rPr lang="nl-BE" sz="2052" dirty="0">
                <a:solidFill>
                  <a:prstClr val="black"/>
                </a:solidFill>
                <a:latin typeface="Calibri" panose="020F0502020204030204"/>
                <a:ea typeface="+mn-ea"/>
              </a:rPr>
              <a:t> over exotenbeheer?</a:t>
            </a:r>
          </a:p>
          <a:p>
            <a:pPr marL="1172992" indent="-293248" defTabSz="390997" eaLnBrk="1" fontAlgn="auto" hangingPunct="1">
              <a:spcBef>
                <a:spcPts val="0"/>
              </a:spcBef>
              <a:spcAft>
                <a:spcPts val="0"/>
              </a:spcAft>
              <a:buFont typeface="Arial" panose="020B0604020202020204" pitchFamily="34" charset="0"/>
              <a:buChar char="•"/>
            </a:pPr>
            <a:r>
              <a:rPr lang="nl-BE" sz="2052" dirty="0">
                <a:solidFill>
                  <a:prstClr val="black"/>
                </a:solidFill>
                <a:latin typeface="Calibri" panose="020F0502020204030204"/>
                <a:ea typeface="+mn-ea"/>
              </a:rPr>
              <a:t>Welke </a:t>
            </a:r>
            <a:r>
              <a:rPr lang="nl-BE" sz="2052" u="sng" dirty="0">
                <a:solidFill>
                  <a:prstClr val="black"/>
                </a:solidFill>
                <a:latin typeface="Calibri" panose="020F0502020204030204"/>
                <a:ea typeface="+mn-ea"/>
              </a:rPr>
              <a:t>soorten</a:t>
            </a:r>
            <a:r>
              <a:rPr lang="nl-BE" sz="2052" dirty="0">
                <a:solidFill>
                  <a:prstClr val="black"/>
                </a:solidFill>
                <a:latin typeface="Calibri" panose="020F0502020204030204"/>
                <a:ea typeface="+mn-ea"/>
              </a:rPr>
              <a:t> worden beheerd + afwegingskader ?</a:t>
            </a:r>
          </a:p>
          <a:p>
            <a:pPr marL="1172992" indent="-293248" defTabSz="390997" eaLnBrk="1" fontAlgn="auto" hangingPunct="1">
              <a:spcBef>
                <a:spcPts val="0"/>
              </a:spcBef>
              <a:spcAft>
                <a:spcPts val="0"/>
              </a:spcAft>
              <a:buFont typeface="Arial" panose="020B0604020202020204" pitchFamily="34" charset="0"/>
              <a:buChar char="•"/>
            </a:pPr>
            <a:r>
              <a:rPr lang="nl-BE" sz="2052" u="sng" dirty="0">
                <a:solidFill>
                  <a:prstClr val="black"/>
                </a:solidFill>
                <a:latin typeface="Calibri" panose="020F0502020204030204"/>
                <a:ea typeface="+mn-ea"/>
              </a:rPr>
              <a:t>Uitvoering</a:t>
            </a:r>
            <a:r>
              <a:rPr lang="nl-BE" sz="2052" dirty="0">
                <a:solidFill>
                  <a:prstClr val="black"/>
                </a:solidFill>
                <a:latin typeface="Calibri" panose="020F0502020204030204"/>
                <a:ea typeface="+mn-ea"/>
              </a:rPr>
              <a:t>?</a:t>
            </a:r>
          </a:p>
        </p:txBody>
      </p:sp>
      <p:pic>
        <p:nvPicPr>
          <p:cNvPr id="16" name="Afbeelding 15">
            <a:extLst>
              <a:ext uri="{FF2B5EF4-FFF2-40B4-BE49-F238E27FC236}">
                <a16:creationId xmlns:a16="http://schemas.microsoft.com/office/drawing/2014/main" id="{1DE2E67D-B8B2-0389-F343-D5FA5A898C3E}"/>
              </a:ext>
            </a:extLst>
          </p:cNvPr>
          <p:cNvPicPr>
            <a:picLocks noChangeAspect="1"/>
          </p:cNvPicPr>
          <p:nvPr/>
        </p:nvPicPr>
        <p:blipFill>
          <a:blip r:embed="rId5"/>
          <a:stretch>
            <a:fillRect/>
          </a:stretch>
        </p:blipFill>
        <p:spPr>
          <a:xfrm>
            <a:off x="6989463" y="196356"/>
            <a:ext cx="2168677" cy="913127"/>
          </a:xfrm>
          <a:prstGeom prst="rect">
            <a:avLst/>
          </a:prstGeom>
        </p:spPr>
      </p:pic>
    </p:spTree>
    <p:extLst>
      <p:ext uri="{BB962C8B-B14F-4D97-AF65-F5344CB8AC3E}">
        <p14:creationId xmlns:p14="http://schemas.microsoft.com/office/powerpoint/2010/main" val="1205168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586175C-9168-42D9-5BD6-55A03C2FA74F}"/>
              </a:ext>
            </a:extLst>
          </p:cNvPr>
          <p:cNvSpPr>
            <a:spLocks noGrp="1"/>
          </p:cNvSpPr>
          <p:nvPr>
            <p:ph type="title"/>
          </p:nvPr>
        </p:nvSpPr>
        <p:spPr/>
        <p:txBody>
          <a:bodyPr/>
          <a:lstStyle/>
          <a:p>
            <a:r>
              <a:rPr lang="nl-BE" dirty="0"/>
              <a:t>Amerikaanse vogelkers</a:t>
            </a:r>
          </a:p>
        </p:txBody>
      </p:sp>
      <p:pic>
        <p:nvPicPr>
          <p:cNvPr id="9" name="Tijdelijke aanduiding voor inhoud 8" descr="Afbeelding met buitenshuis, hemel, wolk, gras&#10;&#10;Automatisch gegenereerde beschrijving">
            <a:extLst>
              <a:ext uri="{FF2B5EF4-FFF2-40B4-BE49-F238E27FC236}">
                <a16:creationId xmlns:a16="http://schemas.microsoft.com/office/drawing/2014/main" id="{787249D6-286F-ADC7-3164-2D1673A8814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9144000" cy="6856615"/>
          </a:xfrm>
        </p:spPr>
      </p:pic>
      <p:sp>
        <p:nvSpPr>
          <p:cNvPr id="4" name="Tijdelijke aanduiding voor dianummer 3">
            <a:extLst>
              <a:ext uri="{FF2B5EF4-FFF2-40B4-BE49-F238E27FC236}">
                <a16:creationId xmlns:a16="http://schemas.microsoft.com/office/drawing/2014/main" id="{0AA96561-44AA-E8B8-C30C-3F55564206B9}"/>
              </a:ext>
            </a:extLst>
          </p:cNvPr>
          <p:cNvSpPr>
            <a:spLocks noGrp="1"/>
          </p:cNvSpPr>
          <p:nvPr>
            <p:ph type="sldNum" sz="quarter" idx="12"/>
          </p:nvPr>
        </p:nvSpPr>
        <p:spPr/>
        <p:txBody>
          <a:bodyPr/>
          <a:lstStyle/>
          <a:p>
            <a:fld id="{31875894-8EDA-4E5F-B96B-5700E6567CA0}" type="slidenum">
              <a:rPr lang="en-US" smtClean="0"/>
              <a:pPr/>
              <a:t>10</a:t>
            </a:fld>
            <a:endParaRPr lang="en-US" sz="1400">
              <a:solidFill>
                <a:schemeClr val="tx1"/>
              </a:solidFill>
            </a:endParaRPr>
          </a:p>
        </p:txBody>
      </p:sp>
    </p:spTree>
    <p:extLst>
      <p:ext uri="{BB962C8B-B14F-4D97-AF65-F5344CB8AC3E}">
        <p14:creationId xmlns:p14="http://schemas.microsoft.com/office/powerpoint/2010/main" val="667368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EE8180-94A0-0B5F-0103-4C3280D0C1D1}"/>
              </a:ext>
            </a:extLst>
          </p:cNvPr>
          <p:cNvSpPr>
            <a:spLocks noGrp="1"/>
          </p:cNvSpPr>
          <p:nvPr>
            <p:ph type="title"/>
          </p:nvPr>
        </p:nvSpPr>
        <p:spPr/>
        <p:txBody>
          <a:bodyPr/>
          <a:lstStyle/>
          <a:p>
            <a:r>
              <a:rPr lang="nl-NL" dirty="0"/>
              <a:t>Bestrijding</a:t>
            </a:r>
            <a:endParaRPr lang="nl-BE" dirty="0"/>
          </a:p>
        </p:txBody>
      </p:sp>
      <p:sp>
        <p:nvSpPr>
          <p:cNvPr id="3" name="Tijdelijke aanduiding voor inhoud 2">
            <a:extLst>
              <a:ext uri="{FF2B5EF4-FFF2-40B4-BE49-F238E27FC236}">
                <a16:creationId xmlns:a16="http://schemas.microsoft.com/office/drawing/2014/main" id="{8BC0BC2C-16D6-AF01-E17E-40F807CBA3A1}"/>
              </a:ext>
            </a:extLst>
          </p:cNvPr>
          <p:cNvSpPr>
            <a:spLocks noGrp="1"/>
          </p:cNvSpPr>
          <p:nvPr>
            <p:ph idx="1"/>
          </p:nvPr>
        </p:nvSpPr>
        <p:spPr/>
        <p:txBody>
          <a:bodyPr/>
          <a:lstStyle/>
          <a:p>
            <a:pPr marL="0" indent="0">
              <a:buNone/>
            </a:pPr>
            <a:r>
              <a:rPr lang="nl-NL" dirty="0"/>
              <a:t>2022:</a:t>
            </a:r>
          </a:p>
          <a:p>
            <a:r>
              <a:rPr lang="nl-NL" dirty="0"/>
              <a:t>Reuzenbalsemien langs waterloop derde categorie:</a:t>
            </a:r>
          </a:p>
          <a:p>
            <a:pPr lvl="1"/>
            <a:r>
              <a:rPr lang="nl-NL" dirty="0"/>
              <a:t>Uittrekken waar mogelijk</a:t>
            </a:r>
          </a:p>
          <a:p>
            <a:pPr lvl="1"/>
            <a:r>
              <a:rPr lang="nl-NL" dirty="0"/>
              <a:t>Maaien bij grotere oppervlaktes</a:t>
            </a:r>
          </a:p>
          <a:p>
            <a:r>
              <a:rPr lang="nl-NL" dirty="0"/>
              <a:t>Japanse duizendknoop</a:t>
            </a:r>
          </a:p>
          <a:p>
            <a:pPr lvl="1"/>
            <a:r>
              <a:rPr lang="nl-NL" dirty="0"/>
              <a:t>Frequent maaien: 4 à 5 keer per jaar</a:t>
            </a:r>
          </a:p>
          <a:p>
            <a:pPr lvl="1"/>
            <a:r>
              <a:rPr lang="nl-NL" dirty="0"/>
              <a:t>1 locatie (</a:t>
            </a:r>
            <a:r>
              <a:rPr lang="nl-NL" dirty="0" err="1"/>
              <a:t>Caildenberg</a:t>
            </a:r>
            <a:r>
              <a:rPr lang="nl-NL" dirty="0"/>
              <a:t>) openbaar + privé: 1 keer maaien, daarna afdekken met EPDM</a:t>
            </a:r>
            <a:endParaRPr lang="nl-BE" dirty="0"/>
          </a:p>
        </p:txBody>
      </p:sp>
      <p:sp>
        <p:nvSpPr>
          <p:cNvPr id="4" name="Tijdelijke aanduiding voor dianummer 3">
            <a:extLst>
              <a:ext uri="{FF2B5EF4-FFF2-40B4-BE49-F238E27FC236}">
                <a16:creationId xmlns:a16="http://schemas.microsoft.com/office/drawing/2014/main" id="{97AAC3E7-98EF-0E1B-4DE3-479B31499521}"/>
              </a:ext>
            </a:extLst>
          </p:cNvPr>
          <p:cNvSpPr>
            <a:spLocks noGrp="1"/>
          </p:cNvSpPr>
          <p:nvPr>
            <p:ph type="sldNum" sz="quarter" idx="12"/>
          </p:nvPr>
        </p:nvSpPr>
        <p:spPr/>
        <p:txBody>
          <a:bodyPr/>
          <a:lstStyle/>
          <a:p>
            <a:fld id="{31875894-8EDA-4E5F-B96B-5700E6567CA0}" type="slidenum">
              <a:rPr lang="en-US" smtClean="0"/>
              <a:pPr/>
              <a:t>11</a:t>
            </a:fld>
            <a:endParaRPr lang="en-US" sz="1400">
              <a:solidFill>
                <a:schemeClr val="tx1"/>
              </a:solidFill>
            </a:endParaRPr>
          </a:p>
        </p:txBody>
      </p:sp>
    </p:spTree>
    <p:extLst>
      <p:ext uri="{BB962C8B-B14F-4D97-AF65-F5344CB8AC3E}">
        <p14:creationId xmlns:p14="http://schemas.microsoft.com/office/powerpoint/2010/main" val="3598087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0BE8A-826C-C05B-D820-B4702CED5E5E}"/>
              </a:ext>
            </a:extLst>
          </p:cNvPr>
          <p:cNvSpPr>
            <a:spLocks noGrp="1"/>
          </p:cNvSpPr>
          <p:nvPr>
            <p:ph type="title"/>
          </p:nvPr>
        </p:nvSpPr>
        <p:spPr/>
        <p:txBody>
          <a:bodyPr/>
          <a:lstStyle/>
          <a:p>
            <a:r>
              <a:rPr lang="nl-NL" dirty="0"/>
              <a:t>Evaluatie na 1 jaar</a:t>
            </a:r>
            <a:endParaRPr lang="nl-BE" dirty="0"/>
          </a:p>
        </p:txBody>
      </p:sp>
      <p:sp>
        <p:nvSpPr>
          <p:cNvPr id="3" name="Tijdelijke aanduiding voor inhoud 2">
            <a:extLst>
              <a:ext uri="{FF2B5EF4-FFF2-40B4-BE49-F238E27FC236}">
                <a16:creationId xmlns:a16="http://schemas.microsoft.com/office/drawing/2014/main" id="{CAE570C4-0154-44A7-EDCB-5DEE5E3D1AB0}"/>
              </a:ext>
            </a:extLst>
          </p:cNvPr>
          <p:cNvSpPr>
            <a:spLocks noGrp="1"/>
          </p:cNvSpPr>
          <p:nvPr>
            <p:ph idx="1"/>
          </p:nvPr>
        </p:nvSpPr>
        <p:spPr/>
        <p:txBody>
          <a:bodyPr/>
          <a:lstStyle/>
          <a:p>
            <a:r>
              <a:rPr lang="nl-NL" dirty="0"/>
              <a:t>Overleg met aannemer, VMM en provincie</a:t>
            </a:r>
          </a:p>
          <a:p>
            <a:pPr lvl="1"/>
            <a:r>
              <a:rPr lang="nl-NL" dirty="0"/>
              <a:t>Reuzenberenklauw: terrein met veel stenen waardoor maaien moeilijk is, daarom overschakelen naar begrazing door schapen in de loop van ’23.</a:t>
            </a:r>
          </a:p>
          <a:p>
            <a:r>
              <a:rPr lang="nl-NL" dirty="0"/>
              <a:t>Prioriteitenkeuze gemaakt:</a:t>
            </a:r>
          </a:p>
          <a:p>
            <a:pPr lvl="1"/>
            <a:r>
              <a:rPr lang="nl-NL" dirty="0"/>
              <a:t>Japanse duizendknoop krijgt voorrang</a:t>
            </a:r>
          </a:p>
          <a:p>
            <a:pPr lvl="1"/>
            <a:r>
              <a:rPr lang="nl-NL" dirty="0"/>
              <a:t>Reuzenbalsemien wanneer er nog tijd over blijft</a:t>
            </a:r>
          </a:p>
          <a:p>
            <a:pPr lvl="1"/>
            <a:endParaRPr lang="nl-BE" dirty="0"/>
          </a:p>
        </p:txBody>
      </p:sp>
      <p:sp>
        <p:nvSpPr>
          <p:cNvPr id="4" name="Tijdelijke aanduiding voor dianummer 3">
            <a:extLst>
              <a:ext uri="{FF2B5EF4-FFF2-40B4-BE49-F238E27FC236}">
                <a16:creationId xmlns:a16="http://schemas.microsoft.com/office/drawing/2014/main" id="{16C6C784-66F6-8124-9A08-9A15CB75C4D1}"/>
              </a:ext>
            </a:extLst>
          </p:cNvPr>
          <p:cNvSpPr>
            <a:spLocks noGrp="1"/>
          </p:cNvSpPr>
          <p:nvPr>
            <p:ph type="sldNum" sz="quarter" idx="12"/>
          </p:nvPr>
        </p:nvSpPr>
        <p:spPr/>
        <p:txBody>
          <a:bodyPr/>
          <a:lstStyle/>
          <a:p>
            <a:fld id="{31875894-8EDA-4E5F-B96B-5700E6567CA0}" type="slidenum">
              <a:rPr lang="en-US" smtClean="0"/>
              <a:pPr/>
              <a:t>12</a:t>
            </a:fld>
            <a:endParaRPr lang="en-US" sz="1400">
              <a:solidFill>
                <a:schemeClr val="tx1"/>
              </a:solidFill>
            </a:endParaRPr>
          </a:p>
        </p:txBody>
      </p:sp>
    </p:spTree>
    <p:extLst>
      <p:ext uri="{BB962C8B-B14F-4D97-AF65-F5344CB8AC3E}">
        <p14:creationId xmlns:p14="http://schemas.microsoft.com/office/powerpoint/2010/main" val="3237696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C0C9F-BF2A-BEC6-5458-ED25A00F8379}"/>
              </a:ext>
            </a:extLst>
          </p:cNvPr>
          <p:cNvSpPr>
            <a:spLocks noGrp="1"/>
          </p:cNvSpPr>
          <p:nvPr>
            <p:ph type="title"/>
          </p:nvPr>
        </p:nvSpPr>
        <p:spPr/>
        <p:txBody>
          <a:bodyPr/>
          <a:lstStyle/>
          <a:p>
            <a:r>
              <a:rPr lang="nl-NL" dirty="0"/>
              <a:t>Resultaten: reuzenbalsemien</a:t>
            </a:r>
            <a:endParaRPr lang="nl-BE" dirty="0"/>
          </a:p>
        </p:txBody>
      </p:sp>
      <p:sp>
        <p:nvSpPr>
          <p:cNvPr id="3" name="Tijdelijke aanduiding voor inhoud 2">
            <a:extLst>
              <a:ext uri="{FF2B5EF4-FFF2-40B4-BE49-F238E27FC236}">
                <a16:creationId xmlns:a16="http://schemas.microsoft.com/office/drawing/2014/main" id="{89D392F7-BF6D-2B20-5F40-386FC18506A4}"/>
              </a:ext>
            </a:extLst>
          </p:cNvPr>
          <p:cNvSpPr>
            <a:spLocks noGrp="1"/>
          </p:cNvSpPr>
          <p:nvPr>
            <p:ph idx="1"/>
          </p:nvPr>
        </p:nvSpPr>
        <p:spPr/>
        <p:txBody>
          <a:bodyPr/>
          <a:lstStyle/>
          <a:p>
            <a:r>
              <a:rPr lang="nl-NL" dirty="0"/>
              <a:t>Komt terug op plaatsen die overstromen: zaad afkomstig van planten stroomopwaarts.</a:t>
            </a:r>
          </a:p>
          <a:p>
            <a:r>
              <a:rPr lang="nl-NL" dirty="0"/>
              <a:t>Waar het droog blijft, is de exoot in aantallen verminderd of zelfs verdwenen.</a:t>
            </a:r>
          </a:p>
          <a:p>
            <a:r>
              <a:rPr lang="nl-NL" dirty="0"/>
              <a:t>Belangrijk is om de aangelanden mee te krijgen.</a:t>
            </a:r>
            <a:endParaRPr lang="nl-BE" dirty="0"/>
          </a:p>
        </p:txBody>
      </p:sp>
      <p:sp>
        <p:nvSpPr>
          <p:cNvPr id="4" name="Tijdelijke aanduiding voor dianummer 3">
            <a:extLst>
              <a:ext uri="{FF2B5EF4-FFF2-40B4-BE49-F238E27FC236}">
                <a16:creationId xmlns:a16="http://schemas.microsoft.com/office/drawing/2014/main" id="{F11CDB03-2AA4-CC85-85AE-1D3916410759}"/>
              </a:ext>
            </a:extLst>
          </p:cNvPr>
          <p:cNvSpPr>
            <a:spLocks noGrp="1"/>
          </p:cNvSpPr>
          <p:nvPr>
            <p:ph type="sldNum" sz="quarter" idx="12"/>
          </p:nvPr>
        </p:nvSpPr>
        <p:spPr/>
        <p:txBody>
          <a:bodyPr/>
          <a:lstStyle/>
          <a:p>
            <a:fld id="{31875894-8EDA-4E5F-B96B-5700E6567CA0}" type="slidenum">
              <a:rPr lang="en-US" smtClean="0"/>
              <a:pPr/>
              <a:t>13</a:t>
            </a:fld>
            <a:endParaRPr lang="en-US" sz="1400">
              <a:solidFill>
                <a:schemeClr val="tx1"/>
              </a:solidFill>
            </a:endParaRPr>
          </a:p>
        </p:txBody>
      </p:sp>
    </p:spTree>
    <p:extLst>
      <p:ext uri="{BB962C8B-B14F-4D97-AF65-F5344CB8AC3E}">
        <p14:creationId xmlns:p14="http://schemas.microsoft.com/office/powerpoint/2010/main" val="3130095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586175C-9168-42D9-5BD6-55A03C2FA74F}"/>
              </a:ext>
            </a:extLst>
          </p:cNvPr>
          <p:cNvSpPr>
            <a:spLocks noGrp="1"/>
          </p:cNvSpPr>
          <p:nvPr>
            <p:ph type="title"/>
          </p:nvPr>
        </p:nvSpPr>
        <p:spPr/>
        <p:txBody>
          <a:bodyPr/>
          <a:lstStyle/>
          <a:p>
            <a:r>
              <a:rPr lang="nl-BE" dirty="0"/>
              <a:t>Reuzenbalsemien</a:t>
            </a:r>
          </a:p>
        </p:txBody>
      </p:sp>
      <p:sp>
        <p:nvSpPr>
          <p:cNvPr id="4" name="Tijdelijke aanduiding voor dianummer 3">
            <a:extLst>
              <a:ext uri="{FF2B5EF4-FFF2-40B4-BE49-F238E27FC236}">
                <a16:creationId xmlns:a16="http://schemas.microsoft.com/office/drawing/2014/main" id="{0AA96561-44AA-E8B8-C30C-3F55564206B9}"/>
              </a:ext>
            </a:extLst>
          </p:cNvPr>
          <p:cNvSpPr>
            <a:spLocks noGrp="1"/>
          </p:cNvSpPr>
          <p:nvPr>
            <p:ph type="sldNum" sz="quarter" idx="12"/>
          </p:nvPr>
        </p:nvSpPr>
        <p:spPr/>
        <p:txBody>
          <a:bodyPr/>
          <a:lstStyle/>
          <a:p>
            <a:fld id="{31875894-8EDA-4E5F-B96B-5700E6567CA0}" type="slidenum">
              <a:rPr lang="en-US" smtClean="0"/>
              <a:pPr/>
              <a:t>14</a:t>
            </a:fld>
            <a:endParaRPr lang="en-US" sz="1400">
              <a:solidFill>
                <a:schemeClr val="tx1"/>
              </a:solidFill>
            </a:endParaRPr>
          </a:p>
        </p:txBody>
      </p:sp>
      <p:pic>
        <p:nvPicPr>
          <p:cNvPr id="7" name="Tijdelijke aanduiding voor inhoud 6" descr="Afbeelding met buitenshuis, boom, plant, persoon&#10;&#10;Automatisch gegenereerde beschrijving">
            <a:extLst>
              <a:ext uri="{FF2B5EF4-FFF2-40B4-BE49-F238E27FC236}">
                <a16:creationId xmlns:a16="http://schemas.microsoft.com/office/drawing/2014/main" id="{F4A620B6-0B35-22B4-1E65-6A7994D396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43308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C47C5-8AB0-7C35-32BD-F253A93068DB}"/>
              </a:ext>
            </a:extLst>
          </p:cNvPr>
          <p:cNvSpPr>
            <a:spLocks noGrp="1"/>
          </p:cNvSpPr>
          <p:nvPr>
            <p:ph type="title"/>
          </p:nvPr>
        </p:nvSpPr>
        <p:spPr/>
        <p:txBody>
          <a:bodyPr/>
          <a:lstStyle/>
          <a:p>
            <a:r>
              <a:rPr lang="nl-NL" dirty="0"/>
              <a:t>Resultaten: Japanse duizendknoop</a:t>
            </a:r>
            <a:endParaRPr lang="nl-BE" dirty="0"/>
          </a:p>
        </p:txBody>
      </p:sp>
      <p:sp>
        <p:nvSpPr>
          <p:cNvPr id="3" name="Tijdelijke aanduiding voor inhoud 2">
            <a:extLst>
              <a:ext uri="{FF2B5EF4-FFF2-40B4-BE49-F238E27FC236}">
                <a16:creationId xmlns:a16="http://schemas.microsoft.com/office/drawing/2014/main" id="{9EC65486-90E4-0A58-A302-26C4E128B2F1}"/>
              </a:ext>
            </a:extLst>
          </p:cNvPr>
          <p:cNvSpPr>
            <a:spLocks noGrp="1"/>
          </p:cNvSpPr>
          <p:nvPr>
            <p:ph idx="1"/>
          </p:nvPr>
        </p:nvSpPr>
        <p:spPr/>
        <p:txBody>
          <a:bodyPr/>
          <a:lstStyle/>
          <a:p>
            <a:r>
              <a:rPr lang="nl-NL" dirty="0"/>
              <a:t>Opletten voor verdere verspreiding</a:t>
            </a:r>
          </a:p>
          <a:p>
            <a:r>
              <a:rPr lang="nl-NL" dirty="0"/>
              <a:t>Blijven maaien</a:t>
            </a:r>
          </a:p>
          <a:p>
            <a:r>
              <a:rPr lang="nl-NL" dirty="0"/>
              <a:t>Zeer hardnekkig:</a:t>
            </a:r>
          </a:p>
          <a:p>
            <a:pPr lvl="1"/>
            <a:r>
              <a:rPr lang="nl-NL" dirty="0"/>
              <a:t>Zorg voor een goede verbinding tussen EPDM en betonbaan</a:t>
            </a:r>
          </a:p>
          <a:p>
            <a:pPr lvl="1"/>
            <a:r>
              <a:rPr lang="nl-NL" dirty="0"/>
              <a:t>Groeit door de folie</a:t>
            </a:r>
            <a:endParaRPr lang="nl-BE" dirty="0"/>
          </a:p>
        </p:txBody>
      </p:sp>
      <p:sp>
        <p:nvSpPr>
          <p:cNvPr id="4" name="Tijdelijke aanduiding voor dianummer 3">
            <a:extLst>
              <a:ext uri="{FF2B5EF4-FFF2-40B4-BE49-F238E27FC236}">
                <a16:creationId xmlns:a16="http://schemas.microsoft.com/office/drawing/2014/main" id="{DC86DDC7-9A10-4289-9C38-14F1B09CE832}"/>
              </a:ext>
            </a:extLst>
          </p:cNvPr>
          <p:cNvSpPr>
            <a:spLocks noGrp="1"/>
          </p:cNvSpPr>
          <p:nvPr>
            <p:ph type="sldNum" sz="quarter" idx="12"/>
          </p:nvPr>
        </p:nvSpPr>
        <p:spPr/>
        <p:txBody>
          <a:bodyPr/>
          <a:lstStyle/>
          <a:p>
            <a:fld id="{31875894-8EDA-4E5F-B96B-5700E6567CA0}" type="slidenum">
              <a:rPr lang="en-US" smtClean="0"/>
              <a:pPr/>
              <a:t>15</a:t>
            </a:fld>
            <a:endParaRPr lang="en-US" sz="1400">
              <a:solidFill>
                <a:schemeClr val="tx1"/>
              </a:solidFill>
            </a:endParaRPr>
          </a:p>
        </p:txBody>
      </p:sp>
    </p:spTree>
    <p:extLst>
      <p:ext uri="{BB962C8B-B14F-4D97-AF65-F5344CB8AC3E}">
        <p14:creationId xmlns:p14="http://schemas.microsoft.com/office/powerpoint/2010/main" val="1163589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586175C-9168-42D9-5BD6-55A03C2FA74F}"/>
              </a:ext>
            </a:extLst>
          </p:cNvPr>
          <p:cNvSpPr>
            <a:spLocks noGrp="1"/>
          </p:cNvSpPr>
          <p:nvPr>
            <p:ph type="title"/>
          </p:nvPr>
        </p:nvSpPr>
        <p:spPr/>
        <p:txBody>
          <a:bodyPr/>
          <a:lstStyle/>
          <a:p>
            <a:r>
              <a:rPr lang="nl-BE" dirty="0"/>
              <a:t>Japanse duizendknoop</a:t>
            </a:r>
          </a:p>
        </p:txBody>
      </p:sp>
      <p:sp>
        <p:nvSpPr>
          <p:cNvPr id="4" name="Tijdelijke aanduiding voor dianummer 3">
            <a:extLst>
              <a:ext uri="{FF2B5EF4-FFF2-40B4-BE49-F238E27FC236}">
                <a16:creationId xmlns:a16="http://schemas.microsoft.com/office/drawing/2014/main" id="{0AA96561-44AA-E8B8-C30C-3F55564206B9}"/>
              </a:ext>
            </a:extLst>
          </p:cNvPr>
          <p:cNvSpPr>
            <a:spLocks noGrp="1"/>
          </p:cNvSpPr>
          <p:nvPr>
            <p:ph type="sldNum" sz="quarter" idx="12"/>
          </p:nvPr>
        </p:nvSpPr>
        <p:spPr/>
        <p:txBody>
          <a:bodyPr/>
          <a:lstStyle/>
          <a:p>
            <a:fld id="{31875894-8EDA-4E5F-B96B-5700E6567CA0}" type="slidenum">
              <a:rPr lang="en-US" smtClean="0"/>
              <a:pPr/>
              <a:t>16</a:t>
            </a:fld>
            <a:endParaRPr lang="en-US" sz="1400">
              <a:solidFill>
                <a:schemeClr val="tx1"/>
              </a:solidFill>
            </a:endParaRPr>
          </a:p>
        </p:txBody>
      </p:sp>
      <p:pic>
        <p:nvPicPr>
          <p:cNvPr id="8" name="Tijdelijke aanduiding voor inhoud 7" descr="Afbeelding met buitenshuis, hemel, plant, gras&#10;&#10;Automatisch gegenereerde beschrijving">
            <a:extLst>
              <a:ext uri="{FF2B5EF4-FFF2-40B4-BE49-F238E27FC236}">
                <a16:creationId xmlns:a16="http://schemas.microsoft.com/office/drawing/2014/main" id="{9A2506BB-EE1C-5DB9-2F7E-FC69868078B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137" y="0"/>
            <a:ext cx="9174137" cy="6880603"/>
          </a:xfrm>
        </p:spPr>
      </p:pic>
    </p:spTree>
    <p:extLst>
      <p:ext uri="{BB962C8B-B14F-4D97-AF65-F5344CB8AC3E}">
        <p14:creationId xmlns:p14="http://schemas.microsoft.com/office/powerpoint/2010/main" val="675158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586175C-9168-42D9-5BD6-55A03C2FA74F}"/>
              </a:ext>
            </a:extLst>
          </p:cNvPr>
          <p:cNvSpPr>
            <a:spLocks noGrp="1"/>
          </p:cNvSpPr>
          <p:nvPr>
            <p:ph type="title"/>
          </p:nvPr>
        </p:nvSpPr>
        <p:spPr/>
        <p:txBody>
          <a:bodyPr/>
          <a:lstStyle/>
          <a:p>
            <a:r>
              <a:rPr lang="nl-BE" dirty="0"/>
              <a:t>Japanse duizendknoop</a:t>
            </a:r>
          </a:p>
        </p:txBody>
      </p:sp>
      <p:sp>
        <p:nvSpPr>
          <p:cNvPr id="4" name="Tijdelijke aanduiding voor dianummer 3">
            <a:extLst>
              <a:ext uri="{FF2B5EF4-FFF2-40B4-BE49-F238E27FC236}">
                <a16:creationId xmlns:a16="http://schemas.microsoft.com/office/drawing/2014/main" id="{0AA96561-44AA-E8B8-C30C-3F55564206B9}"/>
              </a:ext>
            </a:extLst>
          </p:cNvPr>
          <p:cNvSpPr>
            <a:spLocks noGrp="1"/>
          </p:cNvSpPr>
          <p:nvPr>
            <p:ph type="sldNum" sz="quarter" idx="12"/>
          </p:nvPr>
        </p:nvSpPr>
        <p:spPr/>
        <p:txBody>
          <a:bodyPr/>
          <a:lstStyle/>
          <a:p>
            <a:fld id="{31875894-8EDA-4E5F-B96B-5700E6567CA0}" type="slidenum">
              <a:rPr lang="en-US" smtClean="0"/>
              <a:pPr/>
              <a:t>17</a:t>
            </a:fld>
            <a:endParaRPr lang="en-US" sz="1400">
              <a:solidFill>
                <a:schemeClr val="tx1"/>
              </a:solidFill>
            </a:endParaRPr>
          </a:p>
        </p:txBody>
      </p:sp>
      <p:pic>
        <p:nvPicPr>
          <p:cNvPr id="7" name="Tijdelijke aanduiding voor inhoud 6" descr="Afbeelding met buitenshuis, hemel, persoon, Landarbeider&#10;&#10;Automatisch gegenereerde beschrijving">
            <a:extLst>
              <a:ext uri="{FF2B5EF4-FFF2-40B4-BE49-F238E27FC236}">
                <a16:creationId xmlns:a16="http://schemas.microsoft.com/office/drawing/2014/main" id="{E2B26C69-E8A2-998E-CA0E-CBB9579E3B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3169656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586175C-9168-42D9-5BD6-55A03C2FA74F}"/>
              </a:ext>
            </a:extLst>
          </p:cNvPr>
          <p:cNvSpPr>
            <a:spLocks noGrp="1"/>
          </p:cNvSpPr>
          <p:nvPr>
            <p:ph type="title"/>
          </p:nvPr>
        </p:nvSpPr>
        <p:spPr/>
        <p:txBody>
          <a:bodyPr/>
          <a:lstStyle/>
          <a:p>
            <a:r>
              <a:rPr lang="nl-BE" dirty="0"/>
              <a:t>Japanse duizendknoop</a:t>
            </a:r>
          </a:p>
        </p:txBody>
      </p:sp>
      <p:sp>
        <p:nvSpPr>
          <p:cNvPr id="4" name="Tijdelijke aanduiding voor dianummer 3">
            <a:extLst>
              <a:ext uri="{FF2B5EF4-FFF2-40B4-BE49-F238E27FC236}">
                <a16:creationId xmlns:a16="http://schemas.microsoft.com/office/drawing/2014/main" id="{0AA96561-44AA-E8B8-C30C-3F55564206B9}"/>
              </a:ext>
            </a:extLst>
          </p:cNvPr>
          <p:cNvSpPr>
            <a:spLocks noGrp="1"/>
          </p:cNvSpPr>
          <p:nvPr>
            <p:ph type="sldNum" sz="quarter" idx="12"/>
          </p:nvPr>
        </p:nvSpPr>
        <p:spPr/>
        <p:txBody>
          <a:bodyPr/>
          <a:lstStyle/>
          <a:p>
            <a:fld id="{31875894-8EDA-4E5F-B96B-5700E6567CA0}" type="slidenum">
              <a:rPr lang="en-US" smtClean="0"/>
              <a:pPr/>
              <a:t>18</a:t>
            </a:fld>
            <a:endParaRPr lang="en-US" sz="1400">
              <a:solidFill>
                <a:schemeClr val="tx1"/>
              </a:solidFill>
            </a:endParaRPr>
          </a:p>
        </p:txBody>
      </p:sp>
      <p:pic>
        <p:nvPicPr>
          <p:cNvPr id="8" name="Tijdelijke aanduiding voor inhoud 7" descr="Afbeelding met grond, buitenshuis, plant, Bodembedekker&#10;&#10;Automatisch gegenereerde beschrijving">
            <a:extLst>
              <a:ext uri="{FF2B5EF4-FFF2-40B4-BE49-F238E27FC236}">
                <a16:creationId xmlns:a16="http://schemas.microsoft.com/office/drawing/2014/main" id="{1A8CBEAF-C06B-4E5C-3DE3-0D240F51D86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3679" r="16787"/>
          <a:stretch/>
        </p:blipFill>
        <p:spPr>
          <a:xfrm>
            <a:off x="-1" y="0"/>
            <a:ext cx="9144001" cy="6922293"/>
          </a:xfrm>
        </p:spPr>
      </p:pic>
    </p:spTree>
    <p:extLst>
      <p:ext uri="{BB962C8B-B14F-4D97-AF65-F5344CB8AC3E}">
        <p14:creationId xmlns:p14="http://schemas.microsoft.com/office/powerpoint/2010/main" val="3350672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586175C-9168-42D9-5BD6-55A03C2FA74F}"/>
              </a:ext>
            </a:extLst>
          </p:cNvPr>
          <p:cNvSpPr>
            <a:spLocks noGrp="1"/>
          </p:cNvSpPr>
          <p:nvPr>
            <p:ph type="title"/>
          </p:nvPr>
        </p:nvSpPr>
        <p:spPr/>
        <p:txBody>
          <a:bodyPr/>
          <a:lstStyle/>
          <a:p>
            <a:r>
              <a:rPr lang="nl-BE" dirty="0"/>
              <a:t>Japanse duizendknoop</a:t>
            </a:r>
          </a:p>
        </p:txBody>
      </p:sp>
      <p:sp>
        <p:nvSpPr>
          <p:cNvPr id="4" name="Tijdelijke aanduiding voor dianummer 3">
            <a:extLst>
              <a:ext uri="{FF2B5EF4-FFF2-40B4-BE49-F238E27FC236}">
                <a16:creationId xmlns:a16="http://schemas.microsoft.com/office/drawing/2014/main" id="{0AA96561-44AA-E8B8-C30C-3F55564206B9}"/>
              </a:ext>
            </a:extLst>
          </p:cNvPr>
          <p:cNvSpPr>
            <a:spLocks noGrp="1"/>
          </p:cNvSpPr>
          <p:nvPr>
            <p:ph type="sldNum" sz="quarter" idx="12"/>
          </p:nvPr>
        </p:nvSpPr>
        <p:spPr/>
        <p:txBody>
          <a:bodyPr/>
          <a:lstStyle/>
          <a:p>
            <a:fld id="{31875894-8EDA-4E5F-B96B-5700E6567CA0}" type="slidenum">
              <a:rPr lang="en-US" smtClean="0"/>
              <a:pPr/>
              <a:t>19</a:t>
            </a:fld>
            <a:endParaRPr lang="en-US" sz="1400">
              <a:solidFill>
                <a:schemeClr val="tx1"/>
              </a:solidFill>
            </a:endParaRPr>
          </a:p>
        </p:txBody>
      </p:sp>
      <p:pic>
        <p:nvPicPr>
          <p:cNvPr id="7" name="Tijdelijke aanduiding voor inhoud 6" descr="Afbeelding met buitenshuis, gras, blad, Bodembedekker&#10;&#10;Automatisch gegenereerde beschrijving">
            <a:extLst>
              <a:ext uri="{FF2B5EF4-FFF2-40B4-BE49-F238E27FC236}">
                <a16:creationId xmlns:a16="http://schemas.microsoft.com/office/drawing/2014/main" id="{794B35DA-0A9E-A2D8-0100-4DD1A179F3B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8255" r="12001"/>
          <a:stretch/>
        </p:blipFill>
        <p:spPr>
          <a:xfrm>
            <a:off x="0" y="0"/>
            <a:ext cx="9144000" cy="6897962"/>
          </a:xfrm>
        </p:spPr>
      </p:pic>
    </p:spTree>
    <p:extLst>
      <p:ext uri="{BB962C8B-B14F-4D97-AF65-F5344CB8AC3E}">
        <p14:creationId xmlns:p14="http://schemas.microsoft.com/office/powerpoint/2010/main" val="1114401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dianummer 5"/>
          <p:cNvSpPr>
            <a:spLocks noGrp="1"/>
          </p:cNvSpPr>
          <p:nvPr>
            <p:ph type="sldNum" sz="quarter" idx="12"/>
          </p:nvPr>
        </p:nvSpPr>
        <p:spPr/>
        <p:txBody>
          <a:bodyPr/>
          <a:lstStyle/>
          <a:p>
            <a:fld id="{819498A1-2662-4BD6-A1D2-54CA3F96E32E}" type="slidenum">
              <a:rPr lang="en-US"/>
              <a:pPr/>
              <a:t>2</a:t>
            </a:fld>
            <a:endParaRPr lang="en-US" sz="1400">
              <a:solidFill>
                <a:schemeClr val="tx1"/>
              </a:solidFill>
            </a:endParaRPr>
          </a:p>
        </p:txBody>
      </p:sp>
      <p:pic>
        <p:nvPicPr>
          <p:cNvPr id="2062" name="Picture 14" descr="zwm_coverbeeld"/>
          <p:cNvPicPr>
            <a:picLocks noChangeAspect="1" noChangeArrowheads="1"/>
          </p:cNvPicPr>
          <p:nvPr/>
        </p:nvPicPr>
        <p:blipFill>
          <a:blip r:embed="rId3" cstate="print"/>
          <a:srcRect/>
          <a:stretch>
            <a:fillRect/>
          </a:stretch>
        </p:blipFill>
        <p:spPr bwMode="auto">
          <a:xfrm>
            <a:off x="-33338" y="0"/>
            <a:ext cx="9177338" cy="6889750"/>
          </a:xfrm>
          <a:prstGeom prst="rect">
            <a:avLst/>
          </a:prstGeom>
          <a:noFill/>
        </p:spPr>
      </p:pic>
      <p:sp>
        <p:nvSpPr>
          <p:cNvPr id="2057" name="Rectangle 9"/>
          <p:cNvSpPr>
            <a:spLocks noGrp="1" noChangeArrowheads="1"/>
          </p:cNvSpPr>
          <p:nvPr>
            <p:ph type="ctrTitle"/>
          </p:nvPr>
        </p:nvSpPr>
        <p:spPr>
          <a:xfrm>
            <a:off x="899592" y="692696"/>
            <a:ext cx="5436716" cy="1440160"/>
          </a:xfrm>
          <a:noFill/>
          <a:ln/>
        </p:spPr>
        <p:txBody>
          <a:bodyPr/>
          <a:lstStyle/>
          <a:p>
            <a:pPr algn="ctr"/>
            <a:r>
              <a:rPr lang="nl-BE" sz="2800" dirty="0"/>
              <a:t>Exotenbestrijding</a:t>
            </a:r>
            <a:r>
              <a:rPr lang="en-US" sz="2800" dirty="0"/>
              <a:t> in Zwalm</a:t>
            </a:r>
            <a:endParaRPr lang="en-US" dirty="0"/>
          </a:p>
        </p:txBody>
      </p:sp>
      <p:sp>
        <p:nvSpPr>
          <p:cNvPr id="2058" name="Rectangle 10"/>
          <p:cNvSpPr>
            <a:spLocks noGrp="1" noChangeArrowheads="1"/>
          </p:cNvSpPr>
          <p:nvPr>
            <p:ph type="subTitle" idx="1"/>
          </p:nvPr>
        </p:nvSpPr>
        <p:spPr>
          <a:xfrm>
            <a:off x="1079500" y="2708920"/>
            <a:ext cx="6934200" cy="2520280"/>
          </a:xfrm>
          <a:noFill/>
          <a:ln/>
        </p:spPr>
        <p:txBody>
          <a:bodyPr/>
          <a:lstStyle/>
          <a:p>
            <a:pPr algn="l"/>
            <a:r>
              <a:rPr lang="nl-BE" sz="1800" b="1" dirty="0">
                <a:solidFill>
                  <a:srgbClr val="595D4C"/>
                </a:solidFill>
              </a:rPr>
              <a:t>Een</a:t>
            </a:r>
            <a:r>
              <a:rPr lang="en-US" sz="1800" b="1" dirty="0">
                <a:solidFill>
                  <a:srgbClr val="595D4C"/>
                </a:solidFill>
              </a:rPr>
              <a:t> </a:t>
            </a:r>
            <a:r>
              <a:rPr lang="nl-BE" sz="1800" b="1" dirty="0">
                <a:solidFill>
                  <a:srgbClr val="595D4C"/>
                </a:solidFill>
              </a:rPr>
              <a:t>praktische aanpak van bestek tot uitvoering</a:t>
            </a:r>
            <a:endParaRPr lang="nl-BE" sz="18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586175C-9168-42D9-5BD6-55A03C2FA74F}"/>
              </a:ext>
            </a:extLst>
          </p:cNvPr>
          <p:cNvSpPr>
            <a:spLocks noGrp="1"/>
          </p:cNvSpPr>
          <p:nvPr>
            <p:ph type="title"/>
          </p:nvPr>
        </p:nvSpPr>
        <p:spPr/>
        <p:txBody>
          <a:bodyPr/>
          <a:lstStyle/>
          <a:p>
            <a:r>
              <a:rPr lang="nl-BE" dirty="0"/>
              <a:t>Japanse duizendknoop</a:t>
            </a:r>
          </a:p>
        </p:txBody>
      </p:sp>
      <p:sp>
        <p:nvSpPr>
          <p:cNvPr id="4" name="Tijdelijke aanduiding voor dianummer 3">
            <a:extLst>
              <a:ext uri="{FF2B5EF4-FFF2-40B4-BE49-F238E27FC236}">
                <a16:creationId xmlns:a16="http://schemas.microsoft.com/office/drawing/2014/main" id="{0AA96561-44AA-E8B8-C30C-3F55564206B9}"/>
              </a:ext>
            </a:extLst>
          </p:cNvPr>
          <p:cNvSpPr>
            <a:spLocks noGrp="1"/>
          </p:cNvSpPr>
          <p:nvPr>
            <p:ph type="sldNum" sz="quarter" idx="12"/>
          </p:nvPr>
        </p:nvSpPr>
        <p:spPr/>
        <p:txBody>
          <a:bodyPr/>
          <a:lstStyle/>
          <a:p>
            <a:fld id="{31875894-8EDA-4E5F-B96B-5700E6567CA0}" type="slidenum">
              <a:rPr lang="en-US" smtClean="0"/>
              <a:pPr/>
              <a:t>20</a:t>
            </a:fld>
            <a:endParaRPr lang="en-US" sz="1400">
              <a:solidFill>
                <a:schemeClr val="tx1"/>
              </a:solidFill>
            </a:endParaRPr>
          </a:p>
        </p:txBody>
      </p:sp>
      <p:pic>
        <p:nvPicPr>
          <p:cNvPr id="8" name="Tijdelijke aanduiding voor inhoud 7" descr="Afbeelding met buitenshuis, grond, gras, Mulch&#10;&#10;Automatisch gegenereerde beschrijving">
            <a:extLst>
              <a:ext uri="{FF2B5EF4-FFF2-40B4-BE49-F238E27FC236}">
                <a16:creationId xmlns:a16="http://schemas.microsoft.com/office/drawing/2014/main" id="{26045459-5511-ED97-2BEA-7958A444F84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750" t="35" r="22750" b="-35"/>
          <a:stretch/>
        </p:blipFill>
        <p:spPr>
          <a:xfrm>
            <a:off x="-1" y="-696140"/>
            <a:ext cx="9144001" cy="7561648"/>
          </a:xfrm>
        </p:spPr>
      </p:pic>
    </p:spTree>
    <p:extLst>
      <p:ext uri="{BB962C8B-B14F-4D97-AF65-F5344CB8AC3E}">
        <p14:creationId xmlns:p14="http://schemas.microsoft.com/office/powerpoint/2010/main" val="2188951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586175C-9168-42D9-5BD6-55A03C2FA74F}"/>
              </a:ext>
            </a:extLst>
          </p:cNvPr>
          <p:cNvSpPr>
            <a:spLocks noGrp="1"/>
          </p:cNvSpPr>
          <p:nvPr>
            <p:ph type="title"/>
          </p:nvPr>
        </p:nvSpPr>
        <p:spPr/>
        <p:txBody>
          <a:bodyPr/>
          <a:lstStyle/>
          <a:p>
            <a:r>
              <a:rPr lang="nl-BE" dirty="0"/>
              <a:t>Japanse duizendknoop</a:t>
            </a:r>
          </a:p>
        </p:txBody>
      </p:sp>
      <p:sp>
        <p:nvSpPr>
          <p:cNvPr id="4" name="Tijdelijke aanduiding voor dianummer 3">
            <a:extLst>
              <a:ext uri="{FF2B5EF4-FFF2-40B4-BE49-F238E27FC236}">
                <a16:creationId xmlns:a16="http://schemas.microsoft.com/office/drawing/2014/main" id="{0AA96561-44AA-E8B8-C30C-3F55564206B9}"/>
              </a:ext>
            </a:extLst>
          </p:cNvPr>
          <p:cNvSpPr>
            <a:spLocks noGrp="1"/>
          </p:cNvSpPr>
          <p:nvPr>
            <p:ph type="sldNum" sz="quarter" idx="12"/>
          </p:nvPr>
        </p:nvSpPr>
        <p:spPr/>
        <p:txBody>
          <a:bodyPr/>
          <a:lstStyle/>
          <a:p>
            <a:fld id="{31875894-8EDA-4E5F-B96B-5700E6567CA0}" type="slidenum">
              <a:rPr lang="en-US" smtClean="0"/>
              <a:pPr/>
              <a:t>21</a:t>
            </a:fld>
            <a:endParaRPr lang="en-US" sz="1400">
              <a:solidFill>
                <a:schemeClr val="tx1"/>
              </a:solidFill>
            </a:endParaRPr>
          </a:p>
        </p:txBody>
      </p:sp>
      <p:pic>
        <p:nvPicPr>
          <p:cNvPr id="7" name="Tijdelijke aanduiding voor inhoud 6" descr="Afbeelding met buitenshuis, grond, plant, Flagstone&#10;&#10;Automatisch gegenereerde beschrijving">
            <a:extLst>
              <a:ext uri="{FF2B5EF4-FFF2-40B4-BE49-F238E27FC236}">
                <a16:creationId xmlns:a16="http://schemas.microsoft.com/office/drawing/2014/main" id="{736B1FC9-EC3E-BE72-97AA-C016EEDEB93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191" r="20191"/>
          <a:stretch/>
        </p:blipFill>
        <p:spPr>
          <a:xfrm>
            <a:off x="0" y="-27290"/>
            <a:ext cx="9144000" cy="6912580"/>
          </a:xfrm>
        </p:spPr>
      </p:pic>
    </p:spTree>
    <p:extLst>
      <p:ext uri="{BB962C8B-B14F-4D97-AF65-F5344CB8AC3E}">
        <p14:creationId xmlns:p14="http://schemas.microsoft.com/office/powerpoint/2010/main" val="1149418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45AAD-F7C7-E931-E794-F34BD6D79862}"/>
              </a:ext>
            </a:extLst>
          </p:cNvPr>
          <p:cNvSpPr>
            <a:spLocks noGrp="1"/>
          </p:cNvSpPr>
          <p:nvPr>
            <p:ph type="title"/>
          </p:nvPr>
        </p:nvSpPr>
        <p:spPr/>
        <p:txBody>
          <a:bodyPr/>
          <a:lstStyle/>
          <a:p>
            <a:r>
              <a:rPr lang="nl-NL" dirty="0"/>
              <a:t>Proefproject </a:t>
            </a:r>
            <a:r>
              <a:rPr lang="nl-NL" dirty="0" err="1"/>
              <a:t>Caildenberg</a:t>
            </a:r>
            <a:endParaRPr lang="nl-BE" dirty="0"/>
          </a:p>
        </p:txBody>
      </p:sp>
      <p:sp>
        <p:nvSpPr>
          <p:cNvPr id="3" name="Tijdelijke aanduiding voor inhoud 2">
            <a:extLst>
              <a:ext uri="{FF2B5EF4-FFF2-40B4-BE49-F238E27FC236}">
                <a16:creationId xmlns:a16="http://schemas.microsoft.com/office/drawing/2014/main" id="{EC3FA466-2101-54EF-78FC-5F6D830B1F95}"/>
              </a:ext>
            </a:extLst>
          </p:cNvPr>
          <p:cNvSpPr>
            <a:spLocks noGrp="1"/>
          </p:cNvSpPr>
          <p:nvPr>
            <p:ph idx="1"/>
          </p:nvPr>
        </p:nvSpPr>
        <p:spPr/>
        <p:txBody>
          <a:bodyPr/>
          <a:lstStyle/>
          <a:p>
            <a:r>
              <a:rPr lang="nl-NL" dirty="0"/>
              <a:t>Japanse duizendknoop werd in 2022 gemaaid</a:t>
            </a:r>
          </a:p>
          <a:p>
            <a:r>
              <a:rPr lang="nl-NL" dirty="0"/>
              <a:t>Afgedekt met EPDM</a:t>
            </a:r>
          </a:p>
          <a:p>
            <a:r>
              <a:rPr lang="nl-NL" dirty="0"/>
              <a:t>Vaststelling in 2023 dat de duizendknoop zich verder zet</a:t>
            </a:r>
          </a:p>
          <a:p>
            <a:r>
              <a:rPr lang="nl-NL" dirty="0"/>
              <a:t>Daarom prijsvraag opgestart voor:</a:t>
            </a:r>
          </a:p>
          <a:p>
            <a:pPr lvl="1"/>
            <a:r>
              <a:rPr lang="nl-NL" dirty="0"/>
              <a:t>Uitbreken beton</a:t>
            </a:r>
          </a:p>
          <a:p>
            <a:pPr lvl="1"/>
            <a:r>
              <a:rPr lang="nl-NL" dirty="0"/>
              <a:t>Sleuf graven rondom op 1 meter van de exoot</a:t>
            </a:r>
          </a:p>
          <a:p>
            <a:pPr lvl="1"/>
            <a:r>
              <a:rPr lang="nl-NL" dirty="0"/>
              <a:t>EPDM plaatsen in de sleuf en bovenop</a:t>
            </a:r>
          </a:p>
          <a:p>
            <a:pPr lvl="1"/>
            <a:r>
              <a:rPr lang="nl-NL" dirty="0"/>
              <a:t>Toedekken met aarde en </a:t>
            </a:r>
            <a:r>
              <a:rPr lang="nl-NL" dirty="0" err="1"/>
              <a:t>halfverharding</a:t>
            </a:r>
            <a:r>
              <a:rPr lang="nl-NL" dirty="0"/>
              <a:t>.</a:t>
            </a:r>
            <a:br>
              <a:rPr lang="nl-NL" dirty="0"/>
            </a:br>
            <a:r>
              <a:rPr lang="nl-NL" dirty="0"/>
              <a:t>Weg wordt enkel nog gebruikt door fietsers</a:t>
            </a:r>
          </a:p>
          <a:p>
            <a:endParaRPr lang="nl-BE" dirty="0"/>
          </a:p>
        </p:txBody>
      </p:sp>
      <p:sp>
        <p:nvSpPr>
          <p:cNvPr id="4" name="Tijdelijke aanduiding voor dianummer 3">
            <a:extLst>
              <a:ext uri="{FF2B5EF4-FFF2-40B4-BE49-F238E27FC236}">
                <a16:creationId xmlns:a16="http://schemas.microsoft.com/office/drawing/2014/main" id="{B58FB978-7BE0-BF0C-E758-FA44DDEAD84B}"/>
              </a:ext>
            </a:extLst>
          </p:cNvPr>
          <p:cNvSpPr>
            <a:spLocks noGrp="1"/>
          </p:cNvSpPr>
          <p:nvPr>
            <p:ph type="sldNum" sz="quarter" idx="12"/>
          </p:nvPr>
        </p:nvSpPr>
        <p:spPr/>
        <p:txBody>
          <a:bodyPr/>
          <a:lstStyle/>
          <a:p>
            <a:fld id="{31875894-8EDA-4E5F-B96B-5700E6567CA0}" type="slidenum">
              <a:rPr lang="en-US" smtClean="0"/>
              <a:pPr/>
              <a:t>22</a:t>
            </a:fld>
            <a:endParaRPr lang="en-US" sz="1400">
              <a:solidFill>
                <a:schemeClr val="tx1"/>
              </a:solidFill>
            </a:endParaRPr>
          </a:p>
        </p:txBody>
      </p:sp>
    </p:spTree>
    <p:extLst>
      <p:ext uri="{BB962C8B-B14F-4D97-AF65-F5344CB8AC3E}">
        <p14:creationId xmlns:p14="http://schemas.microsoft.com/office/powerpoint/2010/main" val="3450060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CF970-FD1E-D4E1-5D6E-78EAE2C071F9}"/>
              </a:ext>
            </a:extLst>
          </p:cNvPr>
          <p:cNvSpPr>
            <a:spLocks noGrp="1"/>
          </p:cNvSpPr>
          <p:nvPr>
            <p:ph type="title"/>
          </p:nvPr>
        </p:nvSpPr>
        <p:spPr/>
        <p:txBody>
          <a:bodyPr/>
          <a:lstStyle/>
          <a:p>
            <a:r>
              <a:rPr lang="nl-BE" dirty="0"/>
              <a:t>Maar…</a:t>
            </a:r>
          </a:p>
        </p:txBody>
      </p:sp>
      <p:sp>
        <p:nvSpPr>
          <p:cNvPr id="3" name="Tijdelijke aanduiding voor inhoud 2">
            <a:extLst>
              <a:ext uri="{FF2B5EF4-FFF2-40B4-BE49-F238E27FC236}">
                <a16:creationId xmlns:a16="http://schemas.microsoft.com/office/drawing/2014/main" id="{5C2254E4-E29B-CF95-D79C-29C3C3D92A57}"/>
              </a:ext>
            </a:extLst>
          </p:cNvPr>
          <p:cNvSpPr>
            <a:spLocks noGrp="1"/>
          </p:cNvSpPr>
          <p:nvPr>
            <p:ph idx="1"/>
          </p:nvPr>
        </p:nvSpPr>
        <p:spPr/>
        <p:txBody>
          <a:bodyPr/>
          <a:lstStyle/>
          <a:p>
            <a:pPr marL="0" indent="0">
              <a:buNone/>
            </a:pPr>
            <a:r>
              <a:rPr lang="nl-BE" dirty="0"/>
              <a:t>Wegens het sterke vermoeden dat de grond zal afschuiven bij het graven van de sleuven, werd de prijsvraag aangepast naar:</a:t>
            </a:r>
          </a:p>
          <a:p>
            <a:pPr lvl="1"/>
            <a:r>
              <a:rPr lang="nl-BE" dirty="0"/>
              <a:t>Uitbreken beton</a:t>
            </a:r>
          </a:p>
          <a:p>
            <a:pPr lvl="1"/>
            <a:r>
              <a:rPr lang="nl-BE" dirty="0"/>
              <a:t>Afgraven tot 1 meter diep en 2 meter voorbij de zichtbare aanwezigheid van de exoot</a:t>
            </a:r>
          </a:p>
          <a:p>
            <a:pPr lvl="1"/>
            <a:r>
              <a:rPr lang="nl-BE" dirty="0"/>
              <a:t>Opvullen met verse aarde</a:t>
            </a:r>
          </a:p>
          <a:p>
            <a:pPr lvl="1"/>
            <a:r>
              <a:rPr lang="nl-BE" dirty="0" err="1"/>
              <a:t>Halfverharding</a:t>
            </a:r>
            <a:r>
              <a:rPr lang="nl-BE" dirty="0"/>
              <a:t> voor fietsverkeer</a:t>
            </a:r>
          </a:p>
        </p:txBody>
      </p:sp>
      <p:sp>
        <p:nvSpPr>
          <p:cNvPr id="4" name="Tijdelijke aanduiding voor dianummer 3">
            <a:extLst>
              <a:ext uri="{FF2B5EF4-FFF2-40B4-BE49-F238E27FC236}">
                <a16:creationId xmlns:a16="http://schemas.microsoft.com/office/drawing/2014/main" id="{DE003232-6DCA-F993-6363-E9E676931A13}"/>
              </a:ext>
            </a:extLst>
          </p:cNvPr>
          <p:cNvSpPr>
            <a:spLocks noGrp="1"/>
          </p:cNvSpPr>
          <p:nvPr>
            <p:ph type="sldNum" sz="quarter" idx="12"/>
          </p:nvPr>
        </p:nvSpPr>
        <p:spPr/>
        <p:txBody>
          <a:bodyPr/>
          <a:lstStyle/>
          <a:p>
            <a:fld id="{31875894-8EDA-4E5F-B96B-5700E6567CA0}" type="slidenum">
              <a:rPr lang="en-US" smtClean="0"/>
              <a:pPr/>
              <a:t>23</a:t>
            </a:fld>
            <a:endParaRPr lang="en-US" sz="1400">
              <a:solidFill>
                <a:schemeClr val="tx1"/>
              </a:solidFill>
            </a:endParaRPr>
          </a:p>
        </p:txBody>
      </p:sp>
    </p:spTree>
    <p:extLst>
      <p:ext uri="{BB962C8B-B14F-4D97-AF65-F5344CB8AC3E}">
        <p14:creationId xmlns:p14="http://schemas.microsoft.com/office/powerpoint/2010/main" val="326707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8C832C7-BBB4-2A9A-F306-A7D1A20775BF}"/>
              </a:ext>
            </a:extLst>
          </p:cNvPr>
          <p:cNvSpPr>
            <a:spLocks noGrp="1"/>
          </p:cNvSpPr>
          <p:nvPr>
            <p:ph type="ctrTitle"/>
          </p:nvPr>
        </p:nvSpPr>
        <p:spPr/>
        <p:txBody>
          <a:bodyPr/>
          <a:lstStyle/>
          <a:p>
            <a:r>
              <a:rPr lang="nl-BE" dirty="0"/>
              <a:t>Bedankt voor jullie aandacht</a:t>
            </a:r>
          </a:p>
        </p:txBody>
      </p:sp>
      <p:sp>
        <p:nvSpPr>
          <p:cNvPr id="7" name="Ondertitel 6">
            <a:extLst>
              <a:ext uri="{FF2B5EF4-FFF2-40B4-BE49-F238E27FC236}">
                <a16:creationId xmlns:a16="http://schemas.microsoft.com/office/drawing/2014/main" id="{ECDDD9E7-FADB-CC2A-577E-E330F6F81630}"/>
              </a:ext>
            </a:extLst>
          </p:cNvPr>
          <p:cNvSpPr>
            <a:spLocks noGrp="1"/>
          </p:cNvSpPr>
          <p:nvPr>
            <p:ph type="subTitle" idx="1"/>
          </p:nvPr>
        </p:nvSpPr>
        <p:spPr/>
        <p:txBody>
          <a:bodyPr/>
          <a:lstStyle/>
          <a:p>
            <a:r>
              <a:rPr lang="nl-BE" dirty="0"/>
              <a:t>Contact: Bjorn Pollyn</a:t>
            </a:r>
          </a:p>
          <a:p>
            <a:r>
              <a:rPr lang="nl-BE" dirty="0">
                <a:hlinkClick r:id="rId2"/>
              </a:rPr>
              <a:t>bjorn.pollyn@zwalm.be</a:t>
            </a:r>
            <a:endParaRPr lang="nl-BE" dirty="0"/>
          </a:p>
          <a:p>
            <a:r>
              <a:rPr lang="nl-BE" dirty="0"/>
              <a:t>055 480 580</a:t>
            </a:r>
          </a:p>
        </p:txBody>
      </p:sp>
      <p:sp>
        <p:nvSpPr>
          <p:cNvPr id="4" name="Tijdelijke aanduiding voor dianummer 3">
            <a:extLst>
              <a:ext uri="{FF2B5EF4-FFF2-40B4-BE49-F238E27FC236}">
                <a16:creationId xmlns:a16="http://schemas.microsoft.com/office/drawing/2014/main" id="{9D289C4A-EA40-8381-7583-E6314AB44ED8}"/>
              </a:ext>
            </a:extLst>
          </p:cNvPr>
          <p:cNvSpPr>
            <a:spLocks noGrp="1"/>
          </p:cNvSpPr>
          <p:nvPr>
            <p:ph type="sldNum" sz="quarter" idx="12"/>
          </p:nvPr>
        </p:nvSpPr>
        <p:spPr/>
        <p:txBody>
          <a:bodyPr/>
          <a:lstStyle/>
          <a:p>
            <a:fld id="{31875894-8EDA-4E5F-B96B-5700E6567CA0}" type="slidenum">
              <a:rPr lang="en-US" smtClean="0"/>
              <a:pPr/>
              <a:t>24</a:t>
            </a:fld>
            <a:endParaRPr lang="en-US" sz="1400">
              <a:solidFill>
                <a:schemeClr val="tx1"/>
              </a:solidFill>
            </a:endParaRPr>
          </a:p>
        </p:txBody>
      </p:sp>
    </p:spTree>
    <p:extLst>
      <p:ext uri="{BB962C8B-B14F-4D97-AF65-F5344CB8AC3E}">
        <p14:creationId xmlns:p14="http://schemas.microsoft.com/office/powerpoint/2010/main" val="180606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fld id="{0B772E07-8B03-4C4F-93C4-9CB35E26EA6E}" type="slidenum">
              <a:rPr lang="en-US"/>
              <a:pPr/>
              <a:t>3</a:t>
            </a:fld>
            <a:endParaRPr lang="en-US" sz="1400">
              <a:solidFill>
                <a:schemeClr val="tx1"/>
              </a:solidFill>
            </a:endParaRPr>
          </a:p>
        </p:txBody>
      </p:sp>
      <p:sp>
        <p:nvSpPr>
          <p:cNvPr id="13314" name="Rectangle 2"/>
          <p:cNvSpPr>
            <a:spLocks noGrp="1" noChangeArrowheads="1"/>
          </p:cNvSpPr>
          <p:nvPr>
            <p:ph type="title"/>
          </p:nvPr>
        </p:nvSpPr>
        <p:spPr/>
        <p:txBody>
          <a:bodyPr/>
          <a:lstStyle/>
          <a:p>
            <a:r>
              <a:rPr lang="nl-BE" dirty="0"/>
              <a:t>Een beleidsbeslissing</a:t>
            </a:r>
          </a:p>
        </p:txBody>
      </p:sp>
      <p:sp>
        <p:nvSpPr>
          <p:cNvPr id="13315" name="Rectangle 3"/>
          <p:cNvSpPr>
            <a:spLocks noGrp="1" noChangeArrowheads="1"/>
          </p:cNvSpPr>
          <p:nvPr>
            <p:ph type="body" idx="1"/>
          </p:nvPr>
        </p:nvSpPr>
        <p:spPr>
          <a:xfrm>
            <a:off x="1438275" y="2338388"/>
            <a:ext cx="7382197" cy="1594668"/>
          </a:xfrm>
        </p:spPr>
        <p:txBody>
          <a:bodyPr/>
          <a:lstStyle/>
          <a:p>
            <a:pPr marL="0" indent="0">
              <a:spcBef>
                <a:spcPts val="0"/>
              </a:spcBef>
              <a:buNone/>
            </a:pPr>
            <a:r>
              <a:rPr lang="nl-BE" dirty="0"/>
              <a:t>Focus op exoten die een probleem (kunnen) vormen:</a:t>
            </a:r>
          </a:p>
          <a:p>
            <a:pPr>
              <a:spcBef>
                <a:spcPts val="0"/>
              </a:spcBef>
            </a:pPr>
            <a:r>
              <a:rPr lang="nl-BE" dirty="0"/>
              <a:t>Japanse duizendknoop</a:t>
            </a:r>
          </a:p>
          <a:p>
            <a:pPr>
              <a:spcBef>
                <a:spcPts val="0"/>
              </a:spcBef>
            </a:pPr>
            <a:r>
              <a:rPr lang="nl-BE" dirty="0"/>
              <a:t>Reuzenbalsemien</a:t>
            </a:r>
          </a:p>
          <a:p>
            <a:pPr>
              <a:spcBef>
                <a:spcPts val="0"/>
              </a:spcBef>
            </a:pPr>
            <a:r>
              <a:rPr lang="nl-BE" dirty="0"/>
              <a:t>Reuzenberenklauw</a:t>
            </a:r>
          </a:p>
          <a:p>
            <a:pPr>
              <a:spcBef>
                <a:spcPts val="0"/>
              </a:spcBef>
            </a:pPr>
            <a:endParaRPr lang="nl-BE" dirty="0"/>
          </a:p>
          <a:p>
            <a:pPr marL="0" indent="0">
              <a:spcBef>
                <a:spcPts val="0"/>
              </a:spcBef>
              <a:buNone/>
            </a:pPr>
            <a:endParaRPr lang="nl-BE"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CA27C-0D1A-8B41-C422-8F1E1B2F2497}"/>
              </a:ext>
            </a:extLst>
          </p:cNvPr>
          <p:cNvSpPr>
            <a:spLocks noGrp="1"/>
          </p:cNvSpPr>
          <p:nvPr>
            <p:ph type="title"/>
          </p:nvPr>
        </p:nvSpPr>
        <p:spPr/>
        <p:txBody>
          <a:bodyPr/>
          <a:lstStyle/>
          <a:p>
            <a:r>
              <a:rPr lang="nl-NL" dirty="0"/>
              <a:t>Verzamelen informatie</a:t>
            </a:r>
            <a:endParaRPr lang="nl-BE" dirty="0"/>
          </a:p>
        </p:txBody>
      </p:sp>
      <p:sp>
        <p:nvSpPr>
          <p:cNvPr id="3" name="Tijdelijke aanduiding voor inhoud 2">
            <a:extLst>
              <a:ext uri="{FF2B5EF4-FFF2-40B4-BE49-F238E27FC236}">
                <a16:creationId xmlns:a16="http://schemas.microsoft.com/office/drawing/2014/main" id="{C8544505-994D-D093-A6C2-11A821197646}"/>
              </a:ext>
            </a:extLst>
          </p:cNvPr>
          <p:cNvSpPr>
            <a:spLocks noGrp="1"/>
          </p:cNvSpPr>
          <p:nvPr>
            <p:ph idx="1"/>
          </p:nvPr>
        </p:nvSpPr>
        <p:spPr/>
        <p:txBody>
          <a:bodyPr/>
          <a:lstStyle/>
          <a:p>
            <a:r>
              <a:rPr lang="nl-NL" dirty="0"/>
              <a:t>In kaart brengen van de locaties</a:t>
            </a:r>
          </a:p>
          <a:p>
            <a:pPr lvl="1"/>
            <a:r>
              <a:rPr lang="nl-NL" dirty="0"/>
              <a:t>Uit het bermbeheerplan</a:t>
            </a:r>
          </a:p>
          <a:p>
            <a:pPr lvl="1"/>
            <a:r>
              <a:rPr lang="nl-NL" dirty="0"/>
              <a:t>Terreinkennis</a:t>
            </a:r>
          </a:p>
          <a:p>
            <a:pPr lvl="1"/>
            <a:r>
              <a:rPr lang="nl-NL" dirty="0"/>
              <a:t>Meldingen</a:t>
            </a:r>
          </a:p>
          <a:p>
            <a:r>
              <a:rPr lang="nl-NL" dirty="0"/>
              <a:t>Markeren op terrein</a:t>
            </a:r>
          </a:p>
          <a:p>
            <a:r>
              <a:rPr lang="nl-NL" dirty="0"/>
              <a:t>Voorbeeldbestekken uit 3P bestekkenbibliotheek</a:t>
            </a:r>
          </a:p>
          <a:p>
            <a:r>
              <a:rPr lang="nl-BE" dirty="0" err="1"/>
              <a:t>Ecopedia</a:t>
            </a:r>
            <a:endParaRPr lang="nl-BE" dirty="0"/>
          </a:p>
          <a:p>
            <a:r>
              <a:rPr lang="nl-BE" dirty="0"/>
              <a:t>Mailing naar omliggende steden en gemeenten</a:t>
            </a:r>
          </a:p>
        </p:txBody>
      </p:sp>
      <p:sp>
        <p:nvSpPr>
          <p:cNvPr id="4" name="Tijdelijke aanduiding voor dianummer 3">
            <a:extLst>
              <a:ext uri="{FF2B5EF4-FFF2-40B4-BE49-F238E27FC236}">
                <a16:creationId xmlns:a16="http://schemas.microsoft.com/office/drawing/2014/main" id="{252A5931-0732-21A9-BA61-D16822536F4C}"/>
              </a:ext>
            </a:extLst>
          </p:cNvPr>
          <p:cNvSpPr>
            <a:spLocks noGrp="1"/>
          </p:cNvSpPr>
          <p:nvPr>
            <p:ph type="sldNum" sz="quarter" idx="12"/>
          </p:nvPr>
        </p:nvSpPr>
        <p:spPr/>
        <p:txBody>
          <a:bodyPr/>
          <a:lstStyle/>
          <a:p>
            <a:fld id="{31875894-8EDA-4E5F-B96B-5700E6567CA0}" type="slidenum">
              <a:rPr lang="en-US" smtClean="0"/>
              <a:pPr/>
              <a:t>4</a:t>
            </a:fld>
            <a:endParaRPr lang="en-US" sz="1400">
              <a:solidFill>
                <a:schemeClr val="tx1"/>
              </a:solidFill>
            </a:endParaRPr>
          </a:p>
        </p:txBody>
      </p:sp>
    </p:spTree>
    <p:extLst>
      <p:ext uri="{BB962C8B-B14F-4D97-AF65-F5344CB8AC3E}">
        <p14:creationId xmlns:p14="http://schemas.microsoft.com/office/powerpoint/2010/main" val="4114735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C0F71C-B028-E19E-3756-ABD7D3B449A2}"/>
              </a:ext>
            </a:extLst>
          </p:cNvPr>
          <p:cNvSpPr>
            <a:spLocks noGrp="1"/>
          </p:cNvSpPr>
          <p:nvPr>
            <p:ph type="title"/>
          </p:nvPr>
        </p:nvSpPr>
        <p:spPr/>
        <p:txBody>
          <a:bodyPr/>
          <a:lstStyle/>
          <a:p>
            <a:r>
              <a:rPr lang="nl-NL" dirty="0"/>
              <a:t>Het bestek</a:t>
            </a:r>
            <a:endParaRPr lang="nl-BE" dirty="0"/>
          </a:p>
        </p:txBody>
      </p:sp>
      <p:sp>
        <p:nvSpPr>
          <p:cNvPr id="3" name="Tijdelijke aanduiding voor inhoud 2">
            <a:extLst>
              <a:ext uri="{FF2B5EF4-FFF2-40B4-BE49-F238E27FC236}">
                <a16:creationId xmlns:a16="http://schemas.microsoft.com/office/drawing/2014/main" id="{DAF51822-67A4-C1BF-2692-08B8FB335A7A}"/>
              </a:ext>
            </a:extLst>
          </p:cNvPr>
          <p:cNvSpPr>
            <a:spLocks noGrp="1"/>
          </p:cNvSpPr>
          <p:nvPr>
            <p:ph idx="1"/>
          </p:nvPr>
        </p:nvSpPr>
        <p:spPr/>
        <p:txBody>
          <a:bodyPr/>
          <a:lstStyle/>
          <a:p>
            <a:r>
              <a:rPr lang="nl-NL" dirty="0" err="1"/>
              <a:t>Uurcontract</a:t>
            </a:r>
            <a:r>
              <a:rPr lang="nl-NL" dirty="0"/>
              <a:t> per exoot per jaar</a:t>
            </a:r>
          </a:p>
          <a:p>
            <a:r>
              <a:rPr lang="nl-NL" dirty="0"/>
              <a:t>Bestek voor 3 jaar (2022-2024)</a:t>
            </a:r>
          </a:p>
          <a:p>
            <a:r>
              <a:rPr lang="nl-NL" dirty="0"/>
              <a:t>Inventarisatie door aannemer in het eerste jaar:</a:t>
            </a:r>
          </a:p>
          <a:p>
            <a:pPr lvl="1"/>
            <a:r>
              <a:rPr lang="nl-NL" dirty="0"/>
              <a:t>Langs baangrachten</a:t>
            </a:r>
          </a:p>
          <a:p>
            <a:pPr lvl="1"/>
            <a:r>
              <a:rPr lang="nl-NL" dirty="0"/>
              <a:t>Grachten doorheen weides…</a:t>
            </a:r>
          </a:p>
          <a:p>
            <a:pPr lvl="1"/>
            <a:r>
              <a:rPr lang="nl-NL" dirty="0"/>
              <a:t>Langs waterlopen in beheer van de gemeente</a:t>
            </a:r>
          </a:p>
          <a:p>
            <a:r>
              <a:rPr lang="nl-NL" dirty="0"/>
              <a:t>Goedkeuring college lastvoorwaarden en gunning</a:t>
            </a:r>
          </a:p>
          <a:p>
            <a:r>
              <a:rPr lang="nl-NL" dirty="0"/>
              <a:t>Prijsvraag aan sociale werkplaats</a:t>
            </a:r>
          </a:p>
          <a:p>
            <a:endParaRPr lang="nl-BE" dirty="0"/>
          </a:p>
        </p:txBody>
      </p:sp>
      <p:sp>
        <p:nvSpPr>
          <p:cNvPr id="4" name="Tijdelijke aanduiding voor dianummer 3">
            <a:extLst>
              <a:ext uri="{FF2B5EF4-FFF2-40B4-BE49-F238E27FC236}">
                <a16:creationId xmlns:a16="http://schemas.microsoft.com/office/drawing/2014/main" id="{D9F985D4-0E53-694D-57C7-69D992C916AA}"/>
              </a:ext>
            </a:extLst>
          </p:cNvPr>
          <p:cNvSpPr>
            <a:spLocks noGrp="1"/>
          </p:cNvSpPr>
          <p:nvPr>
            <p:ph type="sldNum" sz="quarter" idx="12"/>
          </p:nvPr>
        </p:nvSpPr>
        <p:spPr/>
        <p:txBody>
          <a:bodyPr/>
          <a:lstStyle/>
          <a:p>
            <a:fld id="{31875894-8EDA-4E5F-B96B-5700E6567CA0}" type="slidenum">
              <a:rPr lang="en-US" smtClean="0"/>
              <a:pPr/>
              <a:t>5</a:t>
            </a:fld>
            <a:endParaRPr lang="en-US" sz="1400">
              <a:solidFill>
                <a:schemeClr val="tx1"/>
              </a:solidFill>
            </a:endParaRPr>
          </a:p>
        </p:txBody>
      </p:sp>
    </p:spTree>
    <p:extLst>
      <p:ext uri="{BB962C8B-B14F-4D97-AF65-F5344CB8AC3E}">
        <p14:creationId xmlns:p14="http://schemas.microsoft.com/office/powerpoint/2010/main" val="1271746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BEE135-4640-3135-49A6-8BCED04068AE}"/>
              </a:ext>
            </a:extLst>
          </p:cNvPr>
          <p:cNvSpPr>
            <a:spLocks noGrp="1"/>
          </p:cNvSpPr>
          <p:nvPr>
            <p:ph type="title"/>
          </p:nvPr>
        </p:nvSpPr>
        <p:spPr/>
        <p:txBody>
          <a:bodyPr/>
          <a:lstStyle/>
          <a:p>
            <a:r>
              <a:rPr lang="nl-NL" dirty="0"/>
              <a:t>Resultaat van de inventarisatie</a:t>
            </a:r>
            <a:endParaRPr lang="nl-BE" dirty="0"/>
          </a:p>
        </p:txBody>
      </p:sp>
      <p:sp>
        <p:nvSpPr>
          <p:cNvPr id="3" name="Tijdelijke aanduiding voor inhoud 2">
            <a:extLst>
              <a:ext uri="{FF2B5EF4-FFF2-40B4-BE49-F238E27FC236}">
                <a16:creationId xmlns:a16="http://schemas.microsoft.com/office/drawing/2014/main" id="{B931C009-BD07-F5DA-FB82-415B6B4D5AB9}"/>
              </a:ext>
            </a:extLst>
          </p:cNvPr>
          <p:cNvSpPr>
            <a:spLocks noGrp="1"/>
          </p:cNvSpPr>
          <p:nvPr>
            <p:ph idx="1"/>
          </p:nvPr>
        </p:nvSpPr>
        <p:spPr>
          <a:xfrm>
            <a:off x="1438275" y="2338388"/>
            <a:ext cx="7454205" cy="3784600"/>
          </a:xfrm>
        </p:spPr>
        <p:txBody>
          <a:bodyPr/>
          <a:lstStyle/>
          <a:p>
            <a:r>
              <a:rPr lang="nl-BE" dirty="0"/>
              <a:t>Japanse duizendknoop op 2 locaties problematisch</a:t>
            </a:r>
          </a:p>
          <a:p>
            <a:r>
              <a:rPr lang="nl-BE" dirty="0"/>
              <a:t>Reuzenbalsemien voornamelijk langs waterloop tweede categorie: (geen) beheer door provincie</a:t>
            </a:r>
          </a:p>
          <a:p>
            <a:r>
              <a:rPr lang="nl-NL" dirty="0"/>
              <a:t>Geen reuzenberenklauw op openbaar domein, wel op privé:</a:t>
            </a:r>
          </a:p>
          <a:p>
            <a:pPr lvl="1"/>
            <a:r>
              <a:rPr lang="nl-NL" dirty="0"/>
              <a:t>Informeren eigenaar per brief</a:t>
            </a:r>
          </a:p>
          <a:p>
            <a:pPr lvl="1"/>
            <a:r>
              <a:rPr lang="nl-NL" dirty="0"/>
              <a:t>Samenwerking met VMM</a:t>
            </a:r>
            <a:endParaRPr lang="nl-BE" dirty="0"/>
          </a:p>
          <a:p>
            <a:pPr lvl="1"/>
            <a:endParaRPr lang="nl-NL" dirty="0"/>
          </a:p>
        </p:txBody>
      </p:sp>
      <p:sp>
        <p:nvSpPr>
          <p:cNvPr id="4" name="Tijdelijke aanduiding voor dianummer 3">
            <a:extLst>
              <a:ext uri="{FF2B5EF4-FFF2-40B4-BE49-F238E27FC236}">
                <a16:creationId xmlns:a16="http://schemas.microsoft.com/office/drawing/2014/main" id="{EA940717-A68E-2464-107E-5B1587B13CA4}"/>
              </a:ext>
            </a:extLst>
          </p:cNvPr>
          <p:cNvSpPr>
            <a:spLocks noGrp="1"/>
          </p:cNvSpPr>
          <p:nvPr>
            <p:ph type="sldNum" sz="quarter" idx="12"/>
          </p:nvPr>
        </p:nvSpPr>
        <p:spPr/>
        <p:txBody>
          <a:bodyPr/>
          <a:lstStyle/>
          <a:p>
            <a:fld id="{31875894-8EDA-4E5F-B96B-5700E6567CA0}" type="slidenum">
              <a:rPr lang="en-US" smtClean="0"/>
              <a:pPr/>
              <a:t>6</a:t>
            </a:fld>
            <a:endParaRPr lang="en-US" sz="1400">
              <a:solidFill>
                <a:schemeClr val="tx1"/>
              </a:solidFill>
            </a:endParaRPr>
          </a:p>
        </p:txBody>
      </p:sp>
    </p:spTree>
    <p:extLst>
      <p:ext uri="{BB962C8B-B14F-4D97-AF65-F5344CB8AC3E}">
        <p14:creationId xmlns:p14="http://schemas.microsoft.com/office/powerpoint/2010/main" val="598411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BEE135-4640-3135-49A6-8BCED04068AE}"/>
              </a:ext>
            </a:extLst>
          </p:cNvPr>
          <p:cNvSpPr>
            <a:spLocks noGrp="1"/>
          </p:cNvSpPr>
          <p:nvPr>
            <p:ph type="title"/>
          </p:nvPr>
        </p:nvSpPr>
        <p:spPr/>
        <p:txBody>
          <a:bodyPr/>
          <a:lstStyle/>
          <a:p>
            <a:r>
              <a:rPr lang="nl-NL" dirty="0"/>
              <a:t>Zwalm noord</a:t>
            </a:r>
            <a:endParaRPr lang="nl-BE" dirty="0"/>
          </a:p>
        </p:txBody>
      </p:sp>
      <p:sp>
        <p:nvSpPr>
          <p:cNvPr id="4" name="Tijdelijke aanduiding voor dianummer 3">
            <a:extLst>
              <a:ext uri="{FF2B5EF4-FFF2-40B4-BE49-F238E27FC236}">
                <a16:creationId xmlns:a16="http://schemas.microsoft.com/office/drawing/2014/main" id="{EA940717-A68E-2464-107E-5B1587B13CA4}"/>
              </a:ext>
            </a:extLst>
          </p:cNvPr>
          <p:cNvSpPr>
            <a:spLocks noGrp="1"/>
          </p:cNvSpPr>
          <p:nvPr>
            <p:ph type="sldNum" sz="quarter" idx="12"/>
          </p:nvPr>
        </p:nvSpPr>
        <p:spPr/>
        <p:txBody>
          <a:bodyPr/>
          <a:lstStyle/>
          <a:p>
            <a:fld id="{31875894-8EDA-4E5F-B96B-5700E6567CA0}" type="slidenum">
              <a:rPr lang="en-US" smtClean="0"/>
              <a:pPr/>
              <a:t>7</a:t>
            </a:fld>
            <a:endParaRPr lang="en-US" sz="1400">
              <a:solidFill>
                <a:schemeClr val="tx1"/>
              </a:solidFill>
            </a:endParaRPr>
          </a:p>
        </p:txBody>
      </p:sp>
      <p:pic>
        <p:nvPicPr>
          <p:cNvPr id="10" name="Tijdelijke aanduiding voor inhoud 9" descr="Afbeelding met Mineraal, kaart, rots&#10;&#10;Automatisch gegenereerde beschrijving">
            <a:extLst>
              <a:ext uri="{FF2B5EF4-FFF2-40B4-BE49-F238E27FC236}">
                <a16:creationId xmlns:a16="http://schemas.microsoft.com/office/drawing/2014/main" id="{C438B04E-E7FD-0C15-35DE-3D5AA2BB901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0688" y="-132859"/>
            <a:ext cx="13417255" cy="7123717"/>
          </a:xfrm>
        </p:spPr>
      </p:pic>
    </p:spTree>
    <p:extLst>
      <p:ext uri="{BB962C8B-B14F-4D97-AF65-F5344CB8AC3E}">
        <p14:creationId xmlns:p14="http://schemas.microsoft.com/office/powerpoint/2010/main" val="58400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BEE135-4640-3135-49A6-8BCED04068AE}"/>
              </a:ext>
            </a:extLst>
          </p:cNvPr>
          <p:cNvSpPr>
            <a:spLocks noGrp="1"/>
          </p:cNvSpPr>
          <p:nvPr>
            <p:ph type="title"/>
          </p:nvPr>
        </p:nvSpPr>
        <p:spPr/>
        <p:txBody>
          <a:bodyPr/>
          <a:lstStyle/>
          <a:p>
            <a:r>
              <a:rPr lang="nl-NL" dirty="0"/>
              <a:t>Zwalm zuid</a:t>
            </a:r>
            <a:endParaRPr lang="nl-BE" dirty="0"/>
          </a:p>
        </p:txBody>
      </p:sp>
      <p:sp>
        <p:nvSpPr>
          <p:cNvPr id="4" name="Tijdelijke aanduiding voor dianummer 3">
            <a:extLst>
              <a:ext uri="{FF2B5EF4-FFF2-40B4-BE49-F238E27FC236}">
                <a16:creationId xmlns:a16="http://schemas.microsoft.com/office/drawing/2014/main" id="{EA940717-A68E-2464-107E-5B1587B13CA4}"/>
              </a:ext>
            </a:extLst>
          </p:cNvPr>
          <p:cNvSpPr>
            <a:spLocks noGrp="1"/>
          </p:cNvSpPr>
          <p:nvPr>
            <p:ph type="sldNum" sz="quarter" idx="12"/>
          </p:nvPr>
        </p:nvSpPr>
        <p:spPr/>
        <p:txBody>
          <a:bodyPr/>
          <a:lstStyle/>
          <a:p>
            <a:fld id="{31875894-8EDA-4E5F-B96B-5700E6567CA0}" type="slidenum">
              <a:rPr lang="en-US" smtClean="0"/>
              <a:pPr/>
              <a:t>8</a:t>
            </a:fld>
            <a:endParaRPr lang="en-US" sz="1400">
              <a:solidFill>
                <a:schemeClr val="tx1"/>
              </a:solidFill>
            </a:endParaRPr>
          </a:p>
        </p:txBody>
      </p:sp>
      <p:pic>
        <p:nvPicPr>
          <p:cNvPr id="12" name="Tijdelijke aanduiding voor inhoud 11" descr="Afbeelding met kaart&#10;&#10;Automatisch gegenereerde beschrijving">
            <a:extLst>
              <a:ext uri="{FF2B5EF4-FFF2-40B4-BE49-F238E27FC236}">
                <a16:creationId xmlns:a16="http://schemas.microsoft.com/office/drawing/2014/main" id="{EA58852C-6501-F52C-50D5-25E86510A3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11219" y="-66274"/>
            <a:ext cx="13166437" cy="6990548"/>
          </a:xfrm>
        </p:spPr>
      </p:pic>
    </p:spTree>
    <p:extLst>
      <p:ext uri="{BB962C8B-B14F-4D97-AF65-F5344CB8AC3E}">
        <p14:creationId xmlns:p14="http://schemas.microsoft.com/office/powerpoint/2010/main" val="2746395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931C009-BD07-F5DA-FB82-415B6B4D5AB9}"/>
              </a:ext>
            </a:extLst>
          </p:cNvPr>
          <p:cNvSpPr>
            <a:spLocks noGrp="1"/>
          </p:cNvSpPr>
          <p:nvPr>
            <p:ph idx="1"/>
          </p:nvPr>
        </p:nvSpPr>
        <p:spPr>
          <a:xfrm>
            <a:off x="1438275" y="2338388"/>
            <a:ext cx="7454205" cy="3784600"/>
          </a:xfrm>
        </p:spPr>
        <p:txBody>
          <a:bodyPr/>
          <a:lstStyle/>
          <a:p>
            <a:pPr marL="0" indent="0">
              <a:buNone/>
            </a:pPr>
            <a:r>
              <a:rPr lang="nl-BE" dirty="0"/>
              <a:t>Andere exoten opgenomen in het bermbeheerplan doch allen enkel aanwezig op privédomein:</a:t>
            </a:r>
          </a:p>
          <a:p>
            <a:r>
              <a:rPr lang="nl-NL" dirty="0"/>
              <a:t>Canadese guldenroede</a:t>
            </a:r>
          </a:p>
          <a:p>
            <a:r>
              <a:rPr lang="nl-NL" dirty="0"/>
              <a:t>Fluweelboom</a:t>
            </a:r>
          </a:p>
          <a:p>
            <a:r>
              <a:rPr lang="nl-NL" dirty="0"/>
              <a:t>Japanse rimpelroos</a:t>
            </a:r>
          </a:p>
          <a:p>
            <a:endParaRPr lang="nl-NL" dirty="0"/>
          </a:p>
          <a:p>
            <a:pPr marL="0" indent="0">
              <a:buNone/>
            </a:pPr>
            <a:r>
              <a:rPr lang="nl-NL" dirty="0"/>
              <a:t>Amerikaanse vogelkers opgemerkt langs gewestweg:</a:t>
            </a:r>
          </a:p>
          <a:p>
            <a:r>
              <a:rPr lang="nl-BE" dirty="0"/>
              <a:t>Aannemer heeft onmiddellijk verwijderd om verdere verspreiding te voorkomen (augustus ‘23)</a:t>
            </a:r>
          </a:p>
          <a:p>
            <a:pPr lvl="1"/>
            <a:endParaRPr lang="nl-NL" dirty="0"/>
          </a:p>
        </p:txBody>
      </p:sp>
      <p:sp>
        <p:nvSpPr>
          <p:cNvPr id="4" name="Tijdelijke aanduiding voor dianummer 3">
            <a:extLst>
              <a:ext uri="{FF2B5EF4-FFF2-40B4-BE49-F238E27FC236}">
                <a16:creationId xmlns:a16="http://schemas.microsoft.com/office/drawing/2014/main" id="{EA940717-A68E-2464-107E-5B1587B13CA4}"/>
              </a:ext>
            </a:extLst>
          </p:cNvPr>
          <p:cNvSpPr>
            <a:spLocks noGrp="1"/>
          </p:cNvSpPr>
          <p:nvPr>
            <p:ph type="sldNum" sz="quarter" idx="12"/>
          </p:nvPr>
        </p:nvSpPr>
        <p:spPr/>
        <p:txBody>
          <a:bodyPr/>
          <a:lstStyle/>
          <a:p>
            <a:fld id="{31875894-8EDA-4E5F-B96B-5700E6567CA0}" type="slidenum">
              <a:rPr lang="en-US" smtClean="0"/>
              <a:pPr/>
              <a:t>9</a:t>
            </a:fld>
            <a:endParaRPr lang="en-US" sz="1400">
              <a:solidFill>
                <a:schemeClr val="tx1"/>
              </a:solidFill>
            </a:endParaRPr>
          </a:p>
        </p:txBody>
      </p:sp>
    </p:spTree>
    <p:extLst>
      <p:ext uri="{BB962C8B-B14F-4D97-AF65-F5344CB8AC3E}">
        <p14:creationId xmlns:p14="http://schemas.microsoft.com/office/powerpoint/2010/main" val="310821441"/>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Oost-Vlaanderen_Huisstijl 2019_C" id="{0F3892A8-38AF-0C4A-B0BE-239B5F8AC487}" vid="{67D1393A-EB20-7A46-97D1-FD33EF9E73E7}"/>
    </a:ext>
  </a:ext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huisstijl</Template>
  <TotalTime>381</TotalTime>
  <Words>1031</Words>
  <Application>Microsoft Office PowerPoint</Application>
  <PresentationFormat>Diavoorstelling (4:3)</PresentationFormat>
  <Paragraphs>185</Paragraphs>
  <Slides>24</Slides>
  <Notes>22</Notes>
  <HiddenSlides>0</HiddenSlides>
  <MMClips>0</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24</vt:i4>
      </vt:variant>
    </vt:vector>
  </HeadingPairs>
  <TitlesOfParts>
    <vt:vector size="29" baseType="lpstr">
      <vt:lpstr>Arial</vt:lpstr>
      <vt:lpstr>Calibri</vt:lpstr>
      <vt:lpstr>Calibri Light</vt:lpstr>
      <vt:lpstr>Blank Presentation</vt:lpstr>
      <vt:lpstr>Kantoorthema</vt:lpstr>
      <vt:lpstr>PowerPoint-presentatie</vt:lpstr>
      <vt:lpstr>Exotenbestrijding in Zwalm</vt:lpstr>
      <vt:lpstr>Een beleidsbeslissing</vt:lpstr>
      <vt:lpstr>Verzamelen informatie</vt:lpstr>
      <vt:lpstr>Het bestek</vt:lpstr>
      <vt:lpstr>Resultaat van de inventarisatie</vt:lpstr>
      <vt:lpstr>Zwalm noord</vt:lpstr>
      <vt:lpstr>Zwalm zuid</vt:lpstr>
      <vt:lpstr>PowerPoint-presentatie</vt:lpstr>
      <vt:lpstr>Amerikaanse vogelkers</vt:lpstr>
      <vt:lpstr>Bestrijding</vt:lpstr>
      <vt:lpstr>Evaluatie na 1 jaar</vt:lpstr>
      <vt:lpstr>Resultaten: reuzenbalsemien</vt:lpstr>
      <vt:lpstr>Reuzenbalsemien</vt:lpstr>
      <vt:lpstr>Resultaten: Japanse duizendknoop</vt:lpstr>
      <vt:lpstr>Japanse duizendknoop</vt:lpstr>
      <vt:lpstr>Japanse duizendknoop</vt:lpstr>
      <vt:lpstr>Japanse duizendknoop</vt:lpstr>
      <vt:lpstr>Japanse duizendknoop</vt:lpstr>
      <vt:lpstr>Japanse duizendknoop</vt:lpstr>
      <vt:lpstr>Japanse duizendknoop</vt:lpstr>
      <vt:lpstr>Proefproject Caildenberg</vt:lpstr>
      <vt:lpstr>Maar…</vt:lpstr>
      <vt:lpstr>Bedankt voor jullie aandacht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Exotenbestrijding in Zwalm</dc:title>
  <dc:creator>Bjorn Pollyn</dc:creator>
  <cp:lastModifiedBy>Bjorn Pollyn</cp:lastModifiedBy>
  <cp:revision>3</cp:revision>
  <dcterms:created xsi:type="dcterms:W3CDTF">2023-08-25T09:24:00Z</dcterms:created>
  <dcterms:modified xsi:type="dcterms:W3CDTF">2023-10-16T13:55:08Z</dcterms:modified>
</cp:coreProperties>
</file>