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8" r:id="rId3"/>
    <p:sldId id="272" r:id="rId4"/>
    <p:sldId id="273" r:id="rId5"/>
    <p:sldId id="274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69" r:id="rId17"/>
  </p:sldIdLst>
  <p:sldSz cx="12192000" cy="6858000"/>
  <p:notesSz cx="6858000" cy="9144000"/>
  <p:embeddedFontLst>
    <p:embeddedFont>
      <p:font typeface="Flanders Art Sans Medium" panose="00000600000000000000" pitchFamily="50" charset="0"/>
      <p:regular r:id="rId20"/>
    </p:embeddedFont>
    <p:embeddedFont>
      <p:font typeface="FlandersArtSans-Bold" panose="00000800000000000000" pitchFamily="50" charset="0"/>
      <p:bold r:id="rId21"/>
    </p:embeddedFont>
    <p:embeddedFont>
      <p:font typeface="FlandersArtSans-Regular" panose="00000500000000000000" pitchFamily="50" charset="0"/>
      <p:regular r:id="rId22"/>
    </p:embeddedFont>
  </p:embeddedFontLst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36B39F80-8C54-422E-B057-F948A4830B4C}">
          <p14:sldIdLst>
            <p14:sldId id="256"/>
            <p14:sldId id="268"/>
            <p14:sldId id="272"/>
            <p14:sldId id="273"/>
            <p14:sldId id="274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4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4384"/>
    <a:srgbClr val="FFFF00"/>
    <a:srgbClr val="717171"/>
    <a:srgbClr val="646464"/>
    <a:srgbClr val="9B9B9B"/>
    <a:srgbClr val="EEEE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D0A079-F3C4-4894-AE8B-4C6B92CBC2F1}" v="3704" dt="2026-10-06T12:50:36.3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86394" autoAdjust="0"/>
  </p:normalViewPr>
  <p:slideViewPr>
    <p:cSldViewPr snapToGrid="0" showGuides="1">
      <p:cViewPr varScale="1">
        <p:scale>
          <a:sx n="95" d="100"/>
          <a:sy n="95" d="100"/>
        </p:scale>
        <p:origin x="115" y="62"/>
      </p:cViewPr>
      <p:guideLst>
        <p:guide orient="horz" pos="2160"/>
        <p:guide pos="3840"/>
        <p:guide pos="7441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3570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microsoft.com/office/2016/11/relationships/changesInfo" Target="changesInfos/changesInfo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6.xml"/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etse Chanet" userId="76b3054760af0800" providerId="LiveId" clId="{078DECB9-6137-4BF3-884E-D36271D130D0}"/>
    <pc:docChg chg="undo redo custSel addSld delSld modSld sldOrd addSection delSection modSection">
      <pc:chgData name="Wietse Chanet" userId="76b3054760af0800" providerId="LiveId" clId="{078DECB9-6137-4BF3-884E-D36271D130D0}" dt="2026-10-06T12:50:36.387" v="7754" actId="207"/>
      <pc:docMkLst>
        <pc:docMk/>
      </pc:docMkLst>
      <pc:sldChg chg="addSp delSp modSp mod">
        <pc:chgData name="Wietse Chanet" userId="76b3054760af0800" providerId="LiveId" clId="{078DECB9-6137-4BF3-884E-D36271D130D0}" dt="2026-10-01T10:53:56.414" v="2319" actId="20577"/>
        <pc:sldMkLst>
          <pc:docMk/>
          <pc:sldMk cId="2687129575" sldId="256"/>
        </pc:sldMkLst>
        <pc:spChg chg="mod">
          <ac:chgData name="Wietse Chanet" userId="76b3054760af0800" providerId="LiveId" clId="{078DECB9-6137-4BF3-884E-D36271D130D0}" dt="2026-10-01T07:14:07.411" v="657" actId="1076"/>
          <ac:spMkLst>
            <pc:docMk/>
            <pc:sldMk cId="2687129575" sldId="256"/>
            <ac:spMk id="5" creationId="{00000000-0000-0000-0000-000000000000}"/>
          </ac:spMkLst>
        </pc:spChg>
        <pc:spChg chg="mod">
          <ac:chgData name="Wietse Chanet" userId="76b3054760af0800" providerId="LiveId" clId="{078DECB9-6137-4BF3-884E-D36271D130D0}" dt="2026-10-01T10:53:56.414" v="2319" actId="20577"/>
          <ac:spMkLst>
            <pc:docMk/>
            <pc:sldMk cId="2687129575" sldId="256"/>
            <ac:spMk id="6" creationId="{00000000-0000-0000-0000-000000000000}"/>
          </ac:spMkLst>
        </pc:spChg>
        <pc:picChg chg="add mod ord modCrop">
          <ac:chgData name="Wietse Chanet" userId="76b3054760af0800" providerId="LiveId" clId="{078DECB9-6137-4BF3-884E-D36271D130D0}" dt="2026-10-01T07:18:03.196" v="713"/>
          <ac:picMkLst>
            <pc:docMk/>
            <pc:sldMk cId="2687129575" sldId="256"/>
            <ac:picMk id="15" creationId="{65D07D42-F94F-61A6-A9D0-5C9DF6505683}"/>
          </ac:picMkLst>
        </pc:picChg>
      </pc:sldChg>
      <pc:sldChg chg="del">
        <pc:chgData name="Wietse Chanet" userId="76b3054760af0800" providerId="LiveId" clId="{078DECB9-6137-4BF3-884E-D36271D130D0}" dt="2026-10-05T10:38:02.984" v="7706" actId="47"/>
        <pc:sldMkLst>
          <pc:docMk/>
          <pc:sldMk cId="2429238659" sldId="257"/>
        </pc:sldMkLst>
      </pc:sldChg>
      <pc:sldChg chg="addSp delSp modSp del mod">
        <pc:chgData name="Wietse Chanet" userId="76b3054760af0800" providerId="LiveId" clId="{078DECB9-6137-4BF3-884E-D36271D130D0}" dt="2026-10-05T10:38:07.139" v="7709" actId="47"/>
        <pc:sldMkLst>
          <pc:docMk/>
          <pc:sldMk cId="0" sldId="264"/>
        </pc:sldMkLst>
        <pc:spChg chg="add mod">
          <ac:chgData name="Wietse Chanet" userId="76b3054760af0800" providerId="LiveId" clId="{078DECB9-6137-4BF3-884E-D36271D130D0}" dt="2026-10-05T10:30:01.134" v="7606" actId="478"/>
          <ac:spMkLst>
            <pc:docMk/>
            <pc:sldMk cId="0" sldId="264"/>
            <ac:spMk id="3" creationId="{AE049ADB-7808-F6F9-2B9E-724805680122}"/>
          </ac:spMkLst>
        </pc:spChg>
        <pc:picChg chg="del mod">
          <ac:chgData name="Wietse Chanet" userId="76b3054760af0800" providerId="LiveId" clId="{078DECB9-6137-4BF3-884E-D36271D130D0}" dt="2026-10-05T10:30:01.134" v="7606" actId="478"/>
          <ac:picMkLst>
            <pc:docMk/>
            <pc:sldMk cId="0" sldId="264"/>
            <ac:picMk id="8" creationId="{76FF8CC2-B446-4C4C-B3EE-F57D8A7DB251}"/>
          </ac:picMkLst>
        </pc:picChg>
      </pc:sldChg>
      <pc:sldChg chg="del">
        <pc:chgData name="Wietse Chanet" userId="76b3054760af0800" providerId="LiveId" clId="{078DECB9-6137-4BF3-884E-D36271D130D0}" dt="2026-10-05T10:38:04.523" v="7708" actId="47"/>
        <pc:sldMkLst>
          <pc:docMk/>
          <pc:sldMk cId="0" sldId="265"/>
        </pc:sldMkLst>
      </pc:sldChg>
      <pc:sldChg chg="del">
        <pc:chgData name="Wietse Chanet" userId="76b3054760af0800" providerId="LiveId" clId="{078DECB9-6137-4BF3-884E-D36271D130D0}" dt="2026-10-05T10:38:03.772" v="7707" actId="47"/>
        <pc:sldMkLst>
          <pc:docMk/>
          <pc:sldMk cId="0" sldId="266"/>
        </pc:sldMkLst>
      </pc:sldChg>
      <pc:sldChg chg="addSp delSp modSp mod ord modAnim">
        <pc:chgData name="Wietse Chanet" userId="76b3054760af0800" providerId="LiveId" clId="{078DECB9-6137-4BF3-884E-D36271D130D0}" dt="2026-10-01T08:33:27.529" v="1029" actId="14861"/>
        <pc:sldMkLst>
          <pc:docMk/>
          <pc:sldMk cId="0" sldId="268"/>
        </pc:sldMkLst>
        <pc:spChg chg="mod">
          <ac:chgData name="Wietse Chanet" userId="76b3054760af0800" providerId="LiveId" clId="{078DECB9-6137-4BF3-884E-D36271D130D0}" dt="2026-10-01T08:23:58.553" v="918" actId="1076"/>
          <ac:spMkLst>
            <pc:docMk/>
            <pc:sldMk cId="0" sldId="268"/>
            <ac:spMk id="9" creationId="{00000000-0000-0000-0000-000000000000}"/>
          </ac:spMkLst>
        </pc:spChg>
        <pc:spChg chg="add mod">
          <ac:chgData name="Wietse Chanet" userId="76b3054760af0800" providerId="LiveId" clId="{078DECB9-6137-4BF3-884E-D36271D130D0}" dt="2026-10-01T08:15:36.164" v="795" actId="20577"/>
          <ac:spMkLst>
            <pc:docMk/>
            <pc:sldMk cId="0" sldId="268"/>
            <ac:spMk id="12" creationId="{AAFA5652-0131-8676-4F95-660432E179A5}"/>
          </ac:spMkLst>
        </pc:spChg>
        <pc:spChg chg="add mod">
          <ac:chgData name="Wietse Chanet" userId="76b3054760af0800" providerId="LiveId" clId="{078DECB9-6137-4BF3-884E-D36271D130D0}" dt="2026-10-01T08:26:28.582" v="949" actId="1076"/>
          <ac:spMkLst>
            <pc:docMk/>
            <pc:sldMk cId="0" sldId="268"/>
            <ac:spMk id="13" creationId="{44495C7F-C685-CA78-12B0-47E03AB75D35}"/>
          </ac:spMkLst>
        </pc:spChg>
        <pc:spChg chg="add mod">
          <ac:chgData name="Wietse Chanet" userId="76b3054760af0800" providerId="LiveId" clId="{078DECB9-6137-4BF3-884E-D36271D130D0}" dt="2026-10-01T08:26:28.582" v="949" actId="1076"/>
          <ac:spMkLst>
            <pc:docMk/>
            <pc:sldMk cId="0" sldId="268"/>
            <ac:spMk id="14" creationId="{5109BE67-4AC7-F678-BD2D-F2CDD0D161A7}"/>
          </ac:spMkLst>
        </pc:spChg>
        <pc:spChg chg="add mod">
          <ac:chgData name="Wietse Chanet" userId="76b3054760af0800" providerId="LiveId" clId="{078DECB9-6137-4BF3-884E-D36271D130D0}" dt="2026-10-01T08:26:28.582" v="949" actId="1076"/>
          <ac:spMkLst>
            <pc:docMk/>
            <pc:sldMk cId="0" sldId="268"/>
            <ac:spMk id="15" creationId="{BEF0809C-BDA6-AA0C-D6C2-99D530760C19}"/>
          </ac:spMkLst>
        </pc:spChg>
        <pc:picChg chg="add mod ord modCrop">
          <ac:chgData name="Wietse Chanet" userId="76b3054760af0800" providerId="LiveId" clId="{078DECB9-6137-4BF3-884E-D36271D130D0}" dt="2026-10-01T08:33:27.529" v="1029" actId="14861"/>
          <ac:picMkLst>
            <pc:docMk/>
            <pc:sldMk cId="0" sldId="268"/>
            <ac:picMk id="3" creationId="{DDB4AFBA-F63D-A42A-1239-48D56D3D535E}"/>
          </ac:picMkLst>
        </pc:picChg>
        <pc:picChg chg="add mod">
          <ac:chgData name="Wietse Chanet" userId="76b3054760af0800" providerId="LiveId" clId="{078DECB9-6137-4BF3-884E-D36271D130D0}" dt="2026-10-01T08:28:27.707" v="970" actId="14861"/>
          <ac:picMkLst>
            <pc:docMk/>
            <pc:sldMk cId="0" sldId="268"/>
            <ac:picMk id="6" creationId="{431AA9EA-7792-45D8-4BB3-CB9DB3867687}"/>
          </ac:picMkLst>
        </pc:picChg>
        <pc:picChg chg="add mod">
          <ac:chgData name="Wietse Chanet" userId="76b3054760af0800" providerId="LiveId" clId="{078DECB9-6137-4BF3-884E-D36271D130D0}" dt="2026-10-01T08:28:27.707" v="970" actId="14861"/>
          <ac:picMkLst>
            <pc:docMk/>
            <pc:sldMk cId="0" sldId="268"/>
            <ac:picMk id="8" creationId="{BD467735-B6F1-46FB-5402-5633893450A6}"/>
          </ac:picMkLst>
        </pc:picChg>
        <pc:picChg chg="add mod">
          <ac:chgData name="Wietse Chanet" userId="76b3054760af0800" providerId="LiveId" clId="{078DECB9-6137-4BF3-884E-D36271D130D0}" dt="2026-10-01T08:29:46.291" v="981" actId="14100"/>
          <ac:picMkLst>
            <pc:docMk/>
            <pc:sldMk cId="0" sldId="268"/>
            <ac:picMk id="21" creationId="{62C1EBE3-0761-1C04-B40C-299284100024}"/>
          </ac:picMkLst>
        </pc:picChg>
        <pc:picChg chg="add mod">
          <ac:chgData name="Wietse Chanet" userId="76b3054760af0800" providerId="LiveId" clId="{078DECB9-6137-4BF3-884E-D36271D130D0}" dt="2026-10-01T08:29:50.698" v="982" actId="1076"/>
          <ac:picMkLst>
            <pc:docMk/>
            <pc:sldMk cId="0" sldId="268"/>
            <ac:picMk id="23" creationId="{6450BC04-604E-72B6-AE47-D01D1D691F16}"/>
          </ac:picMkLst>
        </pc:picChg>
      </pc:sldChg>
      <pc:sldChg chg="addSp delSp modSp mod">
        <pc:chgData name="Wietse Chanet" userId="76b3054760af0800" providerId="LiveId" clId="{078DECB9-6137-4BF3-884E-D36271D130D0}" dt="2026-10-05T10:37:57.160" v="7705" actId="732"/>
        <pc:sldMkLst>
          <pc:docMk/>
          <pc:sldMk cId="0" sldId="269"/>
        </pc:sldMkLst>
        <pc:spChg chg="add del mod">
          <ac:chgData name="Wietse Chanet" userId="76b3054760af0800" providerId="LiveId" clId="{078DECB9-6137-4BF3-884E-D36271D130D0}" dt="2026-10-05T10:30:47.865" v="7608" actId="22"/>
          <ac:spMkLst>
            <pc:docMk/>
            <pc:sldMk cId="0" sldId="269"/>
            <ac:spMk id="3" creationId="{0F179C4D-C59D-18A6-3891-0AB20A000386}"/>
          </ac:spMkLst>
        </pc:spChg>
        <pc:spChg chg="mod">
          <ac:chgData name="Wietse Chanet" userId="76b3054760af0800" providerId="LiveId" clId="{078DECB9-6137-4BF3-884E-D36271D130D0}" dt="2026-10-05T10:32:14.135" v="7673" actId="255"/>
          <ac:spMkLst>
            <pc:docMk/>
            <pc:sldMk cId="0" sldId="269"/>
            <ac:spMk id="5" creationId="{00000000-0000-0000-0000-000000000000}"/>
          </ac:spMkLst>
        </pc:spChg>
        <pc:spChg chg="mod">
          <ac:chgData name="Wietse Chanet" userId="76b3054760af0800" providerId="LiveId" clId="{078DECB9-6137-4BF3-884E-D36271D130D0}" dt="2026-10-05T10:32:19.768" v="7674" actId="255"/>
          <ac:spMkLst>
            <pc:docMk/>
            <pc:sldMk cId="0" sldId="269"/>
            <ac:spMk id="6" creationId="{00000000-0000-0000-0000-000000000000}"/>
          </ac:spMkLst>
        </pc:spChg>
        <pc:grpChg chg="add del">
          <ac:chgData name="Wietse Chanet" userId="76b3054760af0800" providerId="LiveId" clId="{078DECB9-6137-4BF3-884E-D36271D130D0}" dt="2026-10-05T10:31:08.355" v="7613" actId="478"/>
          <ac:grpSpMkLst>
            <pc:docMk/>
            <pc:sldMk cId="0" sldId="269"/>
            <ac:grpSpMk id="12" creationId="{00000000-0000-0000-0000-000000000000}"/>
          </ac:grpSpMkLst>
        </pc:grpChg>
        <pc:picChg chg="del">
          <ac:chgData name="Wietse Chanet" userId="76b3054760af0800" providerId="LiveId" clId="{078DECB9-6137-4BF3-884E-D36271D130D0}" dt="2026-10-05T10:30:45.550" v="7607" actId="478"/>
          <ac:picMkLst>
            <pc:docMk/>
            <pc:sldMk cId="0" sldId="269"/>
            <ac:picMk id="7" creationId="{D70B2C86-C521-4958-87B3-B14FF0E732F9}"/>
          </ac:picMkLst>
        </pc:picChg>
        <pc:picChg chg="add mod ord modCrop">
          <ac:chgData name="Wietse Chanet" userId="76b3054760af0800" providerId="LiveId" clId="{078DECB9-6137-4BF3-884E-D36271D130D0}" dt="2026-10-05T10:37:46.035" v="7703" actId="732"/>
          <ac:picMkLst>
            <pc:docMk/>
            <pc:sldMk cId="0" sldId="269"/>
            <ac:picMk id="8" creationId="{1C5A7D5A-DB3B-B680-499F-A78CEE9CD847}"/>
          </ac:picMkLst>
        </pc:picChg>
        <pc:picChg chg="add del mod modCrop">
          <ac:chgData name="Wietse Chanet" userId="76b3054760af0800" providerId="LiveId" clId="{078DECB9-6137-4BF3-884E-D36271D130D0}" dt="2026-10-05T10:33:57.528" v="7679" actId="478"/>
          <ac:picMkLst>
            <pc:docMk/>
            <pc:sldMk cId="0" sldId="269"/>
            <ac:picMk id="11" creationId="{66D320D8-912C-10B3-E8E4-F788824A47FB}"/>
          </ac:picMkLst>
        </pc:picChg>
        <pc:picChg chg="add del mod modCrop">
          <ac:chgData name="Wietse Chanet" userId="76b3054760af0800" providerId="LiveId" clId="{078DECB9-6137-4BF3-884E-D36271D130D0}" dt="2026-10-05T10:36:20.360" v="7690" actId="478"/>
          <ac:picMkLst>
            <pc:docMk/>
            <pc:sldMk cId="0" sldId="269"/>
            <ac:picMk id="16" creationId="{55FC1172-F776-BEA0-5E09-2D75026C5193}"/>
          </ac:picMkLst>
        </pc:picChg>
        <pc:picChg chg="add mod modCrop">
          <ac:chgData name="Wietse Chanet" userId="76b3054760af0800" providerId="LiveId" clId="{078DECB9-6137-4BF3-884E-D36271D130D0}" dt="2026-10-05T10:37:57.160" v="7705" actId="732"/>
          <ac:picMkLst>
            <pc:docMk/>
            <pc:sldMk cId="0" sldId="269"/>
            <ac:picMk id="18" creationId="{BD45EEC4-579F-14C2-27A9-F1E4BBEB497C}"/>
          </ac:picMkLst>
        </pc:picChg>
      </pc:sldChg>
      <pc:sldChg chg="del">
        <pc:chgData name="Wietse Chanet" userId="76b3054760af0800" providerId="LiveId" clId="{078DECB9-6137-4BF3-884E-D36271D130D0}" dt="2026-10-05T10:38:10.577" v="7710" actId="47"/>
        <pc:sldMkLst>
          <pc:docMk/>
          <pc:sldMk cId="0" sldId="270"/>
        </pc:sldMkLst>
      </pc:sldChg>
      <pc:sldChg chg="del">
        <pc:chgData name="Wietse Chanet" userId="76b3054760af0800" providerId="LiveId" clId="{078DECB9-6137-4BF3-884E-D36271D130D0}" dt="2026-10-05T10:38:11.679" v="7711" actId="47"/>
        <pc:sldMkLst>
          <pc:docMk/>
          <pc:sldMk cId="0" sldId="271"/>
        </pc:sldMkLst>
      </pc:sldChg>
      <pc:sldChg chg="addSp delSp modSp add mod addAnim delAnim modAnim">
        <pc:chgData name="Wietse Chanet" userId="76b3054760af0800" providerId="LiveId" clId="{078DECB9-6137-4BF3-884E-D36271D130D0}" dt="2026-10-01T09:11:55.881" v="1474"/>
        <pc:sldMkLst>
          <pc:docMk/>
          <pc:sldMk cId="391240179" sldId="272"/>
        </pc:sldMkLst>
        <pc:spChg chg="mod">
          <ac:chgData name="Wietse Chanet" userId="76b3054760af0800" providerId="LiveId" clId="{078DECB9-6137-4BF3-884E-D36271D130D0}" dt="2026-10-01T08:35:49.027" v="1054" actId="20577"/>
          <ac:spMkLst>
            <pc:docMk/>
            <pc:sldMk cId="391240179" sldId="272"/>
            <ac:spMk id="9" creationId="{22AAA880-2C24-4946-323D-A597DBB9643E}"/>
          </ac:spMkLst>
        </pc:spChg>
        <pc:spChg chg="add mod">
          <ac:chgData name="Wietse Chanet" userId="76b3054760af0800" providerId="LiveId" clId="{078DECB9-6137-4BF3-884E-D36271D130D0}" dt="2026-10-01T09:07:20.060" v="1430" actId="1076"/>
          <ac:spMkLst>
            <pc:docMk/>
            <pc:sldMk cId="391240179" sldId="272"/>
            <ac:spMk id="10" creationId="{FF33277A-8487-0D12-E81F-6510FBD6B97A}"/>
          </ac:spMkLst>
        </pc:spChg>
        <pc:spChg chg="mod">
          <ac:chgData name="Wietse Chanet" userId="76b3054760af0800" providerId="LiveId" clId="{078DECB9-6137-4BF3-884E-D36271D130D0}" dt="2026-10-01T08:47:03.655" v="1137" actId="20577"/>
          <ac:spMkLst>
            <pc:docMk/>
            <pc:sldMk cId="391240179" sldId="272"/>
            <ac:spMk id="13" creationId="{73DA625C-9825-266F-289C-8CCA8900ABEA}"/>
          </ac:spMkLst>
        </pc:spChg>
        <pc:spChg chg="mod">
          <ac:chgData name="Wietse Chanet" userId="76b3054760af0800" providerId="LiveId" clId="{078DECB9-6137-4BF3-884E-D36271D130D0}" dt="2026-10-01T08:47:36.331" v="1223" actId="20577"/>
          <ac:spMkLst>
            <pc:docMk/>
            <pc:sldMk cId="391240179" sldId="272"/>
            <ac:spMk id="14" creationId="{087BB83F-2201-68A2-1E3E-AB1E53C0EB75}"/>
          </ac:spMkLst>
        </pc:spChg>
        <pc:spChg chg="mod">
          <ac:chgData name="Wietse Chanet" userId="76b3054760af0800" providerId="LiveId" clId="{078DECB9-6137-4BF3-884E-D36271D130D0}" dt="2026-10-01T09:04:20.911" v="1408" actId="113"/>
          <ac:spMkLst>
            <pc:docMk/>
            <pc:sldMk cId="391240179" sldId="272"/>
            <ac:spMk id="15" creationId="{177BB1CC-6398-F23D-5EA6-30B6A2102A11}"/>
          </ac:spMkLst>
        </pc:spChg>
        <pc:spChg chg="add mod">
          <ac:chgData name="Wietse Chanet" userId="76b3054760af0800" providerId="LiveId" clId="{078DECB9-6137-4BF3-884E-D36271D130D0}" dt="2026-10-01T09:07:52.993" v="1446" actId="113"/>
          <ac:spMkLst>
            <pc:docMk/>
            <pc:sldMk cId="391240179" sldId="272"/>
            <ac:spMk id="37" creationId="{2AF7B4AD-ACC9-C992-E448-4DA38FE82CBF}"/>
          </ac:spMkLst>
        </pc:spChg>
        <pc:picChg chg="add mod">
          <ac:chgData name="Wietse Chanet" userId="76b3054760af0800" providerId="LiveId" clId="{078DECB9-6137-4BF3-884E-D36271D130D0}" dt="2026-10-01T08:54:25.799" v="1331" actId="14861"/>
          <ac:picMkLst>
            <pc:docMk/>
            <pc:sldMk cId="391240179" sldId="272"/>
            <ac:picMk id="16" creationId="{786CD69C-97B2-265B-1285-C294DBF083CB}"/>
          </ac:picMkLst>
        </pc:picChg>
        <pc:picChg chg="add mod">
          <ac:chgData name="Wietse Chanet" userId="76b3054760af0800" providerId="LiveId" clId="{078DECB9-6137-4BF3-884E-D36271D130D0}" dt="2026-10-01T08:54:25.799" v="1331" actId="14861"/>
          <ac:picMkLst>
            <pc:docMk/>
            <pc:sldMk cId="391240179" sldId="272"/>
            <ac:picMk id="18" creationId="{B48A4E58-C666-F61C-A97E-B0F2FEA4A36E}"/>
          </ac:picMkLst>
        </pc:picChg>
        <pc:picChg chg="add mod">
          <ac:chgData name="Wietse Chanet" userId="76b3054760af0800" providerId="LiveId" clId="{078DECB9-6137-4BF3-884E-D36271D130D0}" dt="2026-10-01T08:54:25.799" v="1331" actId="14861"/>
          <ac:picMkLst>
            <pc:docMk/>
            <pc:sldMk cId="391240179" sldId="272"/>
            <ac:picMk id="20" creationId="{626C28C2-A658-F562-489D-7918050F57ED}"/>
          </ac:picMkLst>
        </pc:picChg>
        <pc:picChg chg="add mod">
          <ac:chgData name="Wietse Chanet" userId="76b3054760af0800" providerId="LiveId" clId="{078DECB9-6137-4BF3-884E-D36271D130D0}" dt="2026-10-01T08:54:48.497" v="1333" actId="14100"/>
          <ac:picMkLst>
            <pc:docMk/>
            <pc:sldMk cId="391240179" sldId="272"/>
            <ac:picMk id="24" creationId="{E908CC92-D0ED-973D-0BC1-2F9A3B72EE1B}"/>
          </ac:picMkLst>
        </pc:picChg>
        <pc:picChg chg="add mod">
          <ac:chgData name="Wietse Chanet" userId="76b3054760af0800" providerId="LiveId" clId="{078DECB9-6137-4BF3-884E-D36271D130D0}" dt="2026-10-01T09:02:56.266" v="1364" actId="14861"/>
          <ac:picMkLst>
            <pc:docMk/>
            <pc:sldMk cId="391240179" sldId="272"/>
            <ac:picMk id="26" creationId="{1792C510-D68A-558F-57FF-0906CB195EB1}"/>
          </ac:picMkLst>
        </pc:picChg>
        <pc:picChg chg="add mod">
          <ac:chgData name="Wietse Chanet" userId="76b3054760af0800" providerId="LiveId" clId="{078DECB9-6137-4BF3-884E-D36271D130D0}" dt="2026-10-01T09:02:56.266" v="1364" actId="14861"/>
          <ac:picMkLst>
            <pc:docMk/>
            <pc:sldMk cId="391240179" sldId="272"/>
            <ac:picMk id="28" creationId="{F74118B5-12A3-70AF-FC3B-8FC3ED21F57E}"/>
          </ac:picMkLst>
        </pc:picChg>
        <pc:picChg chg="add mod">
          <ac:chgData name="Wietse Chanet" userId="76b3054760af0800" providerId="LiveId" clId="{078DECB9-6137-4BF3-884E-D36271D130D0}" dt="2026-10-01T09:02:56.266" v="1364" actId="14861"/>
          <ac:picMkLst>
            <pc:docMk/>
            <pc:sldMk cId="391240179" sldId="272"/>
            <ac:picMk id="30" creationId="{C0FC26EE-FE02-6300-0517-822F054A4FBD}"/>
          </ac:picMkLst>
        </pc:picChg>
        <pc:picChg chg="add mod">
          <ac:chgData name="Wietse Chanet" userId="76b3054760af0800" providerId="LiveId" clId="{078DECB9-6137-4BF3-884E-D36271D130D0}" dt="2026-10-01T09:03:34.863" v="1367" actId="1076"/>
          <ac:picMkLst>
            <pc:docMk/>
            <pc:sldMk cId="391240179" sldId="272"/>
            <ac:picMk id="32" creationId="{D5438C7E-3F65-71F7-C21C-E207B994290B}"/>
          </ac:picMkLst>
        </pc:picChg>
        <pc:picChg chg="add mod">
          <ac:chgData name="Wietse Chanet" userId="76b3054760af0800" providerId="LiveId" clId="{078DECB9-6137-4BF3-884E-D36271D130D0}" dt="2026-10-01T09:04:48.254" v="1413" actId="14861"/>
          <ac:picMkLst>
            <pc:docMk/>
            <pc:sldMk cId="391240179" sldId="272"/>
            <ac:picMk id="34" creationId="{52D68D9F-B0FE-A4FA-AB2A-23803D29C3A7}"/>
          </ac:picMkLst>
        </pc:picChg>
        <pc:picChg chg="add mod">
          <ac:chgData name="Wietse Chanet" userId="76b3054760af0800" providerId="LiveId" clId="{078DECB9-6137-4BF3-884E-D36271D130D0}" dt="2026-10-01T09:06:56.050" v="1419" actId="14861"/>
          <ac:picMkLst>
            <pc:docMk/>
            <pc:sldMk cId="391240179" sldId="272"/>
            <ac:picMk id="36" creationId="{0D5EB583-EDE5-8002-9438-11FB37219B42}"/>
          </ac:picMkLst>
        </pc:picChg>
        <pc:picChg chg="add mod">
          <ac:chgData name="Wietse Chanet" userId="76b3054760af0800" providerId="LiveId" clId="{078DECB9-6137-4BF3-884E-D36271D130D0}" dt="2026-10-01T09:08:52.396" v="1453" actId="14861"/>
          <ac:picMkLst>
            <pc:docMk/>
            <pc:sldMk cId="391240179" sldId="272"/>
            <ac:picMk id="39" creationId="{76D34232-3E07-3495-C70A-2BE34CF16974}"/>
          </ac:picMkLst>
        </pc:picChg>
        <pc:picChg chg="add mod">
          <ac:chgData name="Wietse Chanet" userId="76b3054760af0800" providerId="LiveId" clId="{078DECB9-6137-4BF3-884E-D36271D130D0}" dt="2026-10-01T09:09:22.420" v="1456" actId="14861"/>
          <ac:picMkLst>
            <pc:docMk/>
            <pc:sldMk cId="391240179" sldId="272"/>
            <ac:picMk id="41" creationId="{F1935497-E4F8-CE3A-F45B-C16D0CAB9F13}"/>
          </ac:picMkLst>
        </pc:picChg>
        <pc:picChg chg="add mod modCrop">
          <ac:chgData name="Wietse Chanet" userId="76b3054760af0800" providerId="LiveId" clId="{078DECB9-6137-4BF3-884E-D36271D130D0}" dt="2026-10-01T09:11:16.696" v="1468" actId="14861"/>
          <ac:picMkLst>
            <pc:docMk/>
            <pc:sldMk cId="391240179" sldId="272"/>
            <ac:picMk id="43" creationId="{17AA17C1-716F-08DB-1A14-9C78EB7DD68D}"/>
          </ac:picMkLst>
        </pc:picChg>
        <pc:picChg chg="add mod">
          <ac:chgData name="Wietse Chanet" userId="76b3054760af0800" providerId="LiveId" clId="{078DECB9-6137-4BF3-884E-D36271D130D0}" dt="2026-10-01T09:11:42.115" v="1473" actId="14861"/>
          <ac:picMkLst>
            <pc:docMk/>
            <pc:sldMk cId="391240179" sldId="272"/>
            <ac:picMk id="47" creationId="{F347BBCB-CAF1-9A41-BB85-FB4BD72DF5CB}"/>
          </ac:picMkLst>
        </pc:picChg>
      </pc:sldChg>
      <pc:sldChg chg="addSp delSp modSp add mod delAnim modAnim">
        <pc:chgData name="Wietse Chanet" userId="76b3054760af0800" providerId="LiveId" clId="{078DECB9-6137-4BF3-884E-D36271D130D0}" dt="2026-10-01T09:28:46.078" v="1579"/>
        <pc:sldMkLst>
          <pc:docMk/>
          <pc:sldMk cId="73134398" sldId="273"/>
        </pc:sldMkLst>
        <pc:spChg chg="mod">
          <ac:chgData name="Wietse Chanet" userId="76b3054760af0800" providerId="LiveId" clId="{078DECB9-6137-4BF3-884E-D36271D130D0}" dt="2026-10-01T09:21:16.029" v="1489" actId="20577"/>
          <ac:spMkLst>
            <pc:docMk/>
            <pc:sldMk cId="73134398" sldId="273"/>
            <ac:spMk id="9" creationId="{DECC86B9-6078-91B4-78D0-85A4527DED09}"/>
          </ac:spMkLst>
        </pc:spChg>
        <pc:picChg chg="add mod">
          <ac:chgData name="Wietse Chanet" userId="76b3054760af0800" providerId="LiveId" clId="{078DECB9-6137-4BF3-884E-D36271D130D0}" dt="2026-10-01T09:26:22.103" v="1563" actId="1076"/>
          <ac:picMkLst>
            <pc:docMk/>
            <pc:sldMk cId="73134398" sldId="273"/>
            <ac:picMk id="5" creationId="{3C72AB2D-8ECB-A1F9-B97D-3327A3A0F7E6}"/>
          </ac:picMkLst>
        </pc:picChg>
        <pc:picChg chg="add mod">
          <ac:chgData name="Wietse Chanet" userId="76b3054760af0800" providerId="LiveId" clId="{078DECB9-6137-4BF3-884E-D36271D130D0}" dt="2026-10-01T09:24:16.203" v="1548" actId="1076"/>
          <ac:picMkLst>
            <pc:docMk/>
            <pc:sldMk cId="73134398" sldId="273"/>
            <ac:picMk id="7" creationId="{613708A5-08A5-DCB5-347B-CA7CC85B7C5B}"/>
          </ac:picMkLst>
        </pc:picChg>
        <pc:picChg chg="add mod ord">
          <ac:chgData name="Wietse Chanet" userId="76b3054760af0800" providerId="LiveId" clId="{078DECB9-6137-4BF3-884E-D36271D130D0}" dt="2026-10-01T09:24:16.203" v="1548" actId="1076"/>
          <ac:picMkLst>
            <pc:docMk/>
            <pc:sldMk cId="73134398" sldId="273"/>
            <ac:picMk id="11" creationId="{A86F00DF-FB00-534D-7FDD-EADE41B155DC}"/>
          </ac:picMkLst>
        </pc:picChg>
        <pc:picChg chg="add mod">
          <ac:chgData name="Wietse Chanet" userId="76b3054760af0800" providerId="LiveId" clId="{078DECB9-6137-4BF3-884E-D36271D130D0}" dt="2026-10-01T09:24:16.203" v="1548" actId="1076"/>
          <ac:picMkLst>
            <pc:docMk/>
            <pc:sldMk cId="73134398" sldId="273"/>
            <ac:picMk id="19" creationId="{00D14D9B-AB9E-6A82-3B49-A6ACA4ED21BA}"/>
          </ac:picMkLst>
        </pc:picChg>
        <pc:picChg chg="add mod">
          <ac:chgData name="Wietse Chanet" userId="76b3054760af0800" providerId="LiveId" clId="{078DECB9-6137-4BF3-884E-D36271D130D0}" dt="2026-10-01T09:24:43.487" v="1551" actId="14861"/>
          <ac:picMkLst>
            <pc:docMk/>
            <pc:sldMk cId="73134398" sldId="273"/>
            <ac:picMk id="22" creationId="{0EFB57E0-14D1-DBD3-3568-9E13FD1C6AC9}"/>
          </ac:picMkLst>
        </pc:picChg>
        <pc:picChg chg="add mod">
          <ac:chgData name="Wietse Chanet" userId="76b3054760af0800" providerId="LiveId" clId="{078DECB9-6137-4BF3-884E-D36271D130D0}" dt="2026-10-01T09:25:21.735" v="1556" actId="14861"/>
          <ac:picMkLst>
            <pc:docMk/>
            <pc:sldMk cId="73134398" sldId="273"/>
            <ac:picMk id="29" creationId="{B4ACEB60-BB96-FE0A-E1D9-EF651DB1F7F4}"/>
          </ac:picMkLst>
        </pc:picChg>
        <pc:picChg chg="add mod">
          <ac:chgData name="Wietse Chanet" userId="76b3054760af0800" providerId="LiveId" clId="{078DECB9-6137-4BF3-884E-D36271D130D0}" dt="2026-10-01T09:25:55.434" v="1560" actId="1076"/>
          <ac:picMkLst>
            <pc:docMk/>
            <pc:sldMk cId="73134398" sldId="273"/>
            <ac:picMk id="33" creationId="{CD68B50C-FF68-77B3-3D2D-CD024865694C}"/>
          </ac:picMkLst>
        </pc:picChg>
        <pc:picChg chg="add mod">
          <ac:chgData name="Wietse Chanet" userId="76b3054760af0800" providerId="LiveId" clId="{078DECB9-6137-4BF3-884E-D36271D130D0}" dt="2026-10-01T09:26:28.001" v="1565" actId="14861"/>
          <ac:picMkLst>
            <pc:docMk/>
            <pc:sldMk cId="73134398" sldId="273"/>
            <ac:picMk id="38" creationId="{37CB7173-3589-A5F8-4373-31942E28E474}"/>
          </ac:picMkLst>
        </pc:picChg>
        <pc:picChg chg="add mod">
          <ac:chgData name="Wietse Chanet" userId="76b3054760af0800" providerId="LiveId" clId="{078DECB9-6137-4BF3-884E-D36271D130D0}" dt="2026-10-01T09:27:08.524" v="1568" actId="14861"/>
          <ac:picMkLst>
            <pc:docMk/>
            <pc:sldMk cId="73134398" sldId="273"/>
            <ac:picMk id="42" creationId="{47B47515-6907-FC19-AD5E-C6B32A56ADB9}"/>
          </ac:picMkLst>
        </pc:picChg>
        <pc:picChg chg="add mod">
          <ac:chgData name="Wietse Chanet" userId="76b3054760af0800" providerId="LiveId" clId="{078DECB9-6137-4BF3-884E-D36271D130D0}" dt="2026-10-01T09:27:48.075" v="1571" actId="14861"/>
          <ac:picMkLst>
            <pc:docMk/>
            <pc:sldMk cId="73134398" sldId="273"/>
            <ac:picMk id="45" creationId="{2AC4CE5B-46BC-40C1-278E-81BC68A414B8}"/>
          </ac:picMkLst>
        </pc:picChg>
      </pc:sldChg>
      <pc:sldChg chg="addSp delSp modSp add mod ord modTransition addAnim delAnim modAnim">
        <pc:chgData name="Wietse Chanet" userId="76b3054760af0800" providerId="LiveId" clId="{078DECB9-6137-4BF3-884E-D36271D130D0}" dt="2026-10-01T11:26:35.379" v="3190"/>
        <pc:sldMkLst>
          <pc:docMk/>
          <pc:sldMk cId="2844976201" sldId="274"/>
        </pc:sldMkLst>
        <pc:spChg chg="mod">
          <ac:chgData name="Wietse Chanet" userId="76b3054760af0800" providerId="LiveId" clId="{078DECB9-6137-4BF3-884E-D36271D130D0}" dt="2026-10-01T11:17:55.867" v="3157" actId="20577"/>
          <ac:spMkLst>
            <pc:docMk/>
            <pc:sldMk cId="2844976201" sldId="274"/>
            <ac:spMk id="9" creationId="{400DFC23-4406-3283-C076-507C03749411}"/>
          </ac:spMkLst>
        </pc:spChg>
        <pc:picChg chg="add mod">
          <ac:chgData name="Wietse Chanet" userId="76b3054760af0800" providerId="LiveId" clId="{078DECB9-6137-4BF3-884E-D36271D130D0}" dt="2026-10-01T10:09:40.588" v="2029" actId="1076"/>
          <ac:picMkLst>
            <pc:docMk/>
            <pc:sldMk cId="2844976201" sldId="274"/>
            <ac:picMk id="11" creationId="{524D2D5D-A192-D9D7-BCAE-2F3309338A45}"/>
          </ac:picMkLst>
        </pc:picChg>
        <pc:picChg chg="add mod">
          <ac:chgData name="Wietse Chanet" userId="76b3054760af0800" providerId="LiveId" clId="{078DECB9-6137-4BF3-884E-D36271D130D0}" dt="2026-10-01T10:15:43.976" v="2120" actId="1076"/>
          <ac:picMkLst>
            <pc:docMk/>
            <pc:sldMk cId="2844976201" sldId="274"/>
            <ac:picMk id="19" creationId="{E44F9F4A-014E-539D-C590-00DBC6BD88C8}"/>
          </ac:picMkLst>
        </pc:picChg>
        <pc:picChg chg="mod">
          <ac:chgData name="Wietse Chanet" userId="76b3054760af0800" providerId="LiveId" clId="{078DECB9-6137-4BF3-884E-D36271D130D0}" dt="2026-10-01T10:12:59.966" v="2099" actId="1076"/>
          <ac:picMkLst>
            <pc:docMk/>
            <pc:sldMk cId="2844976201" sldId="274"/>
            <ac:picMk id="22" creationId="{15608B99-ED64-CEC7-5FF7-0785E884BB32}"/>
          </ac:picMkLst>
        </pc:picChg>
        <pc:picChg chg="add mod">
          <ac:chgData name="Wietse Chanet" userId="76b3054760af0800" providerId="LiveId" clId="{078DECB9-6137-4BF3-884E-D36271D130D0}" dt="2026-10-01T10:15:14.817" v="2113" actId="1076"/>
          <ac:picMkLst>
            <pc:docMk/>
            <pc:sldMk cId="2844976201" sldId="274"/>
            <ac:picMk id="25" creationId="{0E2F6B93-E6E1-BACB-5120-F055ECA678EE}"/>
          </ac:picMkLst>
        </pc:picChg>
        <pc:picChg chg="add mod">
          <ac:chgData name="Wietse Chanet" userId="76b3054760af0800" providerId="LiveId" clId="{078DECB9-6137-4BF3-884E-D36271D130D0}" dt="2026-10-01T10:15:49.864" v="2122" actId="1076"/>
          <ac:picMkLst>
            <pc:docMk/>
            <pc:sldMk cId="2844976201" sldId="274"/>
            <ac:picMk id="29" creationId="{8D7E3238-6AB1-BEF3-801B-39F57D4FA461}"/>
          </ac:picMkLst>
        </pc:picChg>
        <pc:picChg chg="add mod">
          <ac:chgData name="Wietse Chanet" userId="76b3054760af0800" providerId="LiveId" clId="{078DECB9-6137-4BF3-884E-D36271D130D0}" dt="2026-10-01T10:12:46.846" v="2091" actId="1076"/>
          <ac:picMkLst>
            <pc:docMk/>
            <pc:sldMk cId="2844976201" sldId="274"/>
            <ac:picMk id="33" creationId="{12AF4924-513F-D742-4266-F54A1052E9F3}"/>
          </ac:picMkLst>
        </pc:picChg>
        <pc:picChg chg="add mod">
          <ac:chgData name="Wietse Chanet" userId="76b3054760af0800" providerId="LiveId" clId="{078DECB9-6137-4BF3-884E-D36271D130D0}" dt="2026-10-01T10:13:15.766" v="2105" actId="1076"/>
          <ac:picMkLst>
            <pc:docMk/>
            <pc:sldMk cId="2844976201" sldId="274"/>
            <ac:picMk id="38" creationId="{9FAF599A-3E69-9A1C-4B5C-7884C60BDE62}"/>
          </ac:picMkLst>
        </pc:picChg>
        <pc:picChg chg="add mod">
          <ac:chgData name="Wietse Chanet" userId="76b3054760af0800" providerId="LiveId" clId="{078DECB9-6137-4BF3-884E-D36271D130D0}" dt="2026-10-01T10:15:51.745" v="2123" actId="1076"/>
          <ac:picMkLst>
            <pc:docMk/>
            <pc:sldMk cId="2844976201" sldId="274"/>
            <ac:picMk id="42" creationId="{E145BC31-384F-B153-ADA1-8C09060E12EC}"/>
          </ac:picMkLst>
        </pc:picChg>
        <pc:picChg chg="mod modCrop">
          <ac:chgData name="Wietse Chanet" userId="76b3054760af0800" providerId="LiveId" clId="{078DECB9-6137-4BF3-884E-D36271D130D0}" dt="2026-10-01T10:10:35.899" v="2052" actId="1076"/>
          <ac:picMkLst>
            <pc:docMk/>
            <pc:sldMk cId="2844976201" sldId="274"/>
            <ac:picMk id="45" creationId="{852EB46E-DF8E-A0D9-DB28-51B8BDE82DF1}"/>
          </ac:picMkLst>
        </pc:picChg>
        <pc:picChg chg="add mod">
          <ac:chgData name="Wietse Chanet" userId="76b3054760af0800" providerId="LiveId" clId="{078DECB9-6137-4BF3-884E-D36271D130D0}" dt="2026-10-01T10:10:41.532" v="2055" actId="1076"/>
          <ac:picMkLst>
            <pc:docMk/>
            <pc:sldMk cId="2844976201" sldId="274"/>
            <ac:picMk id="48" creationId="{52FD3400-F7D6-4BB1-4441-3C4532F02FE5}"/>
          </ac:picMkLst>
        </pc:picChg>
        <pc:picChg chg="add mod">
          <ac:chgData name="Wietse Chanet" userId="76b3054760af0800" providerId="LiveId" clId="{078DECB9-6137-4BF3-884E-D36271D130D0}" dt="2026-10-01T10:15:29.654" v="2117" actId="1076"/>
          <ac:picMkLst>
            <pc:docMk/>
            <pc:sldMk cId="2844976201" sldId="274"/>
            <ac:picMk id="50" creationId="{07DD1AA9-67C5-5FD4-1DDE-947F6F0B3D99}"/>
          </ac:picMkLst>
        </pc:picChg>
        <pc:picChg chg="add mod">
          <ac:chgData name="Wietse Chanet" userId="76b3054760af0800" providerId="LiveId" clId="{078DECB9-6137-4BF3-884E-D36271D130D0}" dt="2026-10-01T10:10:27.744" v="2046" actId="1076"/>
          <ac:picMkLst>
            <pc:docMk/>
            <pc:sldMk cId="2844976201" sldId="274"/>
            <ac:picMk id="52" creationId="{A4E1E389-8B1B-8AD8-27C0-E98DF1AEEB3F}"/>
          </ac:picMkLst>
        </pc:picChg>
        <pc:picChg chg="add mod">
          <ac:chgData name="Wietse Chanet" userId="76b3054760af0800" providerId="LiveId" clId="{078DECB9-6137-4BF3-884E-D36271D130D0}" dt="2026-10-01T10:12:51.415" v="2094" actId="1076"/>
          <ac:picMkLst>
            <pc:docMk/>
            <pc:sldMk cId="2844976201" sldId="274"/>
            <ac:picMk id="54" creationId="{5EB6E011-7F42-D1C4-08DD-420ECD0B804B}"/>
          </ac:picMkLst>
        </pc:picChg>
        <pc:picChg chg="add mod">
          <ac:chgData name="Wietse Chanet" userId="76b3054760af0800" providerId="LiveId" clId="{078DECB9-6137-4BF3-884E-D36271D130D0}" dt="2026-10-01T10:14:57.404" v="2110" actId="1076"/>
          <ac:picMkLst>
            <pc:docMk/>
            <pc:sldMk cId="2844976201" sldId="274"/>
            <ac:picMk id="56" creationId="{B7EAD9FA-F5E7-C095-6DE2-B5277E501BB4}"/>
          </ac:picMkLst>
        </pc:picChg>
        <pc:picChg chg="add mod">
          <ac:chgData name="Wietse Chanet" userId="76b3054760af0800" providerId="LiveId" clId="{078DECB9-6137-4BF3-884E-D36271D130D0}" dt="2026-10-01T10:13:05.936" v="2102" actId="1076"/>
          <ac:picMkLst>
            <pc:docMk/>
            <pc:sldMk cId="2844976201" sldId="274"/>
            <ac:picMk id="58" creationId="{4D25D809-D7BA-403E-7CF3-6118214B2E1A}"/>
          </ac:picMkLst>
        </pc:picChg>
        <pc:picChg chg="add mod">
          <ac:chgData name="Wietse Chanet" userId="76b3054760af0800" providerId="LiveId" clId="{078DECB9-6137-4BF3-884E-D36271D130D0}" dt="2026-10-01T10:11:10.412" v="2062" actId="1076"/>
          <ac:picMkLst>
            <pc:docMk/>
            <pc:sldMk cId="2844976201" sldId="274"/>
            <ac:picMk id="60" creationId="{C0388032-C680-DF44-8C83-F13D118F05C9}"/>
          </ac:picMkLst>
        </pc:picChg>
        <pc:picChg chg="add mod">
          <ac:chgData name="Wietse Chanet" userId="76b3054760af0800" providerId="LiveId" clId="{078DECB9-6137-4BF3-884E-D36271D130D0}" dt="2026-10-01T10:13:08.550" v="2103" actId="1076"/>
          <ac:picMkLst>
            <pc:docMk/>
            <pc:sldMk cId="2844976201" sldId="274"/>
            <ac:picMk id="62" creationId="{BD8FA40D-C392-CA43-B546-1C8A42550142}"/>
          </ac:picMkLst>
        </pc:picChg>
        <pc:picChg chg="add mod">
          <ac:chgData name="Wietse Chanet" userId="76b3054760af0800" providerId="LiveId" clId="{078DECB9-6137-4BF3-884E-D36271D130D0}" dt="2026-10-01T10:15:53.820" v="2124" actId="1076"/>
          <ac:picMkLst>
            <pc:docMk/>
            <pc:sldMk cId="2844976201" sldId="274"/>
            <ac:picMk id="64" creationId="{83CA25B2-0AF5-45EA-D01A-DE2419CA1AFE}"/>
          </ac:picMkLst>
        </pc:picChg>
        <pc:picChg chg="add mod">
          <ac:chgData name="Wietse Chanet" userId="76b3054760af0800" providerId="LiveId" clId="{078DECB9-6137-4BF3-884E-D36271D130D0}" dt="2026-10-01T10:15:33.982" v="2119" actId="1076"/>
          <ac:picMkLst>
            <pc:docMk/>
            <pc:sldMk cId="2844976201" sldId="274"/>
            <ac:picMk id="66" creationId="{B07C0148-57E4-56A0-9BB8-73CE313A6A73}"/>
          </ac:picMkLst>
        </pc:picChg>
        <pc:picChg chg="add mod">
          <ac:chgData name="Wietse Chanet" userId="76b3054760af0800" providerId="LiveId" clId="{078DECB9-6137-4BF3-884E-D36271D130D0}" dt="2026-10-01T10:12:27.898" v="2084" actId="1076"/>
          <ac:picMkLst>
            <pc:docMk/>
            <pc:sldMk cId="2844976201" sldId="274"/>
            <ac:picMk id="68" creationId="{81551C4C-D988-B80E-965B-01546CBEE44F}"/>
          </ac:picMkLst>
        </pc:picChg>
        <pc:picChg chg="add mod">
          <ac:chgData name="Wietse Chanet" userId="76b3054760af0800" providerId="LiveId" clId="{078DECB9-6137-4BF3-884E-D36271D130D0}" dt="2026-10-01T10:12:53.610" v="2095" actId="1076"/>
          <ac:picMkLst>
            <pc:docMk/>
            <pc:sldMk cId="2844976201" sldId="274"/>
            <ac:picMk id="70" creationId="{1FFB58C1-2F18-3E2D-DE04-9EA5C0131D43}"/>
          </ac:picMkLst>
        </pc:picChg>
        <pc:picChg chg="add mod">
          <ac:chgData name="Wietse Chanet" userId="76b3054760af0800" providerId="LiveId" clId="{078DECB9-6137-4BF3-884E-D36271D130D0}" dt="2026-10-01T10:12:38.412" v="2089" actId="1076"/>
          <ac:picMkLst>
            <pc:docMk/>
            <pc:sldMk cId="2844976201" sldId="274"/>
            <ac:picMk id="72" creationId="{E0A19CD4-EDD2-5A91-261D-007AECFC0035}"/>
          </ac:picMkLst>
        </pc:picChg>
        <pc:picChg chg="add mod">
          <ac:chgData name="Wietse Chanet" userId="76b3054760af0800" providerId="LiveId" clId="{078DECB9-6137-4BF3-884E-D36271D130D0}" dt="2026-10-01T10:15:32.039" v="2118" actId="1076"/>
          <ac:picMkLst>
            <pc:docMk/>
            <pc:sldMk cId="2844976201" sldId="274"/>
            <ac:picMk id="74" creationId="{87441AAE-7CDA-72A8-BBA8-DFCF894278AB}"/>
          </ac:picMkLst>
        </pc:picChg>
        <pc:picChg chg="add mod">
          <ac:chgData name="Wietse Chanet" userId="76b3054760af0800" providerId="LiveId" clId="{078DECB9-6137-4BF3-884E-D36271D130D0}" dt="2026-10-01T10:15:55.512" v="2125" actId="1076"/>
          <ac:picMkLst>
            <pc:docMk/>
            <pc:sldMk cId="2844976201" sldId="274"/>
            <ac:picMk id="76" creationId="{DD56FA0E-FD89-0648-EEE7-0F7941F437F6}"/>
          </ac:picMkLst>
        </pc:picChg>
        <pc:picChg chg="add mod">
          <ac:chgData name="Wietse Chanet" userId="76b3054760af0800" providerId="LiveId" clId="{078DECB9-6137-4BF3-884E-D36271D130D0}" dt="2026-10-01T10:12:23.620" v="2081" actId="1076"/>
          <ac:picMkLst>
            <pc:docMk/>
            <pc:sldMk cId="2844976201" sldId="274"/>
            <ac:picMk id="78" creationId="{99A9A935-5644-3DE2-E44A-5895A2C8A5BB}"/>
          </ac:picMkLst>
        </pc:picChg>
        <pc:picChg chg="add mod">
          <ac:chgData name="Wietse Chanet" userId="76b3054760af0800" providerId="LiveId" clId="{078DECB9-6137-4BF3-884E-D36271D130D0}" dt="2026-10-01T10:12:22.007" v="2080" actId="1076"/>
          <ac:picMkLst>
            <pc:docMk/>
            <pc:sldMk cId="2844976201" sldId="274"/>
            <ac:picMk id="80" creationId="{82B113B0-0A7E-20BA-BE0B-B71B7813660D}"/>
          </ac:picMkLst>
        </pc:picChg>
        <pc:picChg chg="add mod ord">
          <ac:chgData name="Wietse Chanet" userId="76b3054760af0800" providerId="LiveId" clId="{078DECB9-6137-4BF3-884E-D36271D130D0}" dt="2026-10-01T11:20:34.347" v="3164" actId="1076"/>
          <ac:picMkLst>
            <pc:docMk/>
            <pc:sldMk cId="2844976201" sldId="274"/>
            <ac:picMk id="82" creationId="{0203E1E8-8600-A38F-DCCC-2866FD7D896B}"/>
          </ac:picMkLst>
        </pc:picChg>
      </pc:sldChg>
      <pc:sldChg chg="addSp delSp modSp add mod modTransition modAnim">
        <pc:chgData name="Wietse Chanet" userId="76b3054760af0800" providerId="LiveId" clId="{078DECB9-6137-4BF3-884E-D36271D130D0}" dt="2026-10-01T11:27:31.502" v="3233" actId="20577"/>
        <pc:sldMkLst>
          <pc:docMk/>
          <pc:sldMk cId="1117626192" sldId="276"/>
        </pc:sldMkLst>
        <pc:spChg chg="mod">
          <ac:chgData name="Wietse Chanet" userId="76b3054760af0800" providerId="LiveId" clId="{078DECB9-6137-4BF3-884E-D36271D130D0}" dt="2026-10-01T11:27:31.502" v="3233" actId="20577"/>
          <ac:spMkLst>
            <pc:docMk/>
            <pc:sldMk cId="1117626192" sldId="276"/>
            <ac:spMk id="9" creationId="{A19E8931-3B14-9AC0-83B9-52E28531E158}"/>
          </ac:spMkLst>
        </pc:spChg>
        <pc:spChg chg="mod">
          <ac:chgData name="Wietse Chanet" userId="76b3054760af0800" providerId="LiveId" clId="{078DECB9-6137-4BF3-884E-D36271D130D0}" dt="2026-10-01T10:30:27.859" v="2164" actId="1076"/>
          <ac:spMkLst>
            <pc:docMk/>
            <pc:sldMk cId="1117626192" sldId="276"/>
            <ac:spMk id="10" creationId="{73170AE2-9497-3F83-202F-4DE90C7D4AB9}"/>
          </ac:spMkLst>
        </pc:spChg>
        <pc:spChg chg="mod">
          <ac:chgData name="Wietse Chanet" userId="76b3054760af0800" providerId="LiveId" clId="{078DECB9-6137-4BF3-884E-D36271D130D0}" dt="2026-10-01T10:36:08.507" v="2234" actId="1076"/>
          <ac:spMkLst>
            <pc:docMk/>
            <pc:sldMk cId="1117626192" sldId="276"/>
            <ac:spMk id="13" creationId="{EB1040B9-4141-1E1B-06FA-89DA3726D6F3}"/>
          </ac:spMkLst>
        </pc:spChg>
        <pc:spChg chg="mod">
          <ac:chgData name="Wietse Chanet" userId="76b3054760af0800" providerId="LiveId" clId="{078DECB9-6137-4BF3-884E-D36271D130D0}" dt="2026-10-01T10:36:22.284" v="2235" actId="1076"/>
          <ac:spMkLst>
            <pc:docMk/>
            <pc:sldMk cId="1117626192" sldId="276"/>
            <ac:spMk id="14" creationId="{21513FC1-F7F1-98E8-6C1B-74ACE0A81B34}"/>
          </ac:spMkLst>
        </pc:spChg>
        <pc:spChg chg="mod">
          <ac:chgData name="Wietse Chanet" userId="76b3054760af0800" providerId="LiveId" clId="{078DECB9-6137-4BF3-884E-D36271D130D0}" dt="2026-10-01T10:30:35.267" v="2165" actId="1076"/>
          <ac:spMkLst>
            <pc:docMk/>
            <pc:sldMk cId="1117626192" sldId="276"/>
            <ac:spMk id="15" creationId="{5FA186E9-B683-0455-41C3-3815B9437606}"/>
          </ac:spMkLst>
        </pc:spChg>
        <pc:spChg chg="mod">
          <ac:chgData name="Wietse Chanet" userId="76b3054760af0800" providerId="LiveId" clId="{078DECB9-6137-4BF3-884E-D36271D130D0}" dt="2026-10-01T10:36:36.035" v="2236" actId="1076"/>
          <ac:spMkLst>
            <pc:docMk/>
            <pc:sldMk cId="1117626192" sldId="276"/>
            <ac:spMk id="37" creationId="{42344093-2BF5-D122-632F-38FD1FE5245D}"/>
          </ac:spMkLst>
        </pc:spChg>
        <pc:picChg chg="add mod">
          <ac:chgData name="Wietse Chanet" userId="76b3054760af0800" providerId="LiveId" clId="{078DECB9-6137-4BF3-884E-D36271D130D0}" dt="2026-10-01T10:36:08.507" v="2234" actId="1076"/>
          <ac:picMkLst>
            <pc:docMk/>
            <pc:sldMk cId="1117626192" sldId="276"/>
            <ac:picMk id="5" creationId="{33167FAF-70C0-66A8-9672-DC2CDA86AFB9}"/>
          </ac:picMkLst>
        </pc:picChg>
        <pc:picChg chg="add mod">
          <ac:chgData name="Wietse Chanet" userId="76b3054760af0800" providerId="LiveId" clId="{078DECB9-6137-4BF3-884E-D36271D130D0}" dt="2026-10-01T10:36:08.507" v="2234" actId="1076"/>
          <ac:picMkLst>
            <pc:docMk/>
            <pc:sldMk cId="1117626192" sldId="276"/>
            <ac:picMk id="8" creationId="{77588A6D-39DA-64B5-F21B-737FFD333E5B}"/>
          </ac:picMkLst>
        </pc:picChg>
        <pc:picChg chg="add mod">
          <ac:chgData name="Wietse Chanet" userId="76b3054760af0800" providerId="LiveId" clId="{078DECB9-6137-4BF3-884E-D36271D130D0}" dt="2026-10-01T10:36:08.507" v="2234" actId="1076"/>
          <ac:picMkLst>
            <pc:docMk/>
            <pc:sldMk cId="1117626192" sldId="276"/>
            <ac:picMk id="16" creationId="{B8EE8E53-064F-7A6D-D160-7EEBFE502AA4}"/>
          </ac:picMkLst>
        </pc:picChg>
        <pc:picChg chg="add mod">
          <ac:chgData name="Wietse Chanet" userId="76b3054760af0800" providerId="LiveId" clId="{078DECB9-6137-4BF3-884E-D36271D130D0}" dt="2026-10-01T10:36:22.284" v="2235" actId="1076"/>
          <ac:picMkLst>
            <pc:docMk/>
            <pc:sldMk cId="1117626192" sldId="276"/>
            <ac:picMk id="18" creationId="{14FC2458-0E26-6B65-81FD-B83AD8668E7E}"/>
          </ac:picMkLst>
        </pc:picChg>
        <pc:picChg chg="add mod">
          <ac:chgData name="Wietse Chanet" userId="76b3054760af0800" providerId="LiveId" clId="{078DECB9-6137-4BF3-884E-D36271D130D0}" dt="2026-10-01T10:36:22.284" v="2235" actId="1076"/>
          <ac:picMkLst>
            <pc:docMk/>
            <pc:sldMk cId="1117626192" sldId="276"/>
            <ac:picMk id="20" creationId="{7630D241-DE4E-C79C-8235-25FEEC89C60E}"/>
          </ac:picMkLst>
        </pc:picChg>
        <pc:picChg chg="add mod">
          <ac:chgData name="Wietse Chanet" userId="76b3054760af0800" providerId="LiveId" clId="{078DECB9-6137-4BF3-884E-D36271D130D0}" dt="2026-10-01T10:36:22.284" v="2235" actId="1076"/>
          <ac:picMkLst>
            <pc:docMk/>
            <pc:sldMk cId="1117626192" sldId="276"/>
            <ac:picMk id="22" creationId="{C6510C96-6CDB-F252-EEEF-8F8D2F4B0CB4}"/>
          </ac:picMkLst>
        </pc:picChg>
        <pc:picChg chg="add mod">
          <ac:chgData name="Wietse Chanet" userId="76b3054760af0800" providerId="LiveId" clId="{078DECB9-6137-4BF3-884E-D36271D130D0}" dt="2026-10-01T10:36:22.284" v="2235" actId="1076"/>
          <ac:picMkLst>
            <pc:docMk/>
            <pc:sldMk cId="1117626192" sldId="276"/>
            <ac:picMk id="26" creationId="{2E9826BD-7F16-6B00-D0D3-E7B6CDF92921}"/>
          </ac:picMkLst>
        </pc:picChg>
        <pc:picChg chg="add mod">
          <ac:chgData name="Wietse Chanet" userId="76b3054760af0800" providerId="LiveId" clId="{078DECB9-6137-4BF3-884E-D36271D130D0}" dt="2026-10-01T10:34:09.925" v="2210" actId="1076"/>
          <ac:picMkLst>
            <pc:docMk/>
            <pc:sldMk cId="1117626192" sldId="276"/>
            <ac:picMk id="30" creationId="{F5FAEA49-B878-F06C-39DF-2BCFF4DD0F3C}"/>
          </ac:picMkLst>
        </pc:picChg>
        <pc:picChg chg="add mod">
          <ac:chgData name="Wietse Chanet" userId="76b3054760af0800" providerId="LiveId" clId="{078DECB9-6137-4BF3-884E-D36271D130D0}" dt="2026-10-01T10:34:01.464" v="2207" actId="14100"/>
          <ac:picMkLst>
            <pc:docMk/>
            <pc:sldMk cId="1117626192" sldId="276"/>
            <ac:picMk id="32" creationId="{2A508DCD-E65D-F869-F0B6-B14F68A894EF}"/>
          </ac:picMkLst>
        </pc:picChg>
        <pc:picChg chg="add mod">
          <ac:chgData name="Wietse Chanet" userId="76b3054760af0800" providerId="LiveId" clId="{078DECB9-6137-4BF3-884E-D36271D130D0}" dt="2026-10-01T10:34:08.354" v="2209" actId="1076"/>
          <ac:picMkLst>
            <pc:docMk/>
            <pc:sldMk cId="1117626192" sldId="276"/>
            <ac:picMk id="34" creationId="{3D732DB7-E9AC-7F9F-354B-5EB8A053B943}"/>
          </ac:picMkLst>
        </pc:picChg>
        <pc:picChg chg="add mod">
          <ac:chgData name="Wietse Chanet" userId="76b3054760af0800" providerId="LiveId" clId="{078DECB9-6137-4BF3-884E-D36271D130D0}" dt="2026-10-01T10:36:36.035" v="2236" actId="1076"/>
          <ac:picMkLst>
            <pc:docMk/>
            <pc:sldMk cId="1117626192" sldId="276"/>
            <ac:picMk id="36" creationId="{A55B1537-334B-895C-C0D0-1165A7AC1E74}"/>
          </ac:picMkLst>
        </pc:picChg>
        <pc:picChg chg="add mod">
          <ac:chgData name="Wietse Chanet" userId="76b3054760af0800" providerId="LiveId" clId="{078DECB9-6137-4BF3-884E-D36271D130D0}" dt="2026-10-01T10:37:51.335" v="2248" actId="1076"/>
          <ac:picMkLst>
            <pc:docMk/>
            <pc:sldMk cId="1117626192" sldId="276"/>
            <ac:picMk id="39" creationId="{3781E035-EBB1-1694-AAFA-5E9431ADFABE}"/>
          </ac:picMkLst>
        </pc:picChg>
        <pc:picChg chg="add mod">
          <ac:chgData name="Wietse Chanet" userId="76b3054760af0800" providerId="LiveId" clId="{078DECB9-6137-4BF3-884E-D36271D130D0}" dt="2026-10-01T10:36:36.035" v="2236" actId="1076"/>
          <ac:picMkLst>
            <pc:docMk/>
            <pc:sldMk cId="1117626192" sldId="276"/>
            <ac:picMk id="41" creationId="{83B19BFF-C999-5B83-F3F4-DF45F8C0DE11}"/>
          </ac:picMkLst>
        </pc:picChg>
        <pc:picChg chg="add mod">
          <ac:chgData name="Wietse Chanet" userId="76b3054760af0800" providerId="LiveId" clId="{078DECB9-6137-4BF3-884E-D36271D130D0}" dt="2026-10-01T10:36:36.035" v="2236" actId="1076"/>
          <ac:picMkLst>
            <pc:docMk/>
            <pc:sldMk cId="1117626192" sldId="276"/>
            <ac:picMk id="43" creationId="{CB7ADBD1-A2F0-C4DB-836D-40A5C15B5E07}"/>
          </ac:picMkLst>
        </pc:picChg>
        <pc:picChg chg="add mod">
          <ac:chgData name="Wietse Chanet" userId="76b3054760af0800" providerId="LiveId" clId="{078DECB9-6137-4BF3-884E-D36271D130D0}" dt="2026-10-01T10:36:36.035" v="2236" actId="1076"/>
          <ac:picMkLst>
            <pc:docMk/>
            <pc:sldMk cId="1117626192" sldId="276"/>
            <ac:picMk id="45" creationId="{68BE5566-88FE-A968-ABBE-5B2E02C71F57}"/>
          </ac:picMkLst>
        </pc:picChg>
        <pc:picChg chg="add mod modCrop">
          <ac:chgData name="Wietse Chanet" userId="76b3054760af0800" providerId="LiveId" clId="{078DECB9-6137-4BF3-884E-D36271D130D0}" dt="2026-10-01T10:37:53.596" v="2249" actId="1076"/>
          <ac:picMkLst>
            <pc:docMk/>
            <pc:sldMk cId="1117626192" sldId="276"/>
            <ac:picMk id="51" creationId="{3D9B5283-E181-0FB1-9DA1-69F00184E0E5}"/>
          </ac:picMkLst>
        </pc:picChg>
      </pc:sldChg>
      <pc:sldChg chg="addSp delSp modSp add mod ord delAnim modShow">
        <pc:chgData name="Wietse Chanet" userId="76b3054760af0800" providerId="LiveId" clId="{078DECB9-6137-4BF3-884E-D36271D130D0}" dt="2026-10-06T12:50:19.188" v="7753" actId="729"/>
        <pc:sldMkLst>
          <pc:docMk/>
          <pc:sldMk cId="964523167" sldId="277"/>
        </pc:sldMkLst>
        <pc:spChg chg="mod">
          <ac:chgData name="Wietse Chanet" userId="76b3054760af0800" providerId="LiveId" clId="{078DECB9-6137-4BF3-884E-D36271D130D0}" dt="2026-10-01T10:54:41.619" v="2497" actId="313"/>
          <ac:spMkLst>
            <pc:docMk/>
            <pc:sldMk cId="964523167" sldId="277"/>
            <ac:spMk id="9" creationId="{2E3F4AB4-4B8C-56FA-26B3-374447313183}"/>
          </ac:spMkLst>
        </pc:spChg>
        <pc:picChg chg="add mod">
          <ac:chgData name="Wietse Chanet" userId="76b3054760af0800" providerId="LiveId" clId="{078DECB9-6137-4BF3-884E-D36271D130D0}" dt="2026-10-01T10:55:49.897" v="2519" actId="1076"/>
          <ac:picMkLst>
            <pc:docMk/>
            <pc:sldMk cId="964523167" sldId="277"/>
            <ac:picMk id="6" creationId="{B35EDB71-0B03-C54E-CFF9-F0106770418D}"/>
          </ac:picMkLst>
        </pc:picChg>
        <pc:picChg chg="add mod">
          <ac:chgData name="Wietse Chanet" userId="76b3054760af0800" providerId="LiveId" clId="{078DECB9-6137-4BF3-884E-D36271D130D0}" dt="2026-10-01T10:56:24.597" v="2524" actId="1076"/>
          <ac:picMkLst>
            <pc:docMk/>
            <pc:sldMk cId="964523167" sldId="277"/>
            <ac:picMk id="10" creationId="{2F452477-E602-8918-0DFD-A53F57E8CE86}"/>
          </ac:picMkLst>
        </pc:picChg>
        <pc:picChg chg="add mod">
          <ac:chgData name="Wietse Chanet" userId="76b3054760af0800" providerId="LiveId" clId="{078DECB9-6137-4BF3-884E-D36271D130D0}" dt="2026-10-01T10:56:24.597" v="2524" actId="1076"/>
          <ac:picMkLst>
            <pc:docMk/>
            <pc:sldMk cId="964523167" sldId="277"/>
            <ac:picMk id="14" creationId="{E00A2201-6819-9930-5D11-4DC7889422EB}"/>
          </ac:picMkLst>
        </pc:picChg>
        <pc:picChg chg="add mod">
          <ac:chgData name="Wietse Chanet" userId="76b3054760af0800" providerId="LiveId" clId="{078DECB9-6137-4BF3-884E-D36271D130D0}" dt="2026-10-01T10:56:24.597" v="2524" actId="1076"/>
          <ac:picMkLst>
            <pc:docMk/>
            <pc:sldMk cId="964523167" sldId="277"/>
            <ac:picMk id="16" creationId="{EDBB2AFD-1EB2-ED78-9CC2-87FF451615F2}"/>
          </ac:picMkLst>
        </pc:picChg>
      </pc:sldChg>
      <pc:sldChg chg="addSp delSp modSp add mod modAnim">
        <pc:chgData name="Wietse Chanet" userId="76b3054760af0800" providerId="LiveId" clId="{078DECB9-6137-4BF3-884E-D36271D130D0}" dt="2026-10-01T11:31:09.803" v="3273" actId="1076"/>
        <pc:sldMkLst>
          <pc:docMk/>
          <pc:sldMk cId="715821081" sldId="278"/>
        </pc:sldMkLst>
        <pc:spChg chg="add mod">
          <ac:chgData name="Wietse Chanet" userId="76b3054760af0800" providerId="LiveId" clId="{078DECB9-6137-4BF3-884E-D36271D130D0}" dt="2026-10-01T11:30:24.558" v="3264" actId="1076"/>
          <ac:spMkLst>
            <pc:docMk/>
            <pc:sldMk cId="715821081" sldId="278"/>
            <ac:spMk id="11" creationId="{FF6F9852-3B14-C9F8-50AE-1B820B341944}"/>
          </ac:spMkLst>
        </pc:spChg>
        <pc:spChg chg="add mod">
          <ac:chgData name="Wietse Chanet" userId="76b3054760af0800" providerId="LiveId" clId="{078DECB9-6137-4BF3-884E-D36271D130D0}" dt="2026-10-01T11:30:24.558" v="3264" actId="1076"/>
          <ac:spMkLst>
            <pc:docMk/>
            <pc:sldMk cId="715821081" sldId="278"/>
            <ac:spMk id="13" creationId="{F503B397-9336-F691-E945-8A9C7CAFCEE9}"/>
          </ac:spMkLst>
        </pc:spChg>
        <pc:picChg chg="add del mod ord modCrop">
          <ac:chgData name="Wietse Chanet" userId="76b3054760af0800" providerId="LiveId" clId="{078DECB9-6137-4BF3-884E-D36271D130D0}" dt="2026-10-01T11:31:09.803" v="3273" actId="1076"/>
          <ac:picMkLst>
            <pc:docMk/>
            <pc:sldMk cId="715821081" sldId="278"/>
            <ac:picMk id="17" creationId="{7B5293F9-B4A6-BF6A-8A1A-8A0B2891F15A}"/>
          </ac:picMkLst>
        </pc:picChg>
        <pc:picChg chg="add mod ord modCrop">
          <ac:chgData name="Wietse Chanet" userId="76b3054760af0800" providerId="LiveId" clId="{078DECB9-6137-4BF3-884E-D36271D130D0}" dt="2026-10-01T11:30:52.194" v="3269" actId="732"/>
          <ac:picMkLst>
            <pc:docMk/>
            <pc:sldMk cId="715821081" sldId="278"/>
            <ac:picMk id="21" creationId="{36D90317-E441-4327-DBC9-65BF1F560A22}"/>
          </ac:picMkLst>
        </pc:picChg>
      </pc:sldChg>
      <pc:sldChg chg="addSp delSp modSp add mod ord addAnim delAnim modAnim">
        <pc:chgData name="Wietse Chanet" userId="76b3054760af0800" providerId="LiveId" clId="{078DECB9-6137-4BF3-884E-D36271D130D0}" dt="2026-10-01T13:40:08.432" v="3399" actId="20577"/>
        <pc:sldMkLst>
          <pc:docMk/>
          <pc:sldMk cId="3117140931" sldId="279"/>
        </pc:sldMkLst>
        <pc:spChg chg="mod">
          <ac:chgData name="Wietse Chanet" userId="76b3054760af0800" providerId="LiveId" clId="{078DECB9-6137-4BF3-884E-D36271D130D0}" dt="2026-10-01T13:39:59.083" v="3385" actId="20577"/>
          <ac:spMkLst>
            <pc:docMk/>
            <pc:sldMk cId="3117140931" sldId="279"/>
            <ac:spMk id="9" creationId="{0E3D503D-2BF2-0A66-821E-33FA54CB7EE8}"/>
          </ac:spMkLst>
        </pc:spChg>
        <pc:spChg chg="mod">
          <ac:chgData name="Wietse Chanet" userId="76b3054760af0800" providerId="LiveId" clId="{078DECB9-6137-4BF3-884E-D36271D130D0}" dt="2026-10-01T11:16:51.077" v="3123" actId="113"/>
          <ac:spMkLst>
            <pc:docMk/>
            <pc:sldMk cId="3117140931" sldId="279"/>
            <ac:spMk id="10" creationId="{8CA0D4E3-6C4A-29AE-E9C1-2FEDE6CBE623}"/>
          </ac:spMkLst>
        </pc:spChg>
        <pc:spChg chg="mod">
          <ac:chgData name="Wietse Chanet" userId="76b3054760af0800" providerId="LiveId" clId="{078DECB9-6137-4BF3-884E-D36271D130D0}" dt="2026-10-01T13:40:08.432" v="3399" actId="20577"/>
          <ac:spMkLst>
            <pc:docMk/>
            <pc:sldMk cId="3117140931" sldId="279"/>
            <ac:spMk id="13" creationId="{B69DD284-CB01-BDBF-FD50-94461D6EE643}"/>
          </ac:spMkLst>
        </pc:spChg>
        <pc:spChg chg="mod">
          <ac:chgData name="Wietse Chanet" userId="76b3054760af0800" providerId="LiveId" clId="{078DECB9-6137-4BF3-884E-D36271D130D0}" dt="2026-10-01T13:37:55.651" v="3321" actId="20577"/>
          <ac:spMkLst>
            <pc:docMk/>
            <pc:sldMk cId="3117140931" sldId="279"/>
            <ac:spMk id="14" creationId="{34BABEF0-E452-8633-3033-48DB6468131A}"/>
          </ac:spMkLst>
        </pc:spChg>
        <pc:spChg chg="mod">
          <ac:chgData name="Wietse Chanet" userId="76b3054760af0800" providerId="LiveId" clId="{078DECB9-6137-4BF3-884E-D36271D130D0}" dt="2026-10-01T11:15:56.183" v="2986"/>
          <ac:spMkLst>
            <pc:docMk/>
            <pc:sldMk cId="3117140931" sldId="279"/>
            <ac:spMk id="15" creationId="{6388A7AC-1CB0-CF05-FF67-584A32BCAD62}"/>
          </ac:spMkLst>
        </pc:spChg>
        <pc:picChg chg="add mod modCrop">
          <ac:chgData name="Wietse Chanet" userId="76b3054760af0800" providerId="LiveId" clId="{078DECB9-6137-4BF3-884E-D36271D130D0}" dt="2026-10-01T11:32:21.042" v="3283" actId="14861"/>
          <ac:picMkLst>
            <pc:docMk/>
            <pc:sldMk cId="3117140931" sldId="279"/>
            <ac:picMk id="5" creationId="{3888C1E7-E221-B81C-F9B2-816772C53306}"/>
          </ac:picMkLst>
        </pc:picChg>
      </pc:sldChg>
      <pc:sldChg chg="addSp delSp modSp add mod addAnim delAnim modAnim">
        <pc:chgData name="Wietse Chanet" userId="76b3054760af0800" providerId="LiveId" clId="{078DECB9-6137-4BF3-884E-D36271D130D0}" dt="2026-10-05T12:56:38.960" v="7752"/>
        <pc:sldMkLst>
          <pc:docMk/>
          <pc:sldMk cId="2292429307" sldId="280"/>
        </pc:sldMkLst>
        <pc:spChg chg="mod">
          <ac:chgData name="Wietse Chanet" userId="76b3054760af0800" providerId="LiveId" clId="{078DECB9-6137-4BF3-884E-D36271D130D0}" dt="2026-10-01T13:40:36.957" v="3422" actId="20577"/>
          <ac:spMkLst>
            <pc:docMk/>
            <pc:sldMk cId="2292429307" sldId="280"/>
            <ac:spMk id="9" creationId="{86A139FF-12E7-4AA3-1262-99401E897B9A}"/>
          </ac:spMkLst>
        </pc:spChg>
        <pc:spChg chg="mod">
          <ac:chgData name="Wietse Chanet" userId="76b3054760af0800" providerId="LiveId" clId="{078DECB9-6137-4BF3-884E-D36271D130D0}" dt="2026-10-01T14:36:37.149" v="4300" actId="1076"/>
          <ac:spMkLst>
            <pc:docMk/>
            <pc:sldMk cId="2292429307" sldId="280"/>
            <ac:spMk id="10" creationId="{3A256F68-DC5E-C38D-C6B3-17245393E686}"/>
          </ac:spMkLst>
        </pc:spChg>
        <pc:spChg chg="add mod">
          <ac:chgData name="Wietse Chanet" userId="76b3054760af0800" providerId="LiveId" clId="{078DECB9-6137-4BF3-884E-D36271D130D0}" dt="2026-10-01T14:19:49.923" v="4265" actId="14861"/>
          <ac:spMkLst>
            <pc:docMk/>
            <pc:sldMk cId="2292429307" sldId="280"/>
            <ac:spMk id="11" creationId="{12E66723-24F2-35BF-029F-1A3C85C196CE}"/>
          </ac:spMkLst>
        </pc:spChg>
        <pc:spChg chg="mod">
          <ac:chgData name="Wietse Chanet" userId="76b3054760af0800" providerId="LiveId" clId="{078DECB9-6137-4BF3-884E-D36271D130D0}" dt="2026-10-01T14:17:10.833" v="4230" actId="20577"/>
          <ac:spMkLst>
            <pc:docMk/>
            <pc:sldMk cId="2292429307" sldId="280"/>
            <ac:spMk id="13" creationId="{1345C3C3-62E0-9600-04DE-1DBC0E73A8E9}"/>
          </ac:spMkLst>
        </pc:spChg>
        <pc:spChg chg="add del mod">
          <ac:chgData name="Wietse Chanet" userId="76b3054760af0800" providerId="LiveId" clId="{078DECB9-6137-4BF3-884E-D36271D130D0}" dt="2026-10-01T14:59:18.812" v="4458" actId="478"/>
          <ac:spMkLst>
            <pc:docMk/>
            <pc:sldMk cId="2292429307" sldId="280"/>
            <ac:spMk id="16" creationId="{E6391CA9-4B09-6E94-E479-77F1B96D8630}"/>
          </ac:spMkLst>
        </pc:spChg>
        <pc:spChg chg="add mod">
          <ac:chgData name="Wietse Chanet" userId="76b3054760af0800" providerId="LiveId" clId="{078DECB9-6137-4BF3-884E-D36271D130D0}" dt="2026-10-01T14:19:56.175" v="4266" actId="14861"/>
          <ac:spMkLst>
            <pc:docMk/>
            <pc:sldMk cId="2292429307" sldId="280"/>
            <ac:spMk id="19" creationId="{2C7C4C10-296E-AD21-B13F-317963623AA0}"/>
          </ac:spMkLst>
        </pc:spChg>
        <pc:spChg chg="add mod">
          <ac:chgData name="Wietse Chanet" userId="76b3054760af0800" providerId="LiveId" clId="{078DECB9-6137-4BF3-884E-D36271D130D0}" dt="2026-10-01T14:19:56.175" v="4266" actId="14861"/>
          <ac:spMkLst>
            <pc:docMk/>
            <pc:sldMk cId="2292429307" sldId="280"/>
            <ac:spMk id="20" creationId="{6AA1D2D4-AA25-76F9-331C-E43821A4AAF0}"/>
          </ac:spMkLst>
        </pc:spChg>
        <pc:picChg chg="add mod ord">
          <ac:chgData name="Wietse Chanet" userId="76b3054760af0800" providerId="LiveId" clId="{078DECB9-6137-4BF3-884E-D36271D130D0}" dt="2026-10-01T14:19:09.254" v="4260" actId="1076"/>
          <ac:picMkLst>
            <pc:docMk/>
            <pc:sldMk cId="2292429307" sldId="280"/>
            <ac:picMk id="8" creationId="{57DC63B0-EB0B-E358-31FA-DF0AEA5A0181}"/>
          </ac:picMkLst>
        </pc:picChg>
        <pc:picChg chg="add mod ord">
          <ac:chgData name="Wietse Chanet" userId="76b3054760af0800" providerId="LiveId" clId="{078DECB9-6137-4BF3-884E-D36271D130D0}" dt="2026-10-01T14:40:49.218" v="4358" actId="1076"/>
          <ac:picMkLst>
            <pc:docMk/>
            <pc:sldMk cId="2292429307" sldId="280"/>
            <ac:picMk id="18" creationId="{2709F322-6F31-8E6D-C862-9CDFF73C98CE}"/>
          </ac:picMkLst>
        </pc:picChg>
        <pc:picChg chg="add mod">
          <ac:chgData name="Wietse Chanet" userId="76b3054760af0800" providerId="LiveId" clId="{078DECB9-6137-4BF3-884E-D36271D130D0}" dt="2026-10-01T14:22:29.501" v="4292" actId="1076"/>
          <ac:picMkLst>
            <pc:docMk/>
            <pc:sldMk cId="2292429307" sldId="280"/>
            <ac:picMk id="36" creationId="{B7BE4E86-FF8D-25F6-C7A2-6016638679C1}"/>
          </ac:picMkLst>
        </pc:picChg>
        <pc:picChg chg="add mod">
          <ac:chgData name="Wietse Chanet" userId="76b3054760af0800" providerId="LiveId" clId="{078DECB9-6137-4BF3-884E-D36271D130D0}" dt="2026-10-01T14:22:28.023" v="4291" actId="1076"/>
          <ac:picMkLst>
            <pc:docMk/>
            <pc:sldMk cId="2292429307" sldId="280"/>
            <ac:picMk id="38" creationId="{29183D8D-C21B-1D10-AD2C-903C3AC02B26}"/>
          </ac:picMkLst>
        </pc:picChg>
      </pc:sldChg>
      <pc:sldChg chg="addSp delSp modSp add mod addAnim delAnim modAnim">
        <pc:chgData name="Wietse Chanet" userId="76b3054760af0800" providerId="LiveId" clId="{078DECB9-6137-4BF3-884E-D36271D130D0}" dt="2026-10-05T11:43:14.953" v="7749"/>
        <pc:sldMkLst>
          <pc:docMk/>
          <pc:sldMk cId="711925783" sldId="281"/>
        </pc:sldMkLst>
        <pc:spChg chg="add mod">
          <ac:chgData name="Wietse Chanet" userId="76b3054760af0800" providerId="LiveId" clId="{078DECB9-6137-4BF3-884E-D36271D130D0}" dt="2026-10-05T11:41:34.039" v="7729" actId="1076"/>
          <ac:spMkLst>
            <pc:docMk/>
            <pc:sldMk cId="711925783" sldId="281"/>
            <ac:spMk id="3" creationId="{A84B8618-587A-27FD-97EE-A3CDC82FDE11}"/>
          </ac:spMkLst>
        </pc:spChg>
        <pc:spChg chg="mod modVis">
          <ac:chgData name="Wietse Chanet" userId="76b3054760af0800" providerId="LiveId" clId="{078DECB9-6137-4BF3-884E-D36271D130D0}" dt="2026-10-01T15:18:28.060" v="4635" actId="14429"/>
          <ac:spMkLst>
            <pc:docMk/>
            <pc:sldMk cId="711925783" sldId="281"/>
            <ac:spMk id="4" creationId="{601EE942-0898-5BAB-4045-65829632979D}"/>
          </ac:spMkLst>
        </pc:spChg>
        <pc:spChg chg="add mod">
          <ac:chgData name="Wietse Chanet" userId="76b3054760af0800" providerId="LiveId" clId="{078DECB9-6137-4BF3-884E-D36271D130D0}" dt="2026-10-05T11:42:01.022" v="7741" actId="1076"/>
          <ac:spMkLst>
            <pc:docMk/>
            <pc:sldMk cId="711925783" sldId="281"/>
            <ac:spMk id="5" creationId="{A9F97F06-1193-6A4B-409B-C024FF3ECB30}"/>
          </ac:spMkLst>
        </pc:spChg>
        <pc:spChg chg="mod modVis">
          <ac:chgData name="Wietse Chanet" userId="76b3054760af0800" providerId="LiveId" clId="{078DECB9-6137-4BF3-884E-D36271D130D0}" dt="2026-10-01T15:18:30.338" v="4637" actId="14429"/>
          <ac:spMkLst>
            <pc:docMk/>
            <pc:sldMk cId="711925783" sldId="281"/>
            <ac:spMk id="10" creationId="{9B87ADB4-D0B3-D889-4E54-0DD82F9CECC8}"/>
          </ac:spMkLst>
        </pc:spChg>
        <pc:spChg chg="mod">
          <ac:chgData name="Wietse Chanet" userId="76b3054760af0800" providerId="LiveId" clId="{078DECB9-6137-4BF3-884E-D36271D130D0}" dt="2026-10-01T15:12:34.713" v="4588" actId="688"/>
          <ac:spMkLst>
            <pc:docMk/>
            <pc:sldMk cId="711925783" sldId="281"/>
            <ac:spMk id="43" creationId="{5F995365-139B-59F9-2F6E-B505867562E7}"/>
          </ac:spMkLst>
        </pc:spChg>
        <pc:spChg chg="mod ord">
          <ac:chgData name="Wietse Chanet" userId="76b3054760af0800" providerId="LiveId" clId="{078DECB9-6137-4BF3-884E-D36271D130D0}" dt="2026-10-01T15:14:46.945" v="4612" actId="688"/>
          <ac:spMkLst>
            <pc:docMk/>
            <pc:sldMk cId="711925783" sldId="281"/>
            <ac:spMk id="44" creationId="{9DCD12E3-0A74-B355-5753-D7CA8989FF59}"/>
          </ac:spMkLst>
        </pc:spChg>
        <pc:spChg chg="mod ord">
          <ac:chgData name="Wietse Chanet" userId="76b3054760af0800" providerId="LiveId" clId="{078DECB9-6137-4BF3-884E-D36271D130D0}" dt="2026-10-01T15:13:22.915" v="4595" actId="1076"/>
          <ac:spMkLst>
            <pc:docMk/>
            <pc:sldMk cId="711925783" sldId="281"/>
            <ac:spMk id="49" creationId="{CC0C3C1B-D29D-276E-B96A-5F569B67C62C}"/>
          </ac:spMkLst>
        </pc:spChg>
        <pc:picChg chg="add mod">
          <ac:chgData name="Wietse Chanet" userId="76b3054760af0800" providerId="LiveId" clId="{078DECB9-6137-4BF3-884E-D36271D130D0}" dt="2026-10-05T11:41:58.176" v="7740" actId="571"/>
          <ac:picMkLst>
            <pc:docMk/>
            <pc:sldMk cId="711925783" sldId="281"/>
            <ac:picMk id="6" creationId="{6802D74B-BB2A-C30B-F4DE-164857EBF955}"/>
          </ac:picMkLst>
        </pc:picChg>
        <pc:picChg chg="mod ord modVis">
          <ac:chgData name="Wietse Chanet" userId="76b3054760af0800" providerId="LiveId" clId="{078DECB9-6137-4BF3-884E-D36271D130D0}" dt="2026-10-01T15:18:39.588" v="4639" actId="14429"/>
          <ac:picMkLst>
            <pc:docMk/>
            <pc:sldMk cId="711925783" sldId="281"/>
            <ac:picMk id="51" creationId="{90E85E23-E147-CD2A-A4E0-8B4D35696CE3}"/>
          </ac:picMkLst>
        </pc:picChg>
        <pc:picChg chg="mod ord modVis">
          <ac:chgData name="Wietse Chanet" userId="76b3054760af0800" providerId="LiveId" clId="{078DECB9-6137-4BF3-884E-D36271D130D0}" dt="2026-10-01T15:19:41.888" v="4656" actId="1076"/>
          <ac:picMkLst>
            <pc:docMk/>
            <pc:sldMk cId="711925783" sldId="281"/>
            <ac:picMk id="53" creationId="{7CBD10B9-56D4-5E9C-3CA5-7D0C638402E9}"/>
          </ac:picMkLst>
        </pc:picChg>
        <pc:picChg chg="mod ord modVis">
          <ac:chgData name="Wietse Chanet" userId="76b3054760af0800" providerId="LiveId" clId="{078DECB9-6137-4BF3-884E-D36271D130D0}" dt="2026-10-01T15:18:45.670" v="4647" actId="14429"/>
          <ac:picMkLst>
            <pc:docMk/>
            <pc:sldMk cId="711925783" sldId="281"/>
            <ac:picMk id="55" creationId="{50C28B6D-0E4A-2D13-981E-A630B02B1553}"/>
          </ac:picMkLst>
        </pc:picChg>
        <pc:picChg chg="mod ord modVis modCrop">
          <ac:chgData name="Wietse Chanet" userId="76b3054760af0800" providerId="LiveId" clId="{078DECB9-6137-4BF3-884E-D36271D130D0}" dt="2026-10-01T15:19:02.473" v="4655" actId="732"/>
          <ac:picMkLst>
            <pc:docMk/>
            <pc:sldMk cId="711925783" sldId="281"/>
            <ac:picMk id="67" creationId="{F2223663-227F-3386-0B5B-BBB697FD72B8}"/>
          </ac:picMkLst>
        </pc:picChg>
        <pc:picChg chg="add del mod ord modVis modCrop">
          <ac:chgData name="Wietse Chanet" userId="76b3054760af0800" providerId="LiveId" clId="{078DECB9-6137-4BF3-884E-D36271D130D0}" dt="2026-10-01T15:18:43.823" v="4645" actId="14429"/>
          <ac:picMkLst>
            <pc:docMk/>
            <pc:sldMk cId="711925783" sldId="281"/>
            <ac:picMk id="69" creationId="{0801F1F1-1639-D03C-154E-5664FC5A5E7A}"/>
          </ac:picMkLst>
        </pc:picChg>
        <pc:picChg chg="add del mod ord">
          <ac:chgData name="Wietse Chanet" userId="76b3054760af0800" providerId="LiveId" clId="{078DECB9-6137-4BF3-884E-D36271D130D0}" dt="2026-10-05T11:41:55.238" v="7738" actId="1076"/>
          <ac:picMkLst>
            <pc:docMk/>
            <pc:sldMk cId="711925783" sldId="281"/>
            <ac:picMk id="71" creationId="{D6EAC8CF-98FD-1981-C7A5-4E155DFD5EF9}"/>
          </ac:picMkLst>
        </pc:picChg>
      </pc:sldChg>
      <pc:sldChg chg="addSp delSp modSp add mod ord addAnim delAnim modAnim">
        <pc:chgData name="Wietse Chanet" userId="76b3054760af0800" providerId="LiveId" clId="{078DECB9-6137-4BF3-884E-D36271D130D0}" dt="2026-10-06T12:50:36.387" v="7754" actId="207"/>
        <pc:sldMkLst>
          <pc:docMk/>
          <pc:sldMk cId="2502792544" sldId="282"/>
        </pc:sldMkLst>
        <pc:spChg chg="mod">
          <ac:chgData name="Wietse Chanet" userId="76b3054760af0800" providerId="LiveId" clId="{078DECB9-6137-4BF3-884E-D36271D130D0}" dt="2026-10-05T07:58:52.203" v="4704" actId="20577"/>
          <ac:spMkLst>
            <pc:docMk/>
            <pc:sldMk cId="2502792544" sldId="282"/>
            <ac:spMk id="9" creationId="{436E3E05-4094-5716-64DD-DFCAA9F73840}"/>
          </ac:spMkLst>
        </pc:spChg>
        <pc:spChg chg="mod">
          <ac:chgData name="Wietse Chanet" userId="76b3054760af0800" providerId="LiveId" clId="{078DECB9-6137-4BF3-884E-D36271D130D0}" dt="2026-10-06T12:50:36.387" v="7754" actId="207"/>
          <ac:spMkLst>
            <pc:docMk/>
            <pc:sldMk cId="2502792544" sldId="282"/>
            <ac:spMk id="10" creationId="{792EDD54-FE2C-A497-3AAA-98381260F6C0}"/>
          </ac:spMkLst>
        </pc:spChg>
        <pc:spChg chg="mod">
          <ac:chgData name="Wietse Chanet" userId="76b3054760af0800" providerId="LiveId" clId="{078DECB9-6137-4BF3-884E-D36271D130D0}" dt="2026-10-05T09:14:53.733" v="6660" actId="1076"/>
          <ac:spMkLst>
            <pc:docMk/>
            <pc:sldMk cId="2502792544" sldId="282"/>
            <ac:spMk id="13" creationId="{DE604FB9-D9D5-205D-61B4-E125C6FBDAA0}"/>
          </ac:spMkLst>
        </pc:spChg>
        <pc:spChg chg="mod">
          <ac:chgData name="Wietse Chanet" userId="76b3054760af0800" providerId="LiveId" clId="{078DECB9-6137-4BF3-884E-D36271D130D0}" dt="2026-10-05T10:58:00.403" v="7719"/>
          <ac:spMkLst>
            <pc:docMk/>
            <pc:sldMk cId="2502792544" sldId="282"/>
            <ac:spMk id="14" creationId="{9656F89C-23E8-4919-5C22-05E926C1FC04}"/>
          </ac:spMkLst>
        </pc:spChg>
        <pc:spChg chg="del mod">
          <ac:chgData name="Wietse Chanet" userId="76b3054760af0800" providerId="LiveId" clId="{078DECB9-6137-4BF3-884E-D36271D130D0}" dt="2026-10-05T08:04:40.841" v="5264" actId="478"/>
          <ac:spMkLst>
            <pc:docMk/>
            <pc:sldMk cId="2502792544" sldId="282"/>
            <ac:spMk id="15" creationId="{0BB48BDC-0055-9220-B2A5-D7F42BFBCB01}"/>
          </ac:spMkLst>
        </pc:spChg>
        <pc:picChg chg="del">
          <ac:chgData name="Wietse Chanet" userId="76b3054760af0800" providerId="LiveId" clId="{078DECB9-6137-4BF3-884E-D36271D130D0}" dt="2026-10-05T07:58:53.969" v="4705" actId="478"/>
          <ac:picMkLst>
            <pc:docMk/>
            <pc:sldMk cId="2502792544" sldId="282"/>
            <ac:picMk id="5" creationId="{28F6C1D7-B480-C2F3-4551-B5A3578E94F7}"/>
          </ac:picMkLst>
        </pc:picChg>
        <pc:picChg chg="add mod">
          <ac:chgData name="Wietse Chanet" userId="76b3054760af0800" providerId="LiveId" clId="{078DECB9-6137-4BF3-884E-D36271D130D0}" dt="2026-10-05T10:51:57.985" v="7715" actId="1076"/>
          <ac:picMkLst>
            <pc:docMk/>
            <pc:sldMk cId="2502792544" sldId="282"/>
            <ac:picMk id="6" creationId="{F3946EBB-FCA0-2D30-2A7B-7A90527F7082}"/>
          </ac:picMkLst>
        </pc:picChg>
        <pc:picChg chg="add mod modCrop">
          <ac:chgData name="Wietse Chanet" userId="76b3054760af0800" providerId="LiveId" clId="{078DECB9-6137-4BF3-884E-D36271D130D0}" dt="2026-10-05T08:22:40.693" v="5815" actId="14861"/>
          <ac:picMkLst>
            <pc:docMk/>
            <pc:sldMk cId="2502792544" sldId="282"/>
            <ac:picMk id="8" creationId="{86BDA297-C19B-4B85-D0E8-95637EAD8FB4}"/>
          </ac:picMkLst>
        </pc:picChg>
      </pc:sldChg>
      <pc:sldChg chg="addSp delSp modSp add mod delAnim modAnim">
        <pc:chgData name="Wietse Chanet" userId="76b3054760af0800" providerId="LiveId" clId="{078DECB9-6137-4BF3-884E-D36271D130D0}" dt="2026-10-05T09:21:32.988" v="6697" actId="113"/>
        <pc:sldMkLst>
          <pc:docMk/>
          <pc:sldMk cId="3401671891" sldId="283"/>
        </pc:sldMkLst>
        <pc:spChg chg="add mod">
          <ac:chgData name="Wietse Chanet" userId="76b3054760af0800" providerId="LiveId" clId="{078DECB9-6137-4BF3-884E-D36271D130D0}" dt="2026-10-05T09:15:55.221" v="6695" actId="113"/>
          <ac:spMkLst>
            <pc:docMk/>
            <pc:sldMk cId="3401671891" sldId="283"/>
            <ac:spMk id="7" creationId="{8903C718-DB99-24DA-4DF9-BA4E1B5021D5}"/>
          </ac:spMkLst>
        </pc:spChg>
        <pc:spChg chg="mod">
          <ac:chgData name="Wietse Chanet" userId="76b3054760af0800" providerId="LiveId" clId="{078DECB9-6137-4BF3-884E-D36271D130D0}" dt="2026-10-05T08:23:02.032" v="5825" actId="20577"/>
          <ac:spMkLst>
            <pc:docMk/>
            <pc:sldMk cId="3401671891" sldId="283"/>
            <ac:spMk id="9" creationId="{D3FFF370-6AE2-C473-E422-42BB1C0E3A18}"/>
          </ac:spMkLst>
        </pc:spChg>
        <pc:spChg chg="mod">
          <ac:chgData name="Wietse Chanet" userId="76b3054760af0800" providerId="LiveId" clId="{078DECB9-6137-4BF3-884E-D36271D130D0}" dt="2026-10-05T09:15:44.394" v="6690" actId="113"/>
          <ac:spMkLst>
            <pc:docMk/>
            <pc:sldMk cId="3401671891" sldId="283"/>
            <ac:spMk id="10" creationId="{AA93E191-2C02-A308-3EA0-A969BEEE48FF}"/>
          </ac:spMkLst>
        </pc:spChg>
        <pc:spChg chg="mod">
          <ac:chgData name="Wietse Chanet" userId="76b3054760af0800" providerId="LiveId" clId="{078DECB9-6137-4BF3-884E-D36271D130D0}" dt="2026-10-05T09:21:32.988" v="6697" actId="113"/>
          <ac:spMkLst>
            <pc:docMk/>
            <pc:sldMk cId="3401671891" sldId="283"/>
            <ac:spMk id="13" creationId="{F7302854-0FAB-2BD8-10BF-FA6B668978B9}"/>
          </ac:spMkLst>
        </pc:spChg>
        <pc:spChg chg="mod">
          <ac:chgData name="Wietse Chanet" userId="76b3054760af0800" providerId="LiveId" clId="{078DECB9-6137-4BF3-884E-D36271D130D0}" dt="2026-10-05T09:15:01.539" v="6661" actId="1076"/>
          <ac:spMkLst>
            <pc:docMk/>
            <pc:sldMk cId="3401671891" sldId="283"/>
            <ac:spMk id="14" creationId="{0F386EE9-81DA-B441-92B9-CED3AD906460}"/>
          </ac:spMkLst>
        </pc:spChg>
        <pc:picChg chg="add mod modCrop">
          <ac:chgData name="Wietse Chanet" userId="76b3054760af0800" providerId="LiveId" clId="{078DECB9-6137-4BF3-884E-D36271D130D0}" dt="2026-10-05T09:02:37.395" v="5925" actId="732"/>
          <ac:picMkLst>
            <pc:docMk/>
            <pc:sldMk cId="3401671891" sldId="283"/>
            <ac:picMk id="5" creationId="{8F2064E1-E982-2613-1415-F9A1194EC5A5}"/>
          </ac:picMkLst>
        </pc:picChg>
        <pc:picChg chg="del">
          <ac:chgData name="Wietse Chanet" userId="76b3054760af0800" providerId="LiveId" clId="{078DECB9-6137-4BF3-884E-D36271D130D0}" dt="2026-10-05T09:06:56.658" v="6311" actId="478"/>
          <ac:picMkLst>
            <pc:docMk/>
            <pc:sldMk cId="3401671891" sldId="283"/>
            <ac:picMk id="6" creationId="{D9D1F355-2B0C-E1DD-8BC1-E9036601009D}"/>
          </ac:picMkLst>
        </pc:picChg>
        <pc:picChg chg="del">
          <ac:chgData name="Wietse Chanet" userId="76b3054760af0800" providerId="LiveId" clId="{078DECB9-6137-4BF3-884E-D36271D130D0}" dt="2026-10-05T09:00:03.480" v="5826" actId="478"/>
          <ac:picMkLst>
            <pc:docMk/>
            <pc:sldMk cId="3401671891" sldId="283"/>
            <ac:picMk id="8" creationId="{74C20BC8-1653-9593-37F7-25C149E05337}"/>
          </ac:picMkLst>
        </pc:picChg>
      </pc:sldChg>
      <pc:sldChg chg="addSp delSp modSp add mod delAnim">
        <pc:chgData name="Wietse Chanet" userId="76b3054760af0800" providerId="LiveId" clId="{078DECB9-6137-4BF3-884E-D36271D130D0}" dt="2026-10-05T09:28:43.112" v="6750" actId="1076"/>
        <pc:sldMkLst>
          <pc:docMk/>
          <pc:sldMk cId="3165587856" sldId="284"/>
        </pc:sldMkLst>
        <pc:spChg chg="del">
          <ac:chgData name="Wietse Chanet" userId="76b3054760af0800" providerId="LiveId" clId="{078DECB9-6137-4BF3-884E-D36271D130D0}" dt="2026-10-05T09:25:04.509" v="6727" actId="478"/>
          <ac:spMkLst>
            <pc:docMk/>
            <pc:sldMk cId="3165587856" sldId="284"/>
            <ac:spMk id="7" creationId="{774ABF43-5415-FFD6-5520-AD6085A762F2}"/>
          </ac:spMkLst>
        </pc:spChg>
        <pc:spChg chg="mod">
          <ac:chgData name="Wietse Chanet" userId="76b3054760af0800" providerId="LiveId" clId="{078DECB9-6137-4BF3-884E-D36271D130D0}" dt="2026-10-05T09:24:54.276" v="6722" actId="20577"/>
          <ac:spMkLst>
            <pc:docMk/>
            <pc:sldMk cId="3165587856" sldId="284"/>
            <ac:spMk id="9" creationId="{DA7FA4BF-6D8A-8099-7FF0-99E48B234F33}"/>
          </ac:spMkLst>
        </pc:spChg>
        <pc:spChg chg="del">
          <ac:chgData name="Wietse Chanet" userId="76b3054760af0800" providerId="LiveId" clId="{078DECB9-6137-4BF3-884E-D36271D130D0}" dt="2026-10-05T09:25:02.087" v="6726" actId="478"/>
          <ac:spMkLst>
            <pc:docMk/>
            <pc:sldMk cId="3165587856" sldId="284"/>
            <ac:spMk id="10" creationId="{89320CD7-F2A1-56E3-6329-3EEFFB6CA11F}"/>
          </ac:spMkLst>
        </pc:spChg>
        <pc:spChg chg="del mod">
          <ac:chgData name="Wietse Chanet" userId="76b3054760af0800" providerId="LiveId" clId="{078DECB9-6137-4BF3-884E-D36271D130D0}" dt="2026-10-05T09:24:59.166" v="6724" actId="478"/>
          <ac:spMkLst>
            <pc:docMk/>
            <pc:sldMk cId="3165587856" sldId="284"/>
            <ac:spMk id="13" creationId="{4AD6A3AE-2ABB-55EC-DF07-B27E0D4DDE61}"/>
          </ac:spMkLst>
        </pc:spChg>
        <pc:spChg chg="del">
          <ac:chgData name="Wietse Chanet" userId="76b3054760af0800" providerId="LiveId" clId="{078DECB9-6137-4BF3-884E-D36271D130D0}" dt="2026-10-05T09:25:00.798" v="6725" actId="478"/>
          <ac:spMkLst>
            <pc:docMk/>
            <pc:sldMk cId="3165587856" sldId="284"/>
            <ac:spMk id="14" creationId="{492FBC55-FCC7-7088-6FBA-020852F8F261}"/>
          </ac:spMkLst>
        </pc:spChg>
        <pc:spChg chg="add mod">
          <ac:chgData name="Wietse Chanet" userId="76b3054760af0800" providerId="LiveId" clId="{078DECB9-6137-4BF3-884E-D36271D130D0}" dt="2026-10-05T09:28:43.112" v="6750" actId="1076"/>
          <ac:spMkLst>
            <pc:docMk/>
            <pc:sldMk cId="3165587856" sldId="284"/>
            <ac:spMk id="15" creationId="{BA552BAA-9FDA-995D-99EE-D81F27613D27}"/>
          </ac:spMkLst>
        </pc:spChg>
        <pc:picChg chg="del">
          <ac:chgData name="Wietse Chanet" userId="76b3054760af0800" providerId="LiveId" clId="{078DECB9-6137-4BF3-884E-D36271D130D0}" dt="2026-10-05T09:25:05.568" v="6728" actId="478"/>
          <ac:picMkLst>
            <pc:docMk/>
            <pc:sldMk cId="3165587856" sldId="284"/>
            <ac:picMk id="5" creationId="{DBB5F51A-4014-8EB5-E5CE-B9912F249768}"/>
          </ac:picMkLst>
        </pc:picChg>
        <pc:picChg chg="add mod modCrop">
          <ac:chgData name="Wietse Chanet" userId="76b3054760af0800" providerId="LiveId" clId="{078DECB9-6137-4BF3-884E-D36271D130D0}" dt="2026-10-05T09:26:40.053" v="6744" actId="732"/>
          <ac:picMkLst>
            <pc:docMk/>
            <pc:sldMk cId="3165587856" sldId="284"/>
            <ac:picMk id="6" creationId="{FEDBBC0C-AB2D-5149-56E5-BBE84EBC08D3}"/>
          </ac:picMkLst>
        </pc:picChg>
        <pc:picChg chg="add mod modCrop">
          <ac:chgData name="Wietse Chanet" userId="76b3054760af0800" providerId="LiveId" clId="{078DECB9-6137-4BF3-884E-D36271D130D0}" dt="2026-10-05T09:26:26.788" v="6742" actId="14861"/>
          <ac:picMkLst>
            <pc:docMk/>
            <pc:sldMk cId="3165587856" sldId="284"/>
            <ac:picMk id="11" creationId="{9B39C1D7-3A07-A89E-91A0-93B58160B961}"/>
          </ac:picMkLst>
        </pc:picChg>
      </pc:sldChg>
      <pc:sldChg chg="addSp delSp modSp add mod ord delAnim modAnim">
        <pc:chgData name="Wietse Chanet" userId="76b3054760af0800" providerId="LiveId" clId="{078DECB9-6137-4BF3-884E-D36271D130D0}" dt="2026-10-05T10:17:35.961" v="7605" actId="113"/>
        <pc:sldMkLst>
          <pc:docMk/>
          <pc:sldMk cId="3704322939" sldId="285"/>
        </pc:sldMkLst>
        <pc:spChg chg="del">
          <ac:chgData name="Wietse Chanet" userId="76b3054760af0800" providerId="LiveId" clId="{078DECB9-6137-4BF3-884E-D36271D130D0}" dt="2026-10-05T10:07:42.587" v="6823" actId="478"/>
          <ac:spMkLst>
            <pc:docMk/>
            <pc:sldMk cId="3704322939" sldId="285"/>
            <ac:spMk id="7" creationId="{382B0482-111E-5A46-F174-9E36505BE912}"/>
          </ac:spMkLst>
        </pc:spChg>
        <pc:spChg chg="mod">
          <ac:chgData name="Wietse Chanet" userId="76b3054760af0800" providerId="LiveId" clId="{078DECB9-6137-4BF3-884E-D36271D130D0}" dt="2026-10-05T09:44:26.457" v="6780" actId="20577"/>
          <ac:spMkLst>
            <pc:docMk/>
            <pc:sldMk cId="3704322939" sldId="285"/>
            <ac:spMk id="9" creationId="{C063B2A6-CAB5-49D3-2D90-D199F7C26873}"/>
          </ac:spMkLst>
        </pc:spChg>
        <pc:spChg chg="del mod">
          <ac:chgData name="Wietse Chanet" userId="76b3054760af0800" providerId="LiveId" clId="{078DECB9-6137-4BF3-884E-D36271D130D0}" dt="2026-10-05T10:07:41.080" v="6822" actId="478"/>
          <ac:spMkLst>
            <pc:docMk/>
            <pc:sldMk cId="3704322939" sldId="285"/>
            <ac:spMk id="10" creationId="{947CE516-B1A0-F7E1-DFAE-973649E9C4C5}"/>
          </ac:spMkLst>
        </pc:spChg>
        <pc:spChg chg="del mod">
          <ac:chgData name="Wietse Chanet" userId="76b3054760af0800" providerId="LiveId" clId="{078DECB9-6137-4BF3-884E-D36271D130D0}" dt="2026-10-05T10:08:57.014" v="7031" actId="478"/>
          <ac:spMkLst>
            <pc:docMk/>
            <pc:sldMk cId="3704322939" sldId="285"/>
            <ac:spMk id="13" creationId="{A0C8A3F1-1337-4862-37C7-E96D4D9C5A2D}"/>
          </ac:spMkLst>
        </pc:spChg>
        <pc:spChg chg="del mod">
          <ac:chgData name="Wietse Chanet" userId="76b3054760af0800" providerId="LiveId" clId="{078DECB9-6137-4BF3-884E-D36271D130D0}" dt="2026-10-05T10:07:31.023" v="6812" actId="478"/>
          <ac:spMkLst>
            <pc:docMk/>
            <pc:sldMk cId="3704322939" sldId="285"/>
            <ac:spMk id="14" creationId="{D0A01E82-9418-C4B7-B4C1-6F1EC79A18BB}"/>
          </ac:spMkLst>
        </pc:spChg>
        <pc:spChg chg="add mod">
          <ac:chgData name="Wietse Chanet" userId="76b3054760af0800" providerId="LiveId" clId="{078DECB9-6137-4BF3-884E-D36271D130D0}" dt="2026-10-05T10:17:35.961" v="7605" actId="113"/>
          <ac:spMkLst>
            <pc:docMk/>
            <pc:sldMk cId="3704322939" sldId="285"/>
            <ac:spMk id="17" creationId="{CB368189-0B6E-FC7A-FC66-3B0E7B799AB9}"/>
          </ac:spMkLst>
        </pc:spChg>
        <pc:picChg chg="del">
          <ac:chgData name="Wietse Chanet" userId="76b3054760af0800" providerId="LiveId" clId="{078DECB9-6137-4BF3-884E-D36271D130D0}" dt="2026-10-05T09:44:28.893" v="6781" actId="478"/>
          <ac:picMkLst>
            <pc:docMk/>
            <pc:sldMk cId="3704322939" sldId="285"/>
            <ac:picMk id="5" creationId="{2101F204-9CEE-012D-0452-A0F7430336A9}"/>
          </ac:picMkLst>
        </pc:picChg>
        <pc:picChg chg="add del mod modCrop">
          <ac:chgData name="Wietse Chanet" userId="76b3054760af0800" providerId="LiveId" clId="{078DECB9-6137-4BF3-884E-D36271D130D0}" dt="2026-10-05T10:05:31.849" v="6798" actId="478"/>
          <ac:picMkLst>
            <pc:docMk/>
            <pc:sldMk cId="3704322939" sldId="285"/>
            <ac:picMk id="6" creationId="{2EF7D905-2D81-6D17-D622-0EB911C1A74F}"/>
          </ac:picMkLst>
        </pc:picChg>
        <pc:picChg chg="add del mod modCrop">
          <ac:chgData name="Wietse Chanet" userId="76b3054760af0800" providerId="LiveId" clId="{078DECB9-6137-4BF3-884E-D36271D130D0}" dt="2026-10-05T10:05:31.247" v="6797" actId="478"/>
          <ac:picMkLst>
            <pc:docMk/>
            <pc:sldMk cId="3704322939" sldId="285"/>
            <ac:picMk id="11" creationId="{60FD962E-D38B-F04B-1721-33DE84E84594}"/>
          </ac:picMkLst>
        </pc:picChg>
        <pc:picChg chg="add mod modCrop">
          <ac:chgData name="Wietse Chanet" userId="76b3054760af0800" providerId="LiveId" clId="{078DECB9-6137-4BF3-884E-D36271D130D0}" dt="2026-10-05T10:17:14.433" v="7604" actId="1076"/>
          <ac:picMkLst>
            <pc:docMk/>
            <pc:sldMk cId="3704322939" sldId="285"/>
            <ac:picMk id="16" creationId="{70DE332D-E1DA-BCA6-6F52-3F82437A19E5}"/>
          </ac:picMkLst>
        </pc:picChg>
      </pc:sldChg>
      <pc:sldMasterChg chg="delSldLayout">
        <pc:chgData name="Wietse Chanet" userId="76b3054760af0800" providerId="LiveId" clId="{078DECB9-6137-4BF3-884E-D36271D130D0}" dt="2026-10-05T10:38:11.679" v="7711" actId="47"/>
        <pc:sldMasterMkLst>
          <pc:docMk/>
          <pc:sldMasterMk cId="541548204" sldId="2147483660"/>
        </pc:sldMasterMkLst>
        <pc:sldLayoutChg chg="del">
          <pc:chgData name="Wietse Chanet" userId="76b3054760af0800" providerId="LiveId" clId="{078DECB9-6137-4BF3-884E-D36271D130D0}" dt="2026-10-05T10:38:02.984" v="7706" actId="47"/>
          <pc:sldLayoutMkLst>
            <pc:docMk/>
            <pc:sldMasterMk cId="541548204" sldId="2147483660"/>
            <pc:sldLayoutMk cId="2773028338" sldId="2147483699"/>
          </pc:sldLayoutMkLst>
        </pc:sldLayoutChg>
        <pc:sldLayoutChg chg="del">
          <pc:chgData name="Wietse Chanet" userId="76b3054760af0800" providerId="LiveId" clId="{078DECB9-6137-4BF3-884E-D36271D130D0}" dt="2026-10-05T10:38:11.679" v="7711" actId="47"/>
          <pc:sldLayoutMkLst>
            <pc:docMk/>
            <pc:sldMasterMk cId="541548204" sldId="2147483660"/>
            <pc:sldLayoutMk cId="2697808464" sldId="214748370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C7F27-3F35-C348-A7B2-F69A620161E2}" type="datetimeFigureOut">
              <a:rPr lang="nl-NL" smtClean="0"/>
              <a:t>6-10-2026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9D320-CCF8-334E-8C41-0A87F0B8CDF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8006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37DD8-B20A-47A6-AA94-FD478FAA3C28}" type="datetimeFigureOut">
              <a:rPr lang="nl-BE" smtClean="0"/>
              <a:pPr/>
              <a:t>6/10/2026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A0D9C-0CD0-4097-81EC-9B83965EC08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6783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FlandersArtSans-Regular" panose="000005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FlandersArtSans-Regular" panose="000005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FlandersArtSans-Regular" panose="000005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FlandersArtSans-Regular" panose="000005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FlandersArtSans-Regular" panose="000005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>
              <a:latin typeface="FlandersArtSans-Regular" panose="00000500000000000000" pitchFamily="2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</a:t>
            </a:fld>
            <a:endParaRPr lang="nl-B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>
              <a:latin typeface="FlandersArtSans-Regular" panose="00000500000000000000" pitchFamily="2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</a:t>
            </a:fld>
            <a:endParaRPr lang="nl-B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1C44B-27B6-B2EB-512F-70A5A85DB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0D8A97B-7F8A-720B-3F75-5D640D86FF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8B2CE07-10E5-BA2E-792F-DB0F4F2081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>
              <a:latin typeface="FlandersArtSans-Regular" panose="00000500000000000000" pitchFamily="2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423CF84-C583-19E1-EB7D-E9AB033896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52501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1CCDE-BC51-E7B7-FE14-031BF1969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C784588-0737-2372-77B2-29AA50416B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E40FD38-8AA6-D045-D7E3-34F123F75A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>
              <a:latin typeface="FlandersArtSans-Regular" panose="00000500000000000000" pitchFamily="2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1BF35B4-84E2-340C-336C-F5E9A33861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86139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10F9D-619C-AA37-450A-0BA277587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FA8C8DE-8121-7AFB-DB1C-6B1E95C3DC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347DB58-0905-1782-BEEF-5854997836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>
              <a:latin typeface="FlandersArtSans-Regular" panose="00000500000000000000" pitchFamily="2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344653D-6069-3F1D-FB25-DCD724D8A8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06996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E4493-33F5-5FC0-1FAD-AF7007514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0A93BCE-B40C-0BAA-008C-E068356ED8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9C94A9F-580A-D6E3-F755-6A8D7C14BA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>
              <a:latin typeface="FlandersArtSans-Regular" panose="00000500000000000000" pitchFamily="2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8E05615-644D-D300-6F29-1996CCC225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025568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DBEAA-5880-BEFC-8D9B-1C5DD2E2E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0852E83-D0D8-E1B0-0976-8288FBCAFB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8E7EFDD-5D54-FE2B-DBC2-1557FB96A8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>
              <a:latin typeface="FlandersArtSans-Regular" panose="00000500000000000000" pitchFamily="2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0B35FB8-5B66-4229-ED11-A3FFDA56E9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89559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D859C-F9B9-7447-E563-B817F3D85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711ABCC-CB53-11FE-35C4-5955638B84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F3FDAB0-BBCA-50D7-EC66-BFC1857536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>
              <a:latin typeface="FlandersArtSans-Regular" panose="00000500000000000000" pitchFamily="2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92D7AA3-7E8D-4861-607B-21B1BCDBC4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52101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EC6FA-B2A8-E283-20A8-B640CB05F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AC8FAF9-5D5E-D002-AD81-6AF5838729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9A0AFF5-81F0-4D60-61A1-E17AAF33B0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>
              <a:latin typeface="FlandersArtSans-Regular" panose="00000500000000000000" pitchFamily="2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9306DA7-E8F8-5D6C-B8A6-A9918E160E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320657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77FEB-ABA5-5400-E5AD-B44F034BC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18E8BBE-4ED6-FF9F-3A47-7FD68298F3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33B3609-6EFC-3D0D-502E-10DCE9D48B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>
              <a:latin typeface="FlandersArtSans-Regular" panose="00000500000000000000" pitchFamily="2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FAABD74-6C07-D5C3-6E1C-878389B3DA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605603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BC8A5-9FF5-C273-76AB-E176428D2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73D26C6-E6E9-D552-FB4E-38B1F3B301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44D5C4B-21D8-77C9-30B8-5597F0914D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>
              <a:latin typeface="FlandersArtSans-Regular" panose="00000500000000000000" pitchFamily="2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57C18C5-B9E4-12B4-43CA-A854A317B5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90793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2D810-F277-D9E9-8F04-2CF260203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BCF4406-045E-3BDC-2CD3-907FACAC5B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07283C7-B1D8-27A8-0148-62C69F57CD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>
              <a:latin typeface="FlandersArtSans-Regular" panose="00000500000000000000" pitchFamily="2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A3EF2CE-486F-9ECA-DF54-767C1466AD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910686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22C3E-73E3-1448-1360-7D1C3B7D7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7D17323-5680-C050-0312-BC644937DB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775A84B-A8BA-7640-CB6C-3E38A3BF83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>
              <a:latin typeface="FlandersArtSans-Regular" panose="00000500000000000000" pitchFamily="2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8A8438D-4F45-4450-974B-FEB10CEFE7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21404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53FAA-964E-5478-F5FF-47912AD80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03BFF8D-5AFC-A1FE-4B54-3C6CEEAC16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7EDDA60-9F31-9E4A-1DCF-8A83D0CF3C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>
              <a:latin typeface="FlandersArtSans-Regular" panose="00000500000000000000" pitchFamily="2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796CC2A-242B-E1AA-CA9A-BFDA7AFBBA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129378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AE6A9-5A65-D05C-F4A7-FBBCF404B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4A6E70A-A9F5-D97B-79B7-C08032A79E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04B50B2-7221-B1DD-8923-21C184A54B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 dirty="0">
              <a:latin typeface="FlandersArtSans-Regular" panose="00000500000000000000" pitchFamily="2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8CA5B12-B949-7A88-8C21-F228967FEA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215358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>
              <a:latin typeface="FlandersArtSans-Regular" panose="00000500000000000000" pitchFamily="2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16</a:t>
            </a:fld>
            <a:endParaRPr lang="nl-B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/>
          <p:cNvSpPr>
            <a:spLocks noGrp="1"/>
          </p:cNvSpPr>
          <p:nvPr>
            <p:ph type="pic" sz="quarter" idx="10"/>
          </p:nvPr>
        </p:nvSpPr>
        <p:spPr>
          <a:xfrm>
            <a:off x="384000" y="288000"/>
            <a:ext cx="11424000" cy="6264000"/>
          </a:xfrm>
        </p:spPr>
        <p:txBody>
          <a:bodyPr anchor="ctr"/>
          <a:lstStyle>
            <a:lvl1pPr marL="0" indent="0" algn="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grpSp>
        <p:nvGrpSpPr>
          <p:cNvPr id="16" name="Groeperen 15"/>
          <p:cNvGrpSpPr/>
          <p:nvPr userDrawn="1"/>
        </p:nvGrpSpPr>
        <p:grpSpPr>
          <a:xfrm>
            <a:off x="384002" y="287999"/>
            <a:ext cx="8044673" cy="6265476"/>
            <a:chOff x="288001" y="287999"/>
            <a:chExt cx="6033505" cy="6265476"/>
          </a:xfrm>
          <a:solidFill>
            <a:schemeClr val="tx2"/>
          </a:solidFill>
        </p:grpSpPr>
        <p:sp>
          <p:nvSpPr>
            <p:cNvPr id="12" name="Rechthoek 11"/>
            <p:cNvSpPr>
              <a:spLocks/>
            </p:cNvSpPr>
            <p:nvPr userDrawn="1"/>
          </p:nvSpPr>
          <p:spPr>
            <a:xfrm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>
                <a:latin typeface="FlandersArtSans-Regular" panose="00000500000000000000" pitchFamily="2" charset="0"/>
              </a:endParaRPr>
            </a:p>
          </p:txBody>
        </p:sp>
        <p:sp>
          <p:nvSpPr>
            <p:cNvPr id="13" name="Rechthoekige driehoek 12"/>
            <p:cNvSpPr/>
            <p:nvPr userDrawn="1"/>
          </p:nvSpPr>
          <p:spPr>
            <a:xfrm>
              <a:off x="4536000" y="287999"/>
              <a:ext cx="1785506" cy="6265475"/>
            </a:xfrm>
            <a:prstGeom prst="rtTriangl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76000" y="2556000"/>
            <a:ext cx="5088000" cy="1943998"/>
          </a:xfrm>
        </p:spPr>
        <p:txBody>
          <a:bodyPr wrap="square" anchor="t" anchorCtr="0">
            <a:noAutofit/>
          </a:bodyPr>
          <a:lstStyle>
            <a:lvl1pPr algn="l">
              <a:lnSpc>
                <a:spcPts val="5200"/>
              </a:lnSpc>
              <a:defRPr sz="5200" b="1" i="0">
                <a:solidFill>
                  <a:schemeClr val="bg1"/>
                </a:solidFill>
                <a:latin typeface="+mn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778103" y="4650972"/>
            <a:ext cx="5088000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58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 dirty="0"/>
          </a:p>
        </p:txBody>
      </p:sp>
      <p:sp>
        <p:nvSpPr>
          <p:cNvPr id="14" name="Tijdelijke aanduiding voor tekst 2"/>
          <p:cNvSpPr>
            <a:spLocks noGrp="1"/>
          </p:cNvSpPr>
          <p:nvPr>
            <p:ph idx="12" hasCustomPrompt="1"/>
          </p:nvPr>
        </p:nvSpPr>
        <p:spPr>
          <a:xfrm>
            <a:off x="672001" y="6044105"/>
            <a:ext cx="6364320" cy="35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FontTx/>
              <a:buNone/>
              <a:defRPr sz="17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5pPr>
              <a:defRPr>
                <a:solidFill>
                  <a:schemeClr val="bg1"/>
                </a:solidFill>
                <a:latin typeface="FlandersArtSans-Regular" panose="00000500000000000000" pitchFamily="2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4"/>
            <a:endParaRPr lang="nl-BE" dirty="0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626" y="653533"/>
            <a:ext cx="1845375" cy="71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13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eperen 11"/>
          <p:cNvGrpSpPr/>
          <p:nvPr userDrawn="1"/>
        </p:nvGrpSpPr>
        <p:grpSpPr>
          <a:xfrm>
            <a:off x="384000" y="286526"/>
            <a:ext cx="11404675" cy="6265475"/>
            <a:chOff x="288000" y="288000"/>
            <a:chExt cx="8553506" cy="6265475"/>
          </a:xfrm>
          <a:solidFill>
            <a:schemeClr val="tx2"/>
          </a:solidFill>
        </p:grpSpPr>
        <p:sp>
          <p:nvSpPr>
            <p:cNvPr id="10" name="Rechthoek 9"/>
            <p:cNvSpPr>
              <a:spLocks/>
            </p:cNvSpPr>
            <p:nvPr userDrawn="1"/>
          </p:nvSpPr>
          <p:spPr>
            <a:xfrm>
              <a:off x="288000" y="288000"/>
              <a:ext cx="6767999" cy="6265475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>
                <a:latin typeface="FlandersArtSans-Regular" panose="00000500000000000000" pitchFamily="2" charset="0"/>
              </a:endParaRPr>
            </a:p>
          </p:txBody>
        </p:sp>
        <p:sp>
          <p:nvSpPr>
            <p:cNvPr id="11" name="Rechthoekige driehoek 10"/>
            <p:cNvSpPr/>
            <p:nvPr userDrawn="1"/>
          </p:nvSpPr>
          <p:spPr>
            <a:xfrm>
              <a:off x="705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072000" y="2520001"/>
            <a:ext cx="7122776" cy="1579711"/>
          </a:xfrm>
        </p:spPr>
        <p:txBody>
          <a:bodyPr anchor="b" anchorCtr="0">
            <a:noAutofit/>
          </a:bodyPr>
          <a:lstStyle>
            <a:lvl1pPr algn="l">
              <a:lnSpc>
                <a:spcPts val="5400"/>
              </a:lnSpc>
              <a:defRPr sz="5400" b="1" i="0">
                <a:solidFill>
                  <a:schemeClr val="bg1"/>
                </a:solidFill>
                <a:latin typeface="+mn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3072000" y="4174702"/>
            <a:ext cx="7139475" cy="1053708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58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 dirty="0"/>
          </a:p>
        </p:txBody>
      </p:sp>
      <p:sp>
        <p:nvSpPr>
          <p:cNvPr id="13" name="Tijdelijke aanduiding voor tekst 2"/>
          <p:cNvSpPr>
            <a:spLocks noGrp="1"/>
          </p:cNvSpPr>
          <p:nvPr>
            <p:ph idx="12" hasCustomPrompt="1"/>
          </p:nvPr>
        </p:nvSpPr>
        <p:spPr>
          <a:xfrm>
            <a:off x="672001" y="6044105"/>
            <a:ext cx="6364320" cy="35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FontTx/>
              <a:buNone/>
              <a:defRPr sz="17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5pPr>
              <a:defRPr>
                <a:solidFill>
                  <a:schemeClr val="bg1"/>
                </a:solidFill>
                <a:latin typeface="FlandersArtSans-Regular" panose="00000500000000000000" pitchFamily="2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1875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eren 3"/>
          <p:cNvGrpSpPr/>
          <p:nvPr userDrawn="1"/>
        </p:nvGrpSpPr>
        <p:grpSpPr>
          <a:xfrm>
            <a:off x="1968001" y="287999"/>
            <a:ext cx="9839999" cy="6265476"/>
            <a:chOff x="1476000" y="287999"/>
            <a:chExt cx="7379999" cy="6265476"/>
          </a:xfrm>
          <a:solidFill>
            <a:schemeClr val="tx2"/>
          </a:solidFill>
        </p:grpSpPr>
        <p:sp>
          <p:nvSpPr>
            <p:cNvPr id="8" name="Rechthoek 7"/>
            <p:cNvSpPr>
              <a:spLocks/>
            </p:cNvSpPr>
            <p:nvPr userDrawn="1"/>
          </p:nvSpPr>
          <p:spPr>
            <a:xfrm>
              <a:off x="3277896" y="288000"/>
              <a:ext cx="5578103" cy="6265475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 dirty="0">
                <a:latin typeface="FlandersArtSans-Regular" panose="00000500000000000000" pitchFamily="2" charset="0"/>
              </a:endParaRPr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H="1">
              <a:off x="1476000" y="287999"/>
              <a:ext cx="1800000" cy="6265475"/>
            </a:xfrm>
            <a:prstGeom prst="rtTriangl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28069" y="2104574"/>
            <a:ext cx="5088000" cy="2484000"/>
          </a:xfrm>
        </p:spPr>
        <p:txBody>
          <a:bodyPr anchor="t" anchorCtr="0">
            <a:noAutofit/>
          </a:bodyPr>
          <a:lstStyle>
            <a:lvl1pPr algn="l">
              <a:lnSpc>
                <a:spcPts val="54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34443" y="4631622"/>
            <a:ext cx="5088000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spcBef>
                <a:spcPts val="0"/>
              </a:spcBef>
              <a:buNone/>
              <a:defRPr sz="158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 dirty="0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36850"/>
            <a:ext cx="1845375" cy="718685"/>
          </a:xfrm>
          <a:prstGeom prst="rect">
            <a:avLst/>
          </a:prstGeom>
        </p:spPr>
      </p:pic>
      <p:sp>
        <p:nvSpPr>
          <p:cNvPr id="12" name="Tijdelijke aanduiding voor tekst 2"/>
          <p:cNvSpPr>
            <a:spLocks noGrp="1"/>
          </p:cNvSpPr>
          <p:nvPr>
            <p:ph idx="12" hasCustomPrompt="1"/>
          </p:nvPr>
        </p:nvSpPr>
        <p:spPr>
          <a:xfrm>
            <a:off x="4848029" y="6044105"/>
            <a:ext cx="6364320" cy="35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r">
              <a:buFontTx/>
              <a:buNone/>
              <a:defRPr sz="17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5pPr algn="r">
              <a:defRPr>
                <a:solidFill>
                  <a:schemeClr val="bg1"/>
                </a:solidFill>
                <a:latin typeface="FlandersArtSans-Regular" panose="00000500000000000000" pitchFamily="2" charset="0"/>
              </a:defRPr>
            </a:lvl5pPr>
          </a:lstStyle>
          <a:p>
            <a:pPr lvl="0"/>
            <a:r>
              <a:rPr lang="nl-NL" dirty="0"/>
              <a:t>KLIK OM DE MODELSTIJLEN TE BEWERKEN</a:t>
            </a:r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8421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sz="quarter" idx="14"/>
          </p:nvPr>
        </p:nvSpPr>
        <p:spPr>
          <a:xfrm>
            <a:off x="0" y="-1"/>
            <a:ext cx="12192000" cy="6858001"/>
          </a:xfrm>
        </p:spPr>
        <p:txBody>
          <a:bodyPr anchor="ctr"/>
          <a:lstStyle>
            <a:lvl1pPr marL="0" indent="0" algn="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grpSp>
        <p:nvGrpSpPr>
          <p:cNvPr id="11" name="Groep 10"/>
          <p:cNvGrpSpPr/>
          <p:nvPr userDrawn="1"/>
        </p:nvGrpSpPr>
        <p:grpSpPr>
          <a:xfrm>
            <a:off x="-1" y="16626"/>
            <a:ext cx="9518104" cy="6858000"/>
            <a:chOff x="288001" y="288000"/>
            <a:chExt cx="6033505" cy="6265475"/>
          </a:xfrm>
          <a:solidFill>
            <a:schemeClr val="tx2"/>
          </a:solidFill>
        </p:grpSpPr>
        <p:sp>
          <p:nvSpPr>
            <p:cNvPr id="9" name="Rechthoek 8"/>
            <p:cNvSpPr>
              <a:spLocks/>
            </p:cNvSpPr>
            <p:nvPr userDrawn="1"/>
          </p:nvSpPr>
          <p:spPr>
            <a:xfrm flipV="1"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/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V="1"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800"/>
            </a:p>
          </p:txBody>
        </p:sp>
      </p:grp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1776001" y="756846"/>
            <a:ext cx="4608175" cy="1800000"/>
          </a:xfrm>
        </p:spPr>
        <p:txBody>
          <a:bodyPr anchor="b" anchorCtr="0">
            <a:noAutofit/>
          </a:bodyPr>
          <a:lstStyle>
            <a:lvl1pPr algn="l">
              <a:lnSpc>
                <a:spcPts val="3800"/>
              </a:lnSpc>
              <a:defRPr sz="3700" b="1" i="0">
                <a:solidFill>
                  <a:schemeClr val="bg1"/>
                </a:solidFill>
                <a:latin typeface="+mn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3"/>
          </p:nvPr>
        </p:nvSpPr>
        <p:spPr>
          <a:xfrm>
            <a:off x="1776000" y="2987448"/>
            <a:ext cx="4150237" cy="2770098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2364" y="379747"/>
            <a:ext cx="1845375" cy="71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186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2"/>
          </p:nvPr>
        </p:nvSpPr>
        <p:spPr>
          <a:xfrm>
            <a:off x="383999" y="0"/>
            <a:ext cx="11808000" cy="6858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28001" y="2023200"/>
            <a:ext cx="4144065" cy="2073600"/>
          </a:xfrm>
        </p:spPr>
        <p:txBody>
          <a:bodyPr anchor="b" anchorCtr="0">
            <a:noAutofit/>
          </a:bodyPr>
          <a:lstStyle>
            <a:lvl1pPr indent="0" algn="l">
              <a:lnSpc>
                <a:spcPts val="5400"/>
              </a:lnSpc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728000" y="4154400"/>
            <a:ext cx="9888000" cy="1656000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 dirty="0"/>
          </a:p>
        </p:txBody>
      </p:sp>
      <p:sp>
        <p:nvSpPr>
          <p:cNvPr id="15" name="Tijdelijke aanduiding voor tekst 10"/>
          <p:cNvSpPr>
            <a:spLocks noGrp="1"/>
          </p:cNvSpPr>
          <p:nvPr>
            <p:ph type="body" sz="quarter" idx="15" hasCustomPrompt="1"/>
          </p:nvPr>
        </p:nvSpPr>
        <p:spPr>
          <a:xfrm>
            <a:off x="5901497" y="6361602"/>
            <a:ext cx="5913600" cy="352800"/>
          </a:xfrm>
        </p:spPr>
        <p:txBody>
          <a:bodyPr/>
          <a:lstStyle>
            <a:lvl1pPr marL="0" indent="0" algn="r">
              <a:buNone/>
              <a:defRPr sz="17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</a:lstStyle>
          <a:p>
            <a:pPr lvl="0"/>
            <a:r>
              <a:rPr lang="nl-NL" dirty="0"/>
              <a:t>KLIK OM DE MODELSTIJLEN TE BEWERKEN</a:t>
            </a:r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5940658"/>
            <a:ext cx="1845375" cy="718685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93301C95-5823-4C91-8090-1A3D3CA07A10}"/>
              </a:ext>
            </a:extLst>
          </p:cNvPr>
          <p:cNvSpPr/>
          <p:nvPr userDrawn="1"/>
        </p:nvSpPr>
        <p:spPr>
          <a:xfrm>
            <a:off x="7749" y="0"/>
            <a:ext cx="375498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97915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728000" y="756000"/>
            <a:ext cx="9888000" cy="1116000"/>
          </a:xfrm>
        </p:spPr>
        <p:txBody>
          <a:bodyPr anchor="t" anchorCtr="0"/>
          <a:lstStyle>
            <a:lvl1pPr>
              <a:defRPr b="1">
                <a:latin typeface="+mn-lt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728000" y="1915200"/>
            <a:ext cx="9888000" cy="3672000"/>
          </a:xfrm>
        </p:spPr>
        <p:txBody>
          <a:bodyPr bIns="0"/>
          <a:lstStyle>
            <a:lvl1pPr marL="0" indent="0">
              <a:lnSpc>
                <a:spcPct val="90000"/>
              </a:lnSpc>
              <a:buFontTx/>
              <a:buBlip>
                <a:blip r:embed="rId2"/>
              </a:buBlip>
              <a:defRPr sz="2200">
                <a:latin typeface="FlandersArtSans-Regular" panose="00000500000000000000" pitchFamily="2" charset="0"/>
              </a:defRPr>
            </a:lvl1pPr>
            <a:lvl2pPr>
              <a:lnSpc>
                <a:spcPct val="90000"/>
              </a:lnSpc>
              <a:buSzPct val="75000"/>
              <a:buFontTx/>
              <a:buBlip>
                <a:blip r:embed="rId3"/>
              </a:buBlip>
              <a:defRPr sz="2200">
                <a:solidFill>
                  <a:schemeClr val="tx1"/>
                </a:solidFill>
                <a:latin typeface="FlandersArtSans-Regular" panose="00000500000000000000" pitchFamily="2" charset="0"/>
              </a:defRPr>
            </a:lvl2pPr>
            <a:lvl3pPr>
              <a:lnSpc>
                <a:spcPct val="90000"/>
              </a:lnSpc>
              <a:buSzPct val="85000"/>
              <a:defRPr>
                <a:latin typeface="FlandersArtSans-Regular" panose="00000500000000000000" pitchFamily="2" charset="0"/>
              </a:defRPr>
            </a:lvl3pPr>
            <a:lvl4pPr>
              <a:lnSpc>
                <a:spcPct val="90000"/>
              </a:lnSpc>
              <a:defRPr>
                <a:latin typeface="FlandersArtSans-Regular" panose="00000500000000000000" pitchFamily="2" charset="0"/>
              </a:defRPr>
            </a:lvl4pPr>
            <a:lvl5pPr>
              <a:lnSpc>
                <a:spcPct val="90000"/>
              </a:lnSpc>
              <a:defRPr>
                <a:latin typeface="FlandersArtSans-Regular" panose="00000500000000000000" pitchFamily="2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5940941"/>
            <a:ext cx="1845375" cy="718685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69784367-2C2B-46AD-8112-15B9266FAE97}"/>
              </a:ext>
            </a:extLst>
          </p:cNvPr>
          <p:cNvSpPr/>
          <p:nvPr userDrawn="1"/>
        </p:nvSpPr>
        <p:spPr>
          <a:xfrm>
            <a:off x="7749" y="0"/>
            <a:ext cx="375498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23380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/>
          <p:cNvSpPr>
            <a:spLocks noGrp="1"/>
          </p:cNvSpPr>
          <p:nvPr>
            <p:ph type="pic" sz="quarter" idx="13"/>
          </p:nvPr>
        </p:nvSpPr>
        <p:spPr>
          <a:xfrm>
            <a:off x="384000" y="9525"/>
            <a:ext cx="11808000" cy="6858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28001" y="756000"/>
            <a:ext cx="5867148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0" i="0">
                <a:solidFill>
                  <a:schemeClr val="bg1"/>
                </a:solidFill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5940658"/>
            <a:ext cx="1845375" cy="718685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861B2DD3-BEA8-440E-B5F8-1FC207C8260F}"/>
              </a:ext>
            </a:extLst>
          </p:cNvPr>
          <p:cNvSpPr/>
          <p:nvPr userDrawn="1"/>
        </p:nvSpPr>
        <p:spPr>
          <a:xfrm>
            <a:off x="7749" y="0"/>
            <a:ext cx="375498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06108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3"/>
          </p:nvPr>
        </p:nvSpPr>
        <p:spPr>
          <a:xfrm>
            <a:off x="384000" y="0"/>
            <a:ext cx="11808000" cy="6858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728001" y="756000"/>
            <a:ext cx="5867148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0" i="0">
                <a:solidFill>
                  <a:schemeClr val="bg1"/>
                </a:solidFill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6902255" y="4191643"/>
            <a:ext cx="4544679" cy="2112905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2500"/>
              </a:lnSpc>
              <a:spcBef>
                <a:spcPts val="0"/>
              </a:spcBef>
              <a:buNone/>
              <a:defRPr sz="2100"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 dirty="0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5940658"/>
            <a:ext cx="1845375" cy="718685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9A12B4CA-366C-48E3-A6B4-EC554B8B6E6D}"/>
              </a:ext>
            </a:extLst>
          </p:cNvPr>
          <p:cNvSpPr/>
          <p:nvPr userDrawn="1"/>
        </p:nvSpPr>
        <p:spPr>
          <a:xfrm>
            <a:off x="7749" y="0"/>
            <a:ext cx="375498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63557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28000" y="756000"/>
            <a:ext cx="9888000" cy="1116000"/>
          </a:xfrm>
        </p:spPr>
        <p:txBody>
          <a:bodyPr anchor="t" anchorCtr="0"/>
          <a:lstStyle>
            <a:lvl1pPr>
              <a:defRPr b="1" i="0">
                <a:latin typeface="+mn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728000" y="1908000"/>
            <a:ext cx="4944000" cy="3780000"/>
          </a:xfrm>
        </p:spPr>
        <p:txBody>
          <a:bodyPr bIns="0"/>
          <a:lstStyle>
            <a:lvl1pPr marL="288000" indent="-288000">
              <a:spcBef>
                <a:spcPts val="300"/>
              </a:spcBef>
              <a:defRPr lang="nl-NL" sz="2200" kern="1200" spc="0" dirty="0" smtClean="0">
                <a:solidFill>
                  <a:schemeClr val="tx1"/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>
              <a:spcBef>
                <a:spcPts val="300"/>
              </a:spcBef>
              <a:defRPr sz="2000">
                <a:solidFill>
                  <a:schemeClr val="tx1"/>
                </a:solidFill>
                <a:latin typeface="FlandersArtSans-Regular" panose="00000500000000000000" pitchFamily="2" charset="0"/>
              </a:defRPr>
            </a:lvl2pPr>
            <a:lvl3pPr>
              <a:spcBef>
                <a:spcPts val="300"/>
              </a:spcBef>
              <a:defRPr sz="1800">
                <a:latin typeface="FlandersArtSans-Regular" panose="00000500000000000000" pitchFamily="2" charset="0"/>
              </a:defRPr>
            </a:lvl3pPr>
            <a:lvl4pPr>
              <a:spcBef>
                <a:spcPts val="300"/>
              </a:spcBef>
              <a:defRPr sz="1800">
                <a:latin typeface="FlandersArtSans-Regular" panose="00000500000000000000" pitchFamily="2" charset="0"/>
              </a:defRPr>
            </a:lvl4pPr>
            <a:lvl5pPr>
              <a:spcBef>
                <a:spcPts val="300"/>
              </a:spcBef>
              <a:defRPr sz="1800">
                <a:latin typeface="FlandersArtSans-Regular" panose="00000500000000000000" pitchFamily="2" charset="0"/>
              </a:defRPr>
            </a:lvl5pPr>
          </a:lstStyle>
          <a:p>
            <a:pPr marL="288000" lvl="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2"/>
              </a:buBlip>
            </a:pPr>
            <a:r>
              <a:rPr lang="nl-NL"/>
              <a:t>Klikken om de tekststijl van het model te bewerken</a:t>
            </a:r>
          </a:p>
          <a:p>
            <a:pPr marL="288000" lvl="1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2"/>
              </a:buBlip>
            </a:pPr>
            <a:r>
              <a:rPr lang="nl-NL"/>
              <a:t>Tweede niveau</a:t>
            </a:r>
          </a:p>
          <a:p>
            <a:pPr marL="288000" lvl="2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2"/>
              </a:buBlip>
            </a:pPr>
            <a:r>
              <a:rPr lang="nl-NL"/>
              <a:t>Derde niveau</a:t>
            </a:r>
          </a:p>
          <a:p>
            <a:pPr marL="288000" lvl="3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2"/>
              </a:buBlip>
            </a:pPr>
            <a:r>
              <a:rPr lang="nl-NL"/>
              <a:t>Vierde niveau</a:t>
            </a:r>
          </a:p>
          <a:p>
            <a:pPr marL="288000" lvl="4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2"/>
              </a:buBlip>
            </a:pPr>
            <a:r>
              <a:rPr lang="nl-NL"/>
              <a:t>Vijfde niveau</a:t>
            </a:r>
            <a:endParaRPr lang="nl-BE" dirty="0"/>
          </a:p>
        </p:txBody>
      </p:sp>
      <p:sp>
        <p:nvSpPr>
          <p:cNvPr id="10" name="Tijdelijke aanduiding voor inhoud 3"/>
          <p:cNvSpPr>
            <a:spLocks noGrp="1"/>
          </p:cNvSpPr>
          <p:nvPr>
            <p:ph sz="half" idx="13"/>
          </p:nvPr>
        </p:nvSpPr>
        <p:spPr>
          <a:xfrm>
            <a:off x="6720000" y="1908000"/>
            <a:ext cx="4896000" cy="3780000"/>
          </a:xfrm>
        </p:spPr>
        <p:txBody>
          <a:bodyPr bIns="0"/>
          <a:lstStyle>
            <a:lvl1pPr marL="288000" indent="-288000">
              <a:defRPr lang="nl-NL" sz="2200" kern="1200" spc="0" dirty="0" smtClean="0">
                <a:solidFill>
                  <a:schemeClr val="tx1"/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>
              <a:spcBef>
                <a:spcPts val="300"/>
              </a:spcBef>
              <a:defRPr sz="2000">
                <a:solidFill>
                  <a:schemeClr val="tx1"/>
                </a:solidFill>
                <a:latin typeface="FlandersArtSans-Regular" panose="00000500000000000000" pitchFamily="2" charset="0"/>
              </a:defRPr>
            </a:lvl2pPr>
            <a:lvl3pPr>
              <a:spcBef>
                <a:spcPts val="300"/>
              </a:spcBef>
              <a:defRPr sz="1800">
                <a:latin typeface="FlandersArtSans-Regular" panose="00000500000000000000" pitchFamily="2" charset="0"/>
              </a:defRPr>
            </a:lvl3pPr>
            <a:lvl4pPr>
              <a:spcBef>
                <a:spcPts val="300"/>
              </a:spcBef>
              <a:defRPr sz="1800">
                <a:latin typeface="FlandersArtSans-Regular" panose="00000500000000000000" pitchFamily="2" charset="0"/>
              </a:defRPr>
            </a:lvl4pPr>
            <a:lvl5pPr>
              <a:spcBef>
                <a:spcPts val="300"/>
              </a:spcBef>
              <a:defRPr sz="1800">
                <a:latin typeface="FlandersArtSans-Regular" panose="00000500000000000000" pitchFamily="2" charset="0"/>
              </a:defRPr>
            </a:lvl5pPr>
          </a:lstStyle>
          <a:p>
            <a:pPr marL="288000" lvl="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2"/>
              </a:buBlip>
            </a:pPr>
            <a:r>
              <a:rPr lang="nl-NL"/>
              <a:t>Klikken om de tekststijl van het model te bewerken</a:t>
            </a:r>
          </a:p>
          <a:p>
            <a:pPr marL="288000" lvl="1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2"/>
              </a:buBlip>
            </a:pPr>
            <a:r>
              <a:rPr lang="nl-NL"/>
              <a:t>Tweede niveau</a:t>
            </a:r>
          </a:p>
          <a:p>
            <a:pPr marL="288000" lvl="2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2"/>
              </a:buBlip>
            </a:pPr>
            <a:r>
              <a:rPr lang="nl-NL"/>
              <a:t>Derde niveau</a:t>
            </a:r>
          </a:p>
          <a:p>
            <a:pPr marL="288000" lvl="3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2"/>
              </a:buBlip>
            </a:pPr>
            <a:r>
              <a:rPr lang="nl-NL"/>
              <a:t>Vierde niveau</a:t>
            </a:r>
          </a:p>
          <a:p>
            <a:pPr marL="288000" lvl="4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2"/>
              </a:buBlip>
            </a:pPr>
            <a:r>
              <a:rPr lang="nl-NL"/>
              <a:t>Vijfde niveau</a:t>
            </a:r>
            <a:endParaRPr lang="nl-BE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5940658"/>
            <a:ext cx="1845375" cy="718685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F7D715A0-C130-4CE2-8A73-BB7E5E105F1C}"/>
              </a:ext>
            </a:extLst>
          </p:cNvPr>
          <p:cNvSpPr/>
          <p:nvPr userDrawn="1"/>
        </p:nvSpPr>
        <p:spPr>
          <a:xfrm>
            <a:off x="7749" y="0"/>
            <a:ext cx="375498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29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728000" y="756000"/>
            <a:ext cx="9888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728000" y="1915200"/>
            <a:ext cx="9926400" cy="43524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 </a:t>
            </a:r>
            <a:endParaRPr lang="nl-BE" dirty="0"/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41548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77" r:id="rId3"/>
    <p:sldLayoutId id="2147483676" r:id="rId4"/>
    <p:sldLayoutId id="2147483696" r:id="rId5"/>
    <p:sldLayoutId id="2147483698" r:id="rId6"/>
    <p:sldLayoutId id="2147483673" r:id="rId7"/>
    <p:sldLayoutId id="2147483674" r:id="rId8"/>
    <p:sldLayoutId id="2147483652" r:id="rId9"/>
  </p:sldLayoutIdLst>
  <p:hf hdr="0" ftr="0" dt="0"/>
  <p:txStyles>
    <p:titleStyle>
      <a:lvl1pPr algn="l" defTabSz="914400" rtl="0" eaLnBrk="1" latinLnBrk="0" hangingPunct="1">
        <a:lnSpc>
          <a:spcPts val="3800"/>
        </a:lnSpc>
        <a:spcBef>
          <a:spcPct val="0"/>
        </a:spcBef>
        <a:buNone/>
        <a:defRPr sz="37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88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11"/>
        </a:buBlip>
        <a:tabLst/>
        <a:defRPr sz="2200" kern="120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576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12"/>
        </a:buBlip>
        <a:tabLst/>
        <a:defRPr sz="22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2pPr>
      <a:lvl3pPr marL="864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85000"/>
        <a:buFontTx/>
        <a:buBlip>
          <a:blip r:embed="rId13"/>
        </a:buBlip>
        <a:tabLst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3pPr>
      <a:lvl4pPr marL="1152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14"/>
        </a:buBlip>
        <a:tabLst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4pPr>
      <a:lvl5pPr marL="1440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11"/>
        </a:buBlip>
        <a:tabLst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jp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26" Type="http://schemas.openxmlformats.org/officeDocument/2006/relationships/image" Target="../media/image56.png"/><Relationship Id="rId3" Type="http://schemas.openxmlformats.org/officeDocument/2006/relationships/image" Target="../media/image38.jpeg"/><Relationship Id="rId21" Type="http://schemas.openxmlformats.org/officeDocument/2006/relationships/image" Target="../media/image33.png"/><Relationship Id="rId7" Type="http://schemas.openxmlformats.org/officeDocument/2006/relationships/image" Target="../media/image41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5" Type="http://schemas.openxmlformats.org/officeDocument/2006/relationships/image" Target="../media/image55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9.png"/><Relationship Id="rId20" Type="http://schemas.openxmlformats.org/officeDocument/2006/relationships/image" Target="../media/image52.png"/><Relationship Id="rId29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24" Type="http://schemas.openxmlformats.org/officeDocument/2006/relationships/image" Target="../media/image54.png"/><Relationship Id="rId5" Type="http://schemas.openxmlformats.org/officeDocument/2006/relationships/image" Target="../media/image36.png"/><Relationship Id="rId15" Type="http://schemas.openxmlformats.org/officeDocument/2006/relationships/image" Target="../media/image48.png"/><Relationship Id="rId23" Type="http://schemas.openxmlformats.org/officeDocument/2006/relationships/image" Target="../media/image53.png"/><Relationship Id="rId28" Type="http://schemas.openxmlformats.org/officeDocument/2006/relationships/image" Target="../media/image57.png"/><Relationship Id="rId10" Type="http://schemas.openxmlformats.org/officeDocument/2006/relationships/image" Target="../media/image43.png"/><Relationship Id="rId19" Type="http://schemas.openxmlformats.org/officeDocument/2006/relationships/image" Target="../media/image35.png"/><Relationship Id="rId4" Type="http://schemas.openxmlformats.org/officeDocument/2006/relationships/image" Target="../media/image39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Relationship Id="rId22" Type="http://schemas.openxmlformats.org/officeDocument/2006/relationships/image" Target="../media/image34.png"/><Relationship Id="rId27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36.png"/><Relationship Id="rId18" Type="http://schemas.openxmlformats.org/officeDocument/2006/relationships/image" Target="../media/image40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12" Type="http://schemas.openxmlformats.org/officeDocument/2006/relationships/image" Target="../media/image50.png"/><Relationship Id="rId17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11" Type="http://schemas.openxmlformats.org/officeDocument/2006/relationships/image" Target="../media/image35.png"/><Relationship Id="rId5" Type="http://schemas.openxmlformats.org/officeDocument/2006/relationships/image" Target="../media/image58.png"/><Relationship Id="rId15" Type="http://schemas.openxmlformats.org/officeDocument/2006/relationships/image" Target="../media/image37.png"/><Relationship Id="rId10" Type="http://schemas.openxmlformats.org/officeDocument/2006/relationships/image" Target="../media/image51.png"/><Relationship Id="rId4" Type="http://schemas.openxmlformats.org/officeDocument/2006/relationships/image" Target="../media/image57.png"/><Relationship Id="rId9" Type="http://schemas.openxmlformats.org/officeDocument/2006/relationships/image" Target="../media/image56.png"/><Relationship Id="rId1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6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7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65D07D42-F94F-61A6-A9D0-5C9DF65056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144" t="10411" r="18486" b="7897"/>
          <a:stretch>
            <a:fillRect/>
          </a:stretch>
        </p:blipFill>
        <p:spPr>
          <a:xfrm>
            <a:off x="387457" y="-59825"/>
            <a:ext cx="11804543" cy="6917825"/>
          </a:xfrm>
          <a:prstGeom prst="rect">
            <a:avLst/>
          </a:prstGeom>
        </p:spPr>
      </p:pic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387459" y="1366929"/>
            <a:ext cx="11804542" cy="20736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nl-BE" sz="8000" dirty="0">
                <a:effectLst>
                  <a:outerShdw blurRad="177800" dist="38100" algn="l" rotWithShape="0">
                    <a:prstClr val="black">
                      <a:alpha val="20000"/>
                    </a:prstClr>
                  </a:outerShdw>
                </a:effectLst>
                <a:latin typeface="Flanders Art Sans Medium" panose="00000600000000000000" pitchFamily="50" charset="0"/>
              </a:rPr>
              <a:t>WOEKEREN OP HET WEB</a:t>
            </a:r>
          </a:p>
        </p:txBody>
      </p:sp>
      <p:sp>
        <p:nvSpPr>
          <p:cNvPr id="6" name="Ondertitel 5"/>
          <p:cNvSpPr>
            <a:spLocks noGrp="1"/>
          </p:cNvSpPr>
          <p:nvPr>
            <p:ph type="subTitle" idx="1"/>
          </p:nvPr>
        </p:nvSpPr>
        <p:spPr>
          <a:xfrm>
            <a:off x="387457" y="3960705"/>
            <a:ext cx="11804543" cy="1656000"/>
          </a:xfrm>
        </p:spPr>
        <p:txBody>
          <a:bodyPr/>
          <a:lstStyle/>
          <a:p>
            <a:pPr algn="ctr"/>
            <a:r>
              <a:rPr lang="nl-BE" sz="4000" dirty="0">
                <a:effectLst>
                  <a:outerShdw blurRad="101600" dist="38100" dir="2700000" algn="tl" rotWithShape="0">
                    <a:prstClr val="black">
                      <a:alpha val="20000"/>
                    </a:prstClr>
                  </a:outerShdw>
                </a:effectLst>
              </a:rPr>
              <a:t>Persoonlijke inzichten uit 3 jaar IUS-communicatie</a:t>
            </a:r>
          </a:p>
        </p:txBody>
      </p:sp>
      <p:pic>
        <p:nvPicPr>
          <p:cNvPr id="21" name="Tijdelijke aanduiding voor afbeelding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5940000"/>
            <a:ext cx="1858803" cy="723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Afbeelding 8" descr="Afbeelding met logo&#10;&#10;Automatisch gegenereerde beschrijving">
            <a:extLst>
              <a:ext uri="{FF2B5EF4-FFF2-40B4-BE49-F238E27FC236}">
                <a16:creationId xmlns:a16="http://schemas.microsoft.com/office/drawing/2014/main" id="{E27BB648-4CF4-CD9E-E739-489DB571E4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996" y="6075141"/>
            <a:ext cx="3200135" cy="51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129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974965" y="525970"/>
            <a:ext cx="9888000" cy="1116000"/>
          </a:xfrm>
        </p:spPr>
        <p:txBody>
          <a:bodyPr/>
          <a:lstStyle/>
          <a:p>
            <a:r>
              <a:rPr lang="nl-BE" sz="4000" u="sng" dirty="0">
                <a:solidFill>
                  <a:srgbClr val="C04384"/>
                </a:solidFill>
                <a:latin typeface="Flanders Art Sans Medium" panose="00000600000000000000" pitchFamily="50" charset="0"/>
              </a:rPr>
              <a:t>Een korte introductie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B543C78A-857D-45FE-AE78-364F335AB4AD}"/>
              </a:ext>
            </a:extLst>
          </p:cNvPr>
          <p:cNvSpPr/>
          <p:nvPr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2F9C36A6-6E81-1855-4A3B-75AE489681D8}"/>
              </a:ext>
            </a:extLst>
          </p:cNvPr>
          <p:cNvSpPr txBox="1"/>
          <p:nvPr/>
        </p:nvSpPr>
        <p:spPr>
          <a:xfrm rot="16200000">
            <a:off x="-1093260" y="5387854"/>
            <a:ext cx="2570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www.vlaanderen.be/inbo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31AA9EA-7792-45D8-4BB3-CB9DB38676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76268"/>
            <a:ext cx="2815014" cy="37533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BD467735-B6F1-46FB-5402-5633893450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014" y="2081400"/>
            <a:ext cx="2815015" cy="37533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itel 8">
            <a:extLst>
              <a:ext uri="{FF2B5EF4-FFF2-40B4-BE49-F238E27FC236}">
                <a16:creationId xmlns:a16="http://schemas.microsoft.com/office/drawing/2014/main" id="{AAFA5652-0131-8676-4F95-660432E179A5}"/>
              </a:ext>
            </a:extLst>
          </p:cNvPr>
          <p:cNvSpPr txBox="1">
            <a:spLocks/>
          </p:cNvSpPr>
          <p:nvPr/>
        </p:nvSpPr>
        <p:spPr>
          <a:xfrm>
            <a:off x="1728000" y="2081400"/>
            <a:ext cx="9888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nl-BE" dirty="0">
              <a:latin typeface="FlandersArtSans-Regular" panose="00000500000000000000" pitchFamily="50" charset="0"/>
            </a:endParaRPr>
          </a:p>
        </p:txBody>
      </p:sp>
      <p:sp>
        <p:nvSpPr>
          <p:cNvPr id="13" name="Titel 8">
            <a:extLst>
              <a:ext uri="{FF2B5EF4-FFF2-40B4-BE49-F238E27FC236}">
                <a16:creationId xmlns:a16="http://schemas.microsoft.com/office/drawing/2014/main" id="{44495C7F-C685-CA78-12B0-47E03AB75D35}"/>
              </a:ext>
            </a:extLst>
          </p:cNvPr>
          <p:cNvSpPr txBox="1">
            <a:spLocks/>
          </p:cNvSpPr>
          <p:nvPr/>
        </p:nvSpPr>
        <p:spPr>
          <a:xfrm>
            <a:off x="974965" y="2083311"/>
            <a:ext cx="9888000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FlandersArtSans-Regular" panose="00000500000000000000" pitchFamily="50" charset="0"/>
              </a:rPr>
              <a:t>2015</a:t>
            </a:r>
            <a:r>
              <a:rPr lang="nl-BE" sz="2400" b="0" dirty="0">
                <a:latin typeface="FlandersArtSans-Regular" panose="00000500000000000000" pitchFamily="50" charset="0"/>
              </a:rPr>
              <a:t>: eerste ervaring met IUS</a:t>
            </a:r>
          </a:p>
        </p:txBody>
      </p:sp>
      <p:sp>
        <p:nvSpPr>
          <p:cNvPr id="14" name="Titel 8">
            <a:extLst>
              <a:ext uri="{FF2B5EF4-FFF2-40B4-BE49-F238E27FC236}">
                <a16:creationId xmlns:a16="http://schemas.microsoft.com/office/drawing/2014/main" id="{5109BE67-4AC7-F678-BD2D-F2CDD0D161A7}"/>
              </a:ext>
            </a:extLst>
          </p:cNvPr>
          <p:cNvSpPr txBox="1">
            <a:spLocks/>
          </p:cNvSpPr>
          <p:nvPr/>
        </p:nvSpPr>
        <p:spPr>
          <a:xfrm>
            <a:off x="974965" y="3161988"/>
            <a:ext cx="9888000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FlandersArtSans-Regular" panose="00000500000000000000" pitchFamily="50" charset="0"/>
              </a:rPr>
              <a:t>2023: </a:t>
            </a:r>
            <a:r>
              <a:rPr lang="nl-BE" sz="2400" b="0" dirty="0">
                <a:latin typeface="FlandersArtSans-Regular" panose="00000500000000000000" pitchFamily="50" charset="0"/>
              </a:rPr>
              <a:t>IUS-communicatie bij HLN</a:t>
            </a:r>
          </a:p>
        </p:txBody>
      </p:sp>
      <p:sp>
        <p:nvSpPr>
          <p:cNvPr id="15" name="Titel 8">
            <a:extLst>
              <a:ext uri="{FF2B5EF4-FFF2-40B4-BE49-F238E27FC236}">
                <a16:creationId xmlns:a16="http://schemas.microsoft.com/office/drawing/2014/main" id="{BEF0809C-BDA6-AA0C-D6C2-99D530760C19}"/>
              </a:ext>
            </a:extLst>
          </p:cNvPr>
          <p:cNvSpPr txBox="1">
            <a:spLocks/>
          </p:cNvSpPr>
          <p:nvPr/>
        </p:nvSpPr>
        <p:spPr>
          <a:xfrm>
            <a:off x="974965" y="4240665"/>
            <a:ext cx="9888000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FlandersArtSans-Regular" panose="00000500000000000000" pitchFamily="50" charset="0"/>
              </a:rPr>
              <a:t>2024: </a:t>
            </a:r>
            <a:r>
              <a:rPr lang="nl-BE" sz="2400" b="0" dirty="0">
                <a:latin typeface="FlandersArtSans-Regular" panose="00000500000000000000" pitchFamily="50" charset="0"/>
              </a:rPr>
              <a:t>IUS-communicatie bij INBO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62C1EBE3-0761-1C04-B40C-2992841000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129" y="1303607"/>
            <a:ext cx="4422331" cy="45978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6450BC04-604E-72B6-AE47-D01D1D691F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933" y="2292903"/>
            <a:ext cx="4422332" cy="40479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Tijdelijke aanduiding voor inhoud 2" descr="Afbeelding met tekst, ontwerp&#10;&#10;Automatisch gegenereerde beschrijving">
            <a:extLst>
              <a:ext uri="{FF2B5EF4-FFF2-40B4-BE49-F238E27FC236}">
                <a16:creationId xmlns:a16="http://schemas.microsoft.com/office/drawing/2014/main" id="{DDB4AFBA-F63D-A42A-1239-48D56D3D535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597" y="1233197"/>
            <a:ext cx="5098833" cy="5098833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55EBE-788C-6510-025C-8FED31BE5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22AAA880-2C24-4946-323D-A597DBB96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965" y="525970"/>
            <a:ext cx="9888000" cy="1116000"/>
          </a:xfrm>
        </p:spPr>
        <p:txBody>
          <a:bodyPr/>
          <a:lstStyle/>
          <a:p>
            <a:r>
              <a:rPr lang="nl-BE" sz="4000" u="sng" dirty="0">
                <a:solidFill>
                  <a:srgbClr val="C04384"/>
                </a:solidFill>
                <a:latin typeface="Flanders Art Sans Medium" panose="00000600000000000000" pitchFamily="50" charset="0"/>
              </a:rPr>
              <a:t>IUS op de INBO-</a:t>
            </a:r>
            <a:r>
              <a:rPr lang="nl-BE" sz="4000" u="sng" dirty="0" err="1">
                <a:solidFill>
                  <a:srgbClr val="C04384"/>
                </a:solidFill>
                <a:latin typeface="Flanders Art Sans Medium" panose="00000600000000000000" pitchFamily="50" charset="0"/>
              </a:rPr>
              <a:t>socials</a:t>
            </a:r>
            <a:endParaRPr lang="nl-BE" sz="4000" u="sng" dirty="0">
              <a:solidFill>
                <a:srgbClr val="C04384"/>
              </a:solidFill>
              <a:latin typeface="Flanders Art Sans Medium" panose="00000600000000000000" pitchFamily="50" charset="0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CE99FB67-60C5-668E-3669-F989DC49028E}"/>
              </a:ext>
            </a:extLst>
          </p:cNvPr>
          <p:cNvSpPr/>
          <p:nvPr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2C8274E0-1149-0A15-D7F6-B9FDE24B1049}"/>
              </a:ext>
            </a:extLst>
          </p:cNvPr>
          <p:cNvSpPr txBox="1"/>
          <p:nvPr/>
        </p:nvSpPr>
        <p:spPr>
          <a:xfrm rot="16200000">
            <a:off x="-1093260" y="5387854"/>
            <a:ext cx="2570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www.vlaanderen.be/inbo</a:t>
            </a:r>
          </a:p>
        </p:txBody>
      </p:sp>
      <p:sp>
        <p:nvSpPr>
          <p:cNvPr id="12" name="Titel 8">
            <a:extLst>
              <a:ext uri="{FF2B5EF4-FFF2-40B4-BE49-F238E27FC236}">
                <a16:creationId xmlns:a16="http://schemas.microsoft.com/office/drawing/2014/main" id="{84B1BBF1-43F3-8F2D-C695-8E59A0EC4FF5}"/>
              </a:ext>
            </a:extLst>
          </p:cNvPr>
          <p:cNvSpPr txBox="1">
            <a:spLocks/>
          </p:cNvSpPr>
          <p:nvPr/>
        </p:nvSpPr>
        <p:spPr>
          <a:xfrm>
            <a:off x="1728000" y="2081400"/>
            <a:ext cx="9888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nl-BE" dirty="0">
              <a:latin typeface="FlandersArtSans-Regular" panose="00000500000000000000" pitchFamily="50" charset="0"/>
            </a:endParaRPr>
          </a:p>
        </p:txBody>
      </p:sp>
      <p:sp>
        <p:nvSpPr>
          <p:cNvPr id="13" name="Titel 8">
            <a:extLst>
              <a:ext uri="{FF2B5EF4-FFF2-40B4-BE49-F238E27FC236}">
                <a16:creationId xmlns:a16="http://schemas.microsoft.com/office/drawing/2014/main" id="{73DA625C-9825-266F-289C-8CCA8900ABEA}"/>
              </a:ext>
            </a:extLst>
          </p:cNvPr>
          <p:cNvSpPr txBox="1">
            <a:spLocks/>
          </p:cNvSpPr>
          <p:nvPr/>
        </p:nvSpPr>
        <p:spPr>
          <a:xfrm>
            <a:off x="974965" y="2083311"/>
            <a:ext cx="9888000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b="0" dirty="0">
                <a:latin typeface="FlandersArtSans-Regular" panose="00000500000000000000" pitchFamily="50" charset="0"/>
              </a:rPr>
              <a:t>Facebook, Instagram, LinkedIn en </a:t>
            </a:r>
            <a:r>
              <a:rPr lang="nl-BE" sz="2400" b="0" dirty="0" err="1">
                <a:latin typeface="FlandersArtSans-Regular" panose="00000500000000000000" pitchFamily="50" charset="0"/>
              </a:rPr>
              <a:t>Bluesky</a:t>
            </a:r>
            <a:r>
              <a:rPr lang="nl-BE" sz="2400" b="0" dirty="0">
                <a:latin typeface="FlandersArtSans-Regular" panose="00000500000000000000" pitchFamily="50" charset="0"/>
              </a:rPr>
              <a:t> </a:t>
            </a:r>
          </a:p>
        </p:txBody>
      </p:sp>
      <p:sp>
        <p:nvSpPr>
          <p:cNvPr id="14" name="Titel 8">
            <a:extLst>
              <a:ext uri="{FF2B5EF4-FFF2-40B4-BE49-F238E27FC236}">
                <a16:creationId xmlns:a16="http://schemas.microsoft.com/office/drawing/2014/main" id="{087BB83F-2201-68A2-1E3E-AB1E53C0EB75}"/>
              </a:ext>
            </a:extLst>
          </p:cNvPr>
          <p:cNvSpPr txBox="1">
            <a:spLocks/>
          </p:cNvSpPr>
          <p:nvPr/>
        </p:nvSpPr>
        <p:spPr>
          <a:xfrm>
            <a:off x="974965" y="3161988"/>
            <a:ext cx="9888000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b="0" dirty="0">
                <a:latin typeface="FlandersArtSans-Regular" panose="00000500000000000000" pitchFamily="50" charset="0"/>
              </a:rPr>
              <a:t>Blogs, podcasts, foto- en videoreportages</a:t>
            </a:r>
          </a:p>
        </p:txBody>
      </p:sp>
      <p:sp>
        <p:nvSpPr>
          <p:cNvPr id="15" name="Titel 8">
            <a:extLst>
              <a:ext uri="{FF2B5EF4-FFF2-40B4-BE49-F238E27FC236}">
                <a16:creationId xmlns:a16="http://schemas.microsoft.com/office/drawing/2014/main" id="{177BB1CC-6398-F23D-5EA6-30B6A2102A11}"/>
              </a:ext>
            </a:extLst>
          </p:cNvPr>
          <p:cNvSpPr txBox="1">
            <a:spLocks/>
          </p:cNvSpPr>
          <p:nvPr/>
        </p:nvSpPr>
        <p:spPr>
          <a:xfrm>
            <a:off x="974965" y="4240665"/>
            <a:ext cx="9888000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b="0" dirty="0">
                <a:latin typeface="FlandersArtSans-Regular" panose="00000500000000000000" pitchFamily="50" charset="0"/>
              </a:rPr>
              <a:t>Meeste interactie: </a:t>
            </a:r>
            <a:r>
              <a:rPr lang="nl-BE" sz="2400" dirty="0">
                <a:latin typeface="FlandersArtSans-Regular" panose="00000500000000000000" pitchFamily="50" charset="0"/>
              </a:rPr>
              <a:t>video’s</a:t>
            </a:r>
            <a:r>
              <a:rPr lang="nl-BE" sz="2400" b="0" dirty="0">
                <a:latin typeface="FlandersArtSans-Regular" panose="00000500000000000000" pitchFamily="50" charset="0"/>
              </a:rPr>
              <a:t> op </a:t>
            </a:r>
            <a:r>
              <a:rPr lang="nl-BE" sz="2400" dirty="0">
                <a:latin typeface="FlandersArtSans-Regular" panose="00000500000000000000" pitchFamily="50" charset="0"/>
              </a:rPr>
              <a:t>Facebook</a:t>
            </a:r>
            <a:endParaRPr lang="nl-BE" sz="2400" b="0" dirty="0">
              <a:latin typeface="FlandersArtSans-Regular" panose="00000500000000000000" pitchFamily="50" charset="0"/>
            </a:endParaRPr>
          </a:p>
        </p:txBody>
      </p:sp>
      <p:sp>
        <p:nvSpPr>
          <p:cNvPr id="10" name="Titel 8">
            <a:extLst>
              <a:ext uri="{FF2B5EF4-FFF2-40B4-BE49-F238E27FC236}">
                <a16:creationId xmlns:a16="http://schemas.microsoft.com/office/drawing/2014/main" id="{FF33277A-8487-0D12-E81F-6510FBD6B97A}"/>
              </a:ext>
            </a:extLst>
          </p:cNvPr>
          <p:cNvSpPr txBox="1">
            <a:spLocks/>
          </p:cNvSpPr>
          <p:nvPr/>
        </p:nvSpPr>
        <p:spPr>
          <a:xfrm>
            <a:off x="974965" y="5319342"/>
            <a:ext cx="3254135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b="0" dirty="0">
                <a:latin typeface="FlandersArtSans-Regular" panose="00000500000000000000" pitchFamily="50" charset="0"/>
              </a:rPr>
              <a:t>Overwegend </a:t>
            </a:r>
            <a:r>
              <a:rPr lang="nl-BE" sz="2400" dirty="0">
                <a:latin typeface="FlandersArtSans-Regular" panose="00000500000000000000" pitchFamily="50" charset="0"/>
              </a:rPr>
              <a:t>positief</a:t>
            </a:r>
            <a:endParaRPr lang="nl-BE" sz="2400" b="0" dirty="0">
              <a:latin typeface="FlandersArtSans-Regular" panose="00000500000000000000" pitchFamily="50" charset="0"/>
            </a:endParaRP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786CD69C-97B2-265B-1285-C294DBF083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316" y="1724288"/>
            <a:ext cx="1032721" cy="10327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B48A4E58-C666-F61C-A97E-B0F2FEA4A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716" y="1724287"/>
            <a:ext cx="1168860" cy="10327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626C28C2-A658-F562-489D-7918050F57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372" y="1724288"/>
            <a:ext cx="1032721" cy="10327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E908CC92-D0ED-973D-0BC1-2F9A3B72EE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260" y="1724288"/>
            <a:ext cx="1043233" cy="1032721"/>
          </a:xfrm>
          <a:prstGeom prst="roundRect">
            <a:avLst>
              <a:gd name="adj" fmla="val 24538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1792C510-D68A-558F-57FF-0906CB195E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260" y="3528510"/>
            <a:ext cx="2020804" cy="3180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F74118B5-12A3-70AF-FC3B-8FC3ED21F5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991" y="399447"/>
            <a:ext cx="2020804" cy="35752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C0FC26EE-FE02-6300-0517-822F054A4F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011" y="399447"/>
            <a:ext cx="2880610" cy="30025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Afbeelding 31">
            <a:extLst>
              <a:ext uri="{FF2B5EF4-FFF2-40B4-BE49-F238E27FC236}">
                <a16:creationId xmlns:a16="http://schemas.microsoft.com/office/drawing/2014/main" id="{D5438C7E-3F65-71F7-C21C-E207B99429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329" y="4057034"/>
            <a:ext cx="1842127" cy="26454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Afbeelding 33">
            <a:extLst>
              <a:ext uri="{FF2B5EF4-FFF2-40B4-BE49-F238E27FC236}">
                <a16:creationId xmlns:a16="http://schemas.microsoft.com/office/drawing/2014/main" id="{52D68D9F-B0FE-A4FA-AB2A-23803D29C3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991" y="839147"/>
            <a:ext cx="5217890" cy="40376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0D5EB583-EDE5-8002-9438-11FB37219B4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239" y="5089527"/>
            <a:ext cx="4129393" cy="2887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Titel 8">
            <a:extLst>
              <a:ext uri="{FF2B5EF4-FFF2-40B4-BE49-F238E27FC236}">
                <a16:creationId xmlns:a16="http://schemas.microsoft.com/office/drawing/2014/main" id="{2AF7B4AD-ACC9-C992-E448-4DA38FE82CBF}"/>
              </a:ext>
            </a:extLst>
          </p:cNvPr>
          <p:cNvSpPr txBox="1">
            <a:spLocks/>
          </p:cNvSpPr>
          <p:nvPr/>
        </p:nvSpPr>
        <p:spPr>
          <a:xfrm>
            <a:off x="4080104" y="5319342"/>
            <a:ext cx="3254135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BE" sz="2400" dirty="0">
                <a:latin typeface="FlandersArtSans-Regular" panose="00000500000000000000" pitchFamily="50" charset="0"/>
              </a:rPr>
              <a:t>maar….</a:t>
            </a:r>
          </a:p>
        </p:txBody>
      </p:sp>
      <p:pic>
        <p:nvPicPr>
          <p:cNvPr id="39" name="Afbeelding 38">
            <a:extLst>
              <a:ext uri="{FF2B5EF4-FFF2-40B4-BE49-F238E27FC236}">
                <a16:creationId xmlns:a16="http://schemas.microsoft.com/office/drawing/2014/main" id="{76D34232-3E07-3495-C70A-2BE34CF1697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991" y="831099"/>
            <a:ext cx="5319217" cy="40457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Afbeelding 40">
            <a:extLst>
              <a:ext uri="{FF2B5EF4-FFF2-40B4-BE49-F238E27FC236}">
                <a16:creationId xmlns:a16="http://schemas.microsoft.com/office/drawing/2014/main" id="{F1935497-E4F8-CE3A-F45B-C16D0CAB9F1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772" y="5593651"/>
            <a:ext cx="5654530" cy="5258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Afbeelding 42">
            <a:extLst>
              <a:ext uri="{FF2B5EF4-FFF2-40B4-BE49-F238E27FC236}">
                <a16:creationId xmlns:a16="http://schemas.microsoft.com/office/drawing/2014/main" id="{17AA17C1-716F-08DB-1A14-9C78EB7DD68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159"/>
          <a:stretch>
            <a:fillRect/>
          </a:stretch>
        </p:blipFill>
        <p:spPr>
          <a:xfrm>
            <a:off x="7018069" y="4997099"/>
            <a:ext cx="4761731" cy="9426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Afbeelding 46">
            <a:extLst>
              <a:ext uri="{FF2B5EF4-FFF2-40B4-BE49-F238E27FC236}">
                <a16:creationId xmlns:a16="http://schemas.microsoft.com/office/drawing/2014/main" id="{F347BBCB-CAF1-9A41-BB85-FB4BD72DF5C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730" y="6053978"/>
            <a:ext cx="1996613" cy="1600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240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0" grpId="0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5D51E-3F04-E642-761F-0D2A5FF81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DECC86B9-6078-91B4-78D0-85A4527DE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965" y="525970"/>
            <a:ext cx="9888000" cy="1116000"/>
          </a:xfrm>
        </p:spPr>
        <p:txBody>
          <a:bodyPr/>
          <a:lstStyle/>
          <a:p>
            <a:r>
              <a:rPr lang="nl-BE" sz="4000" u="sng" dirty="0">
                <a:solidFill>
                  <a:srgbClr val="C04384"/>
                </a:solidFill>
                <a:latin typeface="Flanders Art Sans Medium" panose="00000600000000000000" pitchFamily="50" charset="0"/>
              </a:rPr>
              <a:t>IUS op de nieuws-</a:t>
            </a:r>
            <a:r>
              <a:rPr lang="nl-BE" sz="4000" u="sng" dirty="0" err="1">
                <a:solidFill>
                  <a:srgbClr val="C04384"/>
                </a:solidFill>
                <a:latin typeface="Flanders Art Sans Medium" panose="00000600000000000000" pitchFamily="50" charset="0"/>
              </a:rPr>
              <a:t>socials</a:t>
            </a:r>
            <a:endParaRPr lang="nl-BE" sz="4000" u="sng" dirty="0">
              <a:solidFill>
                <a:srgbClr val="C04384"/>
              </a:solidFill>
              <a:latin typeface="Flanders Art Sans Medium" panose="00000600000000000000" pitchFamily="50" charset="0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8B730C00-2F5F-BB6B-6718-C4E1507BCAEE}"/>
              </a:ext>
            </a:extLst>
          </p:cNvPr>
          <p:cNvSpPr/>
          <p:nvPr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096E0965-4D02-D78B-7AD0-95EDAB4BFF3A}"/>
              </a:ext>
            </a:extLst>
          </p:cNvPr>
          <p:cNvSpPr txBox="1"/>
          <p:nvPr/>
        </p:nvSpPr>
        <p:spPr>
          <a:xfrm rot="16200000">
            <a:off x="-1093260" y="5387854"/>
            <a:ext cx="2570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www.vlaanderen.be/inbo</a:t>
            </a:r>
          </a:p>
        </p:txBody>
      </p:sp>
      <p:sp>
        <p:nvSpPr>
          <p:cNvPr id="12" name="Titel 8">
            <a:extLst>
              <a:ext uri="{FF2B5EF4-FFF2-40B4-BE49-F238E27FC236}">
                <a16:creationId xmlns:a16="http://schemas.microsoft.com/office/drawing/2014/main" id="{77DAC5E2-3E3F-BC10-8858-F5D7233F1967}"/>
              </a:ext>
            </a:extLst>
          </p:cNvPr>
          <p:cNvSpPr txBox="1">
            <a:spLocks/>
          </p:cNvSpPr>
          <p:nvPr/>
        </p:nvSpPr>
        <p:spPr>
          <a:xfrm>
            <a:off x="1728000" y="2081400"/>
            <a:ext cx="9888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nl-BE" dirty="0">
              <a:latin typeface="FlandersArtSans-Regular" panose="00000500000000000000" pitchFamily="50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C72AB2D-8ECB-A1F9-B97D-3327A3A0F7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149" y="1946022"/>
            <a:ext cx="4154557" cy="34291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613708A5-08A5-DCB5-347B-CA7CC85B7C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907" y="3450010"/>
            <a:ext cx="3480523" cy="28820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00D14D9B-AB9E-6A82-3B49-A6ACA4ED21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704" y="1358880"/>
            <a:ext cx="3186205" cy="32367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A86F00DF-FB00-534D-7FDD-EADE41B155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000" y="2334010"/>
            <a:ext cx="3607295" cy="28820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0EFB57E0-14D1-DBD3-3568-9E13FD1C6A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06" y="1562517"/>
            <a:ext cx="3276884" cy="2057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B4ACEB60-BB96-FE0A-E1D9-EF651DB1F7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186" y="1013162"/>
            <a:ext cx="4938188" cy="2362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Afbeelding 32">
            <a:extLst>
              <a:ext uri="{FF2B5EF4-FFF2-40B4-BE49-F238E27FC236}">
                <a16:creationId xmlns:a16="http://schemas.microsoft.com/office/drawing/2014/main" id="{CD68B50C-FF68-77B3-3D2D-CD02486569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4829" y="1444397"/>
            <a:ext cx="3627434" cy="2362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Afbeelding 37">
            <a:extLst>
              <a:ext uri="{FF2B5EF4-FFF2-40B4-BE49-F238E27FC236}">
                <a16:creationId xmlns:a16="http://schemas.microsoft.com/office/drawing/2014/main" id="{37CB7173-3589-A5F8-4373-31942E28E47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73" y="5585426"/>
            <a:ext cx="3596952" cy="2057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Afbeelding 41">
            <a:extLst>
              <a:ext uri="{FF2B5EF4-FFF2-40B4-BE49-F238E27FC236}">
                <a16:creationId xmlns:a16="http://schemas.microsoft.com/office/drawing/2014/main" id="{47B47515-6907-FC19-AD5E-C6B32A56AD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592" y="5381000"/>
            <a:ext cx="4747671" cy="2362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Afbeelding 44">
            <a:extLst>
              <a:ext uri="{FF2B5EF4-FFF2-40B4-BE49-F238E27FC236}">
                <a16:creationId xmlns:a16="http://schemas.microsoft.com/office/drawing/2014/main" id="{2AC4CE5B-46BC-40C1-278E-81BC68A414B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903" y="5745769"/>
            <a:ext cx="5075360" cy="1981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13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2D948-97AC-F9CA-611C-14F983DA9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Afbeelding 81">
            <a:extLst>
              <a:ext uri="{FF2B5EF4-FFF2-40B4-BE49-F238E27FC236}">
                <a16:creationId xmlns:a16="http://schemas.microsoft.com/office/drawing/2014/main" id="{0203E1E8-8600-A38F-DCCC-2866FD7D8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40" y="-711688"/>
            <a:ext cx="12421815" cy="8281376"/>
          </a:xfrm>
          <a:prstGeom prst="rect">
            <a:avLst/>
          </a:prstGeom>
        </p:spPr>
      </p:pic>
      <p:sp>
        <p:nvSpPr>
          <p:cNvPr id="9" name="Titel 8">
            <a:extLst>
              <a:ext uri="{FF2B5EF4-FFF2-40B4-BE49-F238E27FC236}">
                <a16:creationId xmlns:a16="http://schemas.microsoft.com/office/drawing/2014/main" id="{400DFC23-4406-3283-C076-507C03749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965" y="525970"/>
            <a:ext cx="9888000" cy="1116000"/>
          </a:xfrm>
        </p:spPr>
        <p:txBody>
          <a:bodyPr/>
          <a:lstStyle/>
          <a:p>
            <a:r>
              <a:rPr lang="nl-BE" sz="4000" u="sng" dirty="0">
                <a:solidFill>
                  <a:srgbClr val="C04384"/>
                </a:solidFill>
                <a:latin typeface="Flanders Art Sans Medium" panose="00000600000000000000" pitchFamily="50" charset="0"/>
              </a:rPr>
              <a:t>We schudden het </a:t>
            </a:r>
            <a:r>
              <a:rPr lang="nl-BE" sz="4000" u="sng" dirty="0" err="1">
                <a:solidFill>
                  <a:srgbClr val="C04384"/>
                </a:solidFill>
                <a:latin typeface="Flanders Art Sans Medium" panose="00000600000000000000" pitchFamily="50" charset="0"/>
              </a:rPr>
              <a:t>hoornaarnest</a:t>
            </a:r>
            <a:r>
              <a:rPr lang="nl-BE" sz="4000" u="sng" dirty="0">
                <a:solidFill>
                  <a:srgbClr val="C04384"/>
                </a:solidFill>
                <a:latin typeface="Flanders Art Sans Medium" panose="00000600000000000000" pitchFamily="50" charset="0"/>
              </a:rPr>
              <a:t> uit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751975B0-6567-170B-E518-73CAD74FC325}"/>
              </a:ext>
            </a:extLst>
          </p:cNvPr>
          <p:cNvSpPr/>
          <p:nvPr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1847270B-1E52-F658-0371-B48FD0F345D1}"/>
              </a:ext>
            </a:extLst>
          </p:cNvPr>
          <p:cNvSpPr txBox="1"/>
          <p:nvPr/>
        </p:nvSpPr>
        <p:spPr>
          <a:xfrm rot="16200000">
            <a:off x="-1093260" y="5387854"/>
            <a:ext cx="2570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www.vlaanderen.be/inbo</a:t>
            </a:r>
          </a:p>
        </p:txBody>
      </p:sp>
      <p:sp>
        <p:nvSpPr>
          <p:cNvPr id="12" name="Titel 8">
            <a:extLst>
              <a:ext uri="{FF2B5EF4-FFF2-40B4-BE49-F238E27FC236}">
                <a16:creationId xmlns:a16="http://schemas.microsoft.com/office/drawing/2014/main" id="{BA67501B-84AE-1DDE-533D-6696A0FFD9B6}"/>
              </a:ext>
            </a:extLst>
          </p:cNvPr>
          <p:cNvSpPr txBox="1">
            <a:spLocks/>
          </p:cNvSpPr>
          <p:nvPr/>
        </p:nvSpPr>
        <p:spPr>
          <a:xfrm>
            <a:off x="1728000" y="2081400"/>
            <a:ext cx="9888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nl-BE" dirty="0">
              <a:latin typeface="FlandersArtSans-Regular" panose="00000500000000000000" pitchFamily="50" charset="0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24D2D5D-A192-D9D7-BCAE-2F3309338A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26" y="1281536"/>
            <a:ext cx="5707875" cy="3810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E44F9F4A-014E-539D-C590-00DBC6BD88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294" y="3534197"/>
            <a:ext cx="4747671" cy="2362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15608B99-ED64-CEC7-5FF7-0785E884BB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75" y="1684265"/>
            <a:ext cx="4884843" cy="3657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0E2F6B93-E6E1-BACB-5120-F055ECA678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344" y="2553825"/>
            <a:ext cx="2293819" cy="2133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8D7E3238-6AB1-BEF3-801B-39F57D4FA4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442" y="3364089"/>
            <a:ext cx="5075360" cy="1981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Afbeelding 32">
            <a:extLst>
              <a:ext uri="{FF2B5EF4-FFF2-40B4-BE49-F238E27FC236}">
                <a16:creationId xmlns:a16="http://schemas.microsoft.com/office/drawing/2014/main" id="{12AF4924-513F-D742-4266-F54A1052E9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22" y="6219395"/>
            <a:ext cx="2270957" cy="2362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Afbeelding 37">
            <a:extLst>
              <a:ext uri="{FF2B5EF4-FFF2-40B4-BE49-F238E27FC236}">
                <a16:creationId xmlns:a16="http://schemas.microsoft.com/office/drawing/2014/main" id="{9FAF599A-3E69-9A1C-4B5C-7884C60BDE6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250" y="6290848"/>
            <a:ext cx="1912786" cy="2209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Afbeelding 41">
            <a:extLst>
              <a:ext uri="{FF2B5EF4-FFF2-40B4-BE49-F238E27FC236}">
                <a16:creationId xmlns:a16="http://schemas.microsoft.com/office/drawing/2014/main" id="{E145BC31-384F-B153-ADA1-8C09060E12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197" y="2083737"/>
            <a:ext cx="5547841" cy="4191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Afbeelding 44">
            <a:extLst>
              <a:ext uri="{FF2B5EF4-FFF2-40B4-BE49-F238E27FC236}">
                <a16:creationId xmlns:a16="http://schemas.microsoft.com/office/drawing/2014/main" id="{852EB46E-DF8E-A0D9-DB28-51B8BDE82DF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212"/>
          <a:stretch>
            <a:fillRect/>
          </a:stretch>
        </p:blipFill>
        <p:spPr>
          <a:xfrm>
            <a:off x="5560787" y="2861055"/>
            <a:ext cx="5730737" cy="4627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Afbeelding 47">
            <a:extLst>
              <a:ext uri="{FF2B5EF4-FFF2-40B4-BE49-F238E27FC236}">
                <a16:creationId xmlns:a16="http://schemas.microsoft.com/office/drawing/2014/main" id="{52FD3400-F7D6-4BB1-4441-3C4532F02FE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341" y="5813323"/>
            <a:ext cx="5761219" cy="6096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Afbeelding 49">
            <a:extLst>
              <a:ext uri="{FF2B5EF4-FFF2-40B4-BE49-F238E27FC236}">
                <a16:creationId xmlns:a16="http://schemas.microsoft.com/office/drawing/2014/main" id="{07DD1AA9-67C5-5FD4-1DDE-947F6F0B3D9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43" y="5403175"/>
            <a:ext cx="5700254" cy="8382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Afbeelding 51">
            <a:extLst>
              <a:ext uri="{FF2B5EF4-FFF2-40B4-BE49-F238E27FC236}">
                <a16:creationId xmlns:a16="http://schemas.microsoft.com/office/drawing/2014/main" id="{A4E1E389-8B1B-8AD8-27C0-E98DF1AEEB3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787" y="4344157"/>
            <a:ext cx="5631668" cy="2133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4" name="Afbeelding 53">
            <a:extLst>
              <a:ext uri="{FF2B5EF4-FFF2-40B4-BE49-F238E27FC236}">
                <a16:creationId xmlns:a16="http://schemas.microsoft.com/office/drawing/2014/main" id="{5EB6E011-7F42-D1C4-08DD-420ECD0B804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13" y="3881662"/>
            <a:ext cx="5761219" cy="6096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" name="Afbeelding 55">
            <a:extLst>
              <a:ext uri="{FF2B5EF4-FFF2-40B4-BE49-F238E27FC236}">
                <a16:creationId xmlns:a16="http://schemas.microsoft.com/office/drawing/2014/main" id="{B7EAD9FA-F5E7-C095-6DE2-B5277E501BB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412" y="4776267"/>
            <a:ext cx="5692633" cy="6020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Afbeelding 57">
            <a:extLst>
              <a:ext uri="{FF2B5EF4-FFF2-40B4-BE49-F238E27FC236}">
                <a16:creationId xmlns:a16="http://schemas.microsoft.com/office/drawing/2014/main" id="{4D25D809-D7BA-403E-7CF3-6118214B2E1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75" y="2141283"/>
            <a:ext cx="5662151" cy="3810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0" name="Afbeelding 59">
            <a:extLst>
              <a:ext uri="{FF2B5EF4-FFF2-40B4-BE49-F238E27FC236}">
                <a16:creationId xmlns:a16="http://schemas.microsoft.com/office/drawing/2014/main" id="{C0388032-C680-DF44-8C83-F13D118F05C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699" y="3742540"/>
            <a:ext cx="3596952" cy="2057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2" name="Afbeelding 61">
            <a:extLst>
              <a:ext uri="{FF2B5EF4-FFF2-40B4-BE49-F238E27FC236}">
                <a16:creationId xmlns:a16="http://schemas.microsoft.com/office/drawing/2014/main" id="{BD8FA40D-C392-CA43-B546-1C8A4255014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75" y="2712859"/>
            <a:ext cx="5342083" cy="6553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4" name="Afbeelding 63">
            <a:extLst>
              <a:ext uri="{FF2B5EF4-FFF2-40B4-BE49-F238E27FC236}">
                <a16:creationId xmlns:a16="http://schemas.microsoft.com/office/drawing/2014/main" id="{83CA25B2-0AF5-45EA-D01A-DE2419CA1AF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442" y="2564752"/>
            <a:ext cx="4938188" cy="2362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Afbeelding 65">
            <a:extLst>
              <a:ext uri="{FF2B5EF4-FFF2-40B4-BE49-F238E27FC236}">
                <a16:creationId xmlns:a16="http://schemas.microsoft.com/office/drawing/2014/main" id="{B07C0148-57E4-56A0-9BB8-73CE313A6A7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978" y="5157519"/>
            <a:ext cx="3627434" cy="2362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" name="Afbeelding 67">
            <a:extLst>
              <a:ext uri="{FF2B5EF4-FFF2-40B4-BE49-F238E27FC236}">
                <a16:creationId xmlns:a16="http://schemas.microsoft.com/office/drawing/2014/main" id="{81551C4C-D988-B80E-965B-01546CBEE44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753" y="1472915"/>
            <a:ext cx="5753599" cy="5867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Afbeelding 69">
            <a:extLst>
              <a:ext uri="{FF2B5EF4-FFF2-40B4-BE49-F238E27FC236}">
                <a16:creationId xmlns:a16="http://schemas.microsoft.com/office/drawing/2014/main" id="{1FFB58C1-2F18-3E2D-DE04-9EA5C0131D4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010" y="4006176"/>
            <a:ext cx="4115157" cy="2591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2" name="Afbeelding 71">
            <a:extLst>
              <a:ext uri="{FF2B5EF4-FFF2-40B4-BE49-F238E27FC236}">
                <a16:creationId xmlns:a16="http://schemas.microsoft.com/office/drawing/2014/main" id="{E0A19CD4-EDD2-5A91-261D-007AECFC003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351" y="4570751"/>
            <a:ext cx="5692633" cy="3734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4" name="Afbeelding 73">
            <a:extLst>
              <a:ext uri="{FF2B5EF4-FFF2-40B4-BE49-F238E27FC236}">
                <a16:creationId xmlns:a16="http://schemas.microsoft.com/office/drawing/2014/main" id="{87441AAE-7CDA-72A8-BBA8-DFCF894278A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68" y="4806215"/>
            <a:ext cx="5479255" cy="3734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6" name="Afbeelding 75">
            <a:extLst>
              <a:ext uri="{FF2B5EF4-FFF2-40B4-BE49-F238E27FC236}">
                <a16:creationId xmlns:a16="http://schemas.microsoft.com/office/drawing/2014/main" id="{DD56FA0E-FD89-0648-EEE7-0F7941F437F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100" y="3451845"/>
            <a:ext cx="3276884" cy="2057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8" name="Afbeelding 77">
            <a:extLst>
              <a:ext uri="{FF2B5EF4-FFF2-40B4-BE49-F238E27FC236}">
                <a16:creationId xmlns:a16="http://schemas.microsoft.com/office/drawing/2014/main" id="{99A9A935-5644-3DE2-E44A-5895A2C8A5B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26" y="4562354"/>
            <a:ext cx="4808637" cy="2438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0" name="Afbeelding 79">
            <a:extLst>
              <a:ext uri="{FF2B5EF4-FFF2-40B4-BE49-F238E27FC236}">
                <a16:creationId xmlns:a16="http://schemas.microsoft.com/office/drawing/2014/main" id="{82B113B0-0A7E-20BA-BE0B-B71B7813660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89" y="5359651"/>
            <a:ext cx="3452159" cy="2286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497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28213-5C14-140C-ACF5-882D97DEB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A19E8931-3B14-9AC0-83B9-52E28531E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965" y="525970"/>
            <a:ext cx="9888000" cy="1116000"/>
          </a:xfrm>
        </p:spPr>
        <p:txBody>
          <a:bodyPr/>
          <a:lstStyle/>
          <a:p>
            <a:r>
              <a:rPr lang="nl-BE" sz="4000" u="sng" dirty="0">
                <a:solidFill>
                  <a:srgbClr val="C04384"/>
                </a:solidFill>
                <a:latin typeface="Flanders Art Sans Medium" panose="00000600000000000000" pitchFamily="50" charset="0"/>
              </a:rPr>
              <a:t>We schudden het </a:t>
            </a:r>
            <a:r>
              <a:rPr lang="nl-BE" sz="4000" u="sng" dirty="0" err="1">
                <a:solidFill>
                  <a:srgbClr val="C04384"/>
                </a:solidFill>
                <a:latin typeface="Flanders Art Sans Medium" panose="00000600000000000000" pitchFamily="50" charset="0"/>
              </a:rPr>
              <a:t>hoornaarnest</a:t>
            </a:r>
            <a:r>
              <a:rPr lang="nl-BE" sz="4000" u="sng" dirty="0">
                <a:solidFill>
                  <a:srgbClr val="C04384"/>
                </a:solidFill>
                <a:latin typeface="Flanders Art Sans Medium" panose="00000600000000000000" pitchFamily="50" charset="0"/>
              </a:rPr>
              <a:t> uit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8F058EC9-428C-DC0D-2DB8-6B7EC09822FA}"/>
              </a:ext>
            </a:extLst>
          </p:cNvPr>
          <p:cNvSpPr/>
          <p:nvPr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6C797ADF-E668-3049-1BE2-463E91AF3D73}"/>
              </a:ext>
            </a:extLst>
          </p:cNvPr>
          <p:cNvSpPr txBox="1"/>
          <p:nvPr/>
        </p:nvSpPr>
        <p:spPr>
          <a:xfrm rot="16200000">
            <a:off x="-1093260" y="5387854"/>
            <a:ext cx="2570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www.vlaanderen.be/inbo</a:t>
            </a:r>
          </a:p>
        </p:txBody>
      </p:sp>
      <p:sp>
        <p:nvSpPr>
          <p:cNvPr id="12" name="Titel 8">
            <a:extLst>
              <a:ext uri="{FF2B5EF4-FFF2-40B4-BE49-F238E27FC236}">
                <a16:creationId xmlns:a16="http://schemas.microsoft.com/office/drawing/2014/main" id="{A6799CD2-C68A-168E-C4C3-B91107072DDE}"/>
              </a:ext>
            </a:extLst>
          </p:cNvPr>
          <p:cNvSpPr txBox="1">
            <a:spLocks/>
          </p:cNvSpPr>
          <p:nvPr/>
        </p:nvSpPr>
        <p:spPr>
          <a:xfrm>
            <a:off x="1728000" y="2081400"/>
            <a:ext cx="9888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nl-BE" dirty="0">
              <a:latin typeface="FlandersArtSans-Regular" panose="00000500000000000000" pitchFamily="50" charset="0"/>
            </a:endParaRPr>
          </a:p>
        </p:txBody>
      </p:sp>
      <p:sp>
        <p:nvSpPr>
          <p:cNvPr id="13" name="Titel 8">
            <a:extLst>
              <a:ext uri="{FF2B5EF4-FFF2-40B4-BE49-F238E27FC236}">
                <a16:creationId xmlns:a16="http://schemas.microsoft.com/office/drawing/2014/main" id="{EB1040B9-4141-1E1B-06FA-89DA3726D6F3}"/>
              </a:ext>
            </a:extLst>
          </p:cNvPr>
          <p:cNvSpPr txBox="1">
            <a:spLocks/>
          </p:cNvSpPr>
          <p:nvPr/>
        </p:nvSpPr>
        <p:spPr>
          <a:xfrm>
            <a:off x="924132" y="1522137"/>
            <a:ext cx="9888000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FlandersArtSans-Regular" panose="00000500000000000000" pitchFamily="50" charset="0"/>
              </a:rPr>
              <a:t>Politiek: </a:t>
            </a:r>
            <a:r>
              <a:rPr lang="nl-BE" sz="2400" b="0" dirty="0">
                <a:latin typeface="FlandersArtSans-Regular" panose="00000500000000000000" pitchFamily="50" charset="0"/>
              </a:rPr>
              <a:t>“in Brussel…”</a:t>
            </a:r>
            <a:endParaRPr lang="nl-BE" sz="2400" dirty="0">
              <a:latin typeface="FlandersArtSans-Regular" panose="00000500000000000000" pitchFamily="50" charset="0"/>
            </a:endParaRPr>
          </a:p>
        </p:txBody>
      </p:sp>
      <p:sp>
        <p:nvSpPr>
          <p:cNvPr id="14" name="Titel 8">
            <a:extLst>
              <a:ext uri="{FF2B5EF4-FFF2-40B4-BE49-F238E27FC236}">
                <a16:creationId xmlns:a16="http://schemas.microsoft.com/office/drawing/2014/main" id="{21513FC1-F7F1-98E8-6C1B-74ACE0A81B34}"/>
              </a:ext>
            </a:extLst>
          </p:cNvPr>
          <p:cNvSpPr txBox="1">
            <a:spLocks/>
          </p:cNvSpPr>
          <p:nvPr/>
        </p:nvSpPr>
        <p:spPr>
          <a:xfrm>
            <a:off x="924132" y="2401148"/>
            <a:ext cx="9888000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FlandersArtSans-Regular" panose="00000500000000000000" pitchFamily="50" charset="0"/>
              </a:rPr>
              <a:t>Migratie: </a:t>
            </a:r>
            <a:r>
              <a:rPr lang="nl-BE" sz="2400" b="0" dirty="0">
                <a:latin typeface="FlandersArtSans-Regular" panose="00000500000000000000" pitchFamily="50" charset="0"/>
              </a:rPr>
              <a:t>“andere exoten…”</a:t>
            </a:r>
            <a:endParaRPr lang="nl-BE" sz="2400" dirty="0">
              <a:latin typeface="FlandersArtSans-Regular" panose="00000500000000000000" pitchFamily="50" charset="0"/>
            </a:endParaRPr>
          </a:p>
        </p:txBody>
      </p:sp>
      <p:sp>
        <p:nvSpPr>
          <p:cNvPr id="15" name="Titel 8">
            <a:extLst>
              <a:ext uri="{FF2B5EF4-FFF2-40B4-BE49-F238E27FC236}">
                <a16:creationId xmlns:a16="http://schemas.microsoft.com/office/drawing/2014/main" id="{5FA186E9-B683-0455-41C3-3815B9437606}"/>
              </a:ext>
            </a:extLst>
          </p:cNvPr>
          <p:cNvSpPr txBox="1">
            <a:spLocks/>
          </p:cNvSpPr>
          <p:nvPr/>
        </p:nvSpPr>
        <p:spPr>
          <a:xfrm>
            <a:off x="974965" y="3381083"/>
            <a:ext cx="9888000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FlandersArtSans-Regular" panose="00000500000000000000" pitchFamily="50" charset="0"/>
              </a:rPr>
              <a:t>Kritiek op natuurbeheer: </a:t>
            </a:r>
            <a:r>
              <a:rPr lang="nl-BE" sz="2400" b="0" dirty="0">
                <a:latin typeface="FlandersArtSans-Regular" panose="00000500000000000000" pitchFamily="50" charset="0"/>
              </a:rPr>
              <a:t>“de groen…”</a:t>
            </a:r>
            <a:endParaRPr lang="nl-BE" sz="2400" dirty="0">
              <a:latin typeface="FlandersArtSans-Regular" panose="00000500000000000000" pitchFamily="50" charset="0"/>
            </a:endParaRPr>
          </a:p>
        </p:txBody>
      </p:sp>
      <p:sp>
        <p:nvSpPr>
          <p:cNvPr id="10" name="Titel 8">
            <a:extLst>
              <a:ext uri="{FF2B5EF4-FFF2-40B4-BE49-F238E27FC236}">
                <a16:creationId xmlns:a16="http://schemas.microsoft.com/office/drawing/2014/main" id="{73170AE2-9497-3F83-202F-4DE90C7D4AB9}"/>
              </a:ext>
            </a:extLst>
          </p:cNvPr>
          <p:cNvSpPr txBox="1">
            <a:spLocks/>
          </p:cNvSpPr>
          <p:nvPr/>
        </p:nvSpPr>
        <p:spPr>
          <a:xfrm>
            <a:off x="974965" y="4238425"/>
            <a:ext cx="4795214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FlandersArtSans-Regular" panose="00000500000000000000" pitchFamily="50" charset="0"/>
              </a:rPr>
              <a:t>‘Experten’</a:t>
            </a:r>
            <a:r>
              <a:rPr lang="nl-BE" sz="2400" b="0" dirty="0">
                <a:latin typeface="FlandersArtSans-Regular" panose="00000500000000000000" pitchFamily="50" charset="0"/>
              </a:rPr>
              <a:t>: “het is zo erg niet…” </a:t>
            </a:r>
            <a:endParaRPr lang="nl-BE" sz="2400" dirty="0">
              <a:latin typeface="FlandersArtSans-Regular" panose="00000500000000000000" pitchFamily="50" charset="0"/>
            </a:endParaRPr>
          </a:p>
        </p:txBody>
      </p:sp>
      <p:sp>
        <p:nvSpPr>
          <p:cNvPr id="37" name="Titel 8">
            <a:extLst>
              <a:ext uri="{FF2B5EF4-FFF2-40B4-BE49-F238E27FC236}">
                <a16:creationId xmlns:a16="http://schemas.microsoft.com/office/drawing/2014/main" id="{42344093-2BF5-D122-632F-38FD1FE5245D}"/>
              </a:ext>
            </a:extLst>
          </p:cNvPr>
          <p:cNvSpPr txBox="1">
            <a:spLocks/>
          </p:cNvSpPr>
          <p:nvPr/>
        </p:nvSpPr>
        <p:spPr>
          <a:xfrm>
            <a:off x="974965" y="5177697"/>
            <a:ext cx="6451262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FlandersArtSans-Regular" panose="00000500000000000000" pitchFamily="50" charset="0"/>
              </a:rPr>
              <a:t>Natuurliefhebbers: </a:t>
            </a:r>
            <a:r>
              <a:rPr lang="nl-BE" sz="2400" b="0" dirty="0">
                <a:latin typeface="FlandersArtSans-Regular" panose="00000500000000000000" pitchFamily="50" charset="0"/>
              </a:rPr>
              <a:t>“laat de natuur...”</a:t>
            </a:r>
            <a:endParaRPr lang="nl-BE" sz="2400" dirty="0">
              <a:latin typeface="FlandersArtSans-Regular" panose="00000500000000000000" pitchFamily="50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3167FAF-70C0-66A8-9672-DC2CDA86A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361" y="1445241"/>
            <a:ext cx="3276884" cy="2057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7588A6D-39DA-64B5-F21B-737FFD333E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699" y="1759329"/>
            <a:ext cx="4808637" cy="2438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B8EE8E53-064F-7A6D-D160-7EEBFE502A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876" y="1433806"/>
            <a:ext cx="3452159" cy="2286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14FC2458-0E26-6B65-81FD-B83AD8668E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6" y="2246724"/>
            <a:ext cx="4383369" cy="2096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7630D241-DE4E-C79C-8235-25FEEC89C6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526" y="2936742"/>
            <a:ext cx="3219882" cy="2096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C6510C96-6CDB-F252-EEEF-8F8D2F4B0C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785" y="2940559"/>
            <a:ext cx="3652808" cy="2299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2E9826BD-7F16-6B00-D0D3-E7B6CDF929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785" y="2521461"/>
            <a:ext cx="4863646" cy="3314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F5FAEA49-B878-F06C-39DF-2BCFF4DD0F3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084" y="3937438"/>
            <a:ext cx="4688798" cy="3155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Afbeelding 31">
            <a:extLst>
              <a:ext uri="{FF2B5EF4-FFF2-40B4-BE49-F238E27FC236}">
                <a16:creationId xmlns:a16="http://schemas.microsoft.com/office/drawing/2014/main" id="{2A508DCD-E65D-F869-F0B6-B14F68A894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931" y="3922643"/>
            <a:ext cx="2978620" cy="1703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Afbeelding 33">
            <a:extLst>
              <a:ext uri="{FF2B5EF4-FFF2-40B4-BE49-F238E27FC236}">
                <a16:creationId xmlns:a16="http://schemas.microsoft.com/office/drawing/2014/main" id="{3D732DB7-E9AC-7F9F-354B-5EB8A053B94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766" y="3405193"/>
            <a:ext cx="4714043" cy="498540"/>
          </a:xfrm>
          <a:prstGeom prst="rect">
            <a:avLst/>
          </a:prstGeom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A55B1537-334B-895C-C0D0-1165A7AC1E7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294" y="5741690"/>
            <a:ext cx="4747671" cy="2362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3781E035-EBB1-1694-AAFA-5E9431ADFAB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279" y="4398365"/>
            <a:ext cx="2293819" cy="2133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Afbeelding 40">
            <a:extLst>
              <a:ext uri="{FF2B5EF4-FFF2-40B4-BE49-F238E27FC236}">
                <a16:creationId xmlns:a16="http://schemas.microsoft.com/office/drawing/2014/main" id="{83B19BFF-C999-5B83-F3F4-DF45F8C0DE1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187" y="6133893"/>
            <a:ext cx="5075360" cy="1981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Afbeelding 42">
            <a:extLst>
              <a:ext uri="{FF2B5EF4-FFF2-40B4-BE49-F238E27FC236}">
                <a16:creationId xmlns:a16="http://schemas.microsoft.com/office/drawing/2014/main" id="{CB7ADBD1-A2F0-C4DB-836D-40A5C15B5E0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187" y="5342190"/>
            <a:ext cx="2270957" cy="2362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Afbeelding 44">
            <a:extLst>
              <a:ext uri="{FF2B5EF4-FFF2-40B4-BE49-F238E27FC236}">
                <a16:creationId xmlns:a16="http://schemas.microsoft.com/office/drawing/2014/main" id="{68BE5566-88FE-A968-ABBE-5B2E02C71F5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871" y="5307196"/>
            <a:ext cx="1912786" cy="2209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" name="Afbeelding 50">
            <a:extLst>
              <a:ext uri="{FF2B5EF4-FFF2-40B4-BE49-F238E27FC236}">
                <a16:creationId xmlns:a16="http://schemas.microsoft.com/office/drawing/2014/main" id="{3D9B5283-E181-0FB1-9DA1-69F00184E0E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0423" b="-20280"/>
          <a:stretch>
            <a:fillRect/>
          </a:stretch>
        </p:blipFill>
        <p:spPr>
          <a:xfrm>
            <a:off x="7472160" y="4730312"/>
            <a:ext cx="4375722" cy="4399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7626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0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B6EFE19-EAB2-925E-104A-B9DE1768C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2E3F4AB4-4B8C-56FA-26B3-374447313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965" y="525970"/>
            <a:ext cx="9888000" cy="1116000"/>
          </a:xfrm>
        </p:spPr>
        <p:txBody>
          <a:bodyPr/>
          <a:lstStyle/>
          <a:p>
            <a:r>
              <a:rPr lang="nl-BE" sz="4000" u="sng" dirty="0">
                <a:solidFill>
                  <a:srgbClr val="C04384"/>
                </a:solidFill>
                <a:latin typeface="Flanders Art Sans Medium" panose="00000600000000000000" pitchFamily="50" charset="0"/>
              </a:rPr>
              <a:t>Een speciale categorie: ‘het is persoonlijk’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C6EB996F-06CA-DD7F-ED5E-297A84A4755C}"/>
              </a:ext>
            </a:extLst>
          </p:cNvPr>
          <p:cNvSpPr/>
          <p:nvPr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E81A5A1-6432-2B91-82D2-5BA2C3DFEAA0}"/>
              </a:ext>
            </a:extLst>
          </p:cNvPr>
          <p:cNvSpPr txBox="1"/>
          <p:nvPr/>
        </p:nvSpPr>
        <p:spPr>
          <a:xfrm rot="16200000">
            <a:off x="-1093260" y="5387854"/>
            <a:ext cx="2570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www.vlaanderen.be/inbo</a:t>
            </a:r>
          </a:p>
        </p:txBody>
      </p:sp>
      <p:sp>
        <p:nvSpPr>
          <p:cNvPr id="12" name="Titel 8">
            <a:extLst>
              <a:ext uri="{FF2B5EF4-FFF2-40B4-BE49-F238E27FC236}">
                <a16:creationId xmlns:a16="http://schemas.microsoft.com/office/drawing/2014/main" id="{6515602D-50D4-1714-5F80-1E37CFD27757}"/>
              </a:ext>
            </a:extLst>
          </p:cNvPr>
          <p:cNvSpPr txBox="1">
            <a:spLocks/>
          </p:cNvSpPr>
          <p:nvPr/>
        </p:nvSpPr>
        <p:spPr>
          <a:xfrm>
            <a:off x="1728000" y="2081400"/>
            <a:ext cx="9888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nl-BE" dirty="0">
              <a:latin typeface="FlandersArtSans-Regular" panose="00000500000000000000" pitchFamily="50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35EDB71-0B03-C54E-CFF9-F01067704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713" y="1286402"/>
            <a:ext cx="4812873" cy="41380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2F452477-E602-8918-0DFD-A53F57E8CE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194" y="1799997"/>
            <a:ext cx="5418290" cy="4191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E00A2201-6819-9930-5D11-4DC7889422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194" y="4415832"/>
            <a:ext cx="5608806" cy="4038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EDBB2AFD-1EB2-ED78-9CC2-87FF451615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194" y="3167283"/>
            <a:ext cx="4427604" cy="2133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4523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D8B21-A5F8-8090-8746-801B36359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 20">
            <a:extLst>
              <a:ext uri="{FF2B5EF4-FFF2-40B4-BE49-F238E27FC236}">
                <a16:creationId xmlns:a16="http://schemas.microsoft.com/office/drawing/2014/main" id="{36D90317-E441-4327-DBC9-65BF1F560A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8" t="24612" r="10688" b="903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7B5293F9-B4A6-BF6A-8A1A-8A0B2891F1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015" t="34188" r="20954" b="19687"/>
          <a:stretch>
            <a:fillRect/>
          </a:stretch>
        </p:blipFill>
        <p:spPr>
          <a:xfrm rot="17176727" flipV="1">
            <a:off x="4459603" y="-107731"/>
            <a:ext cx="8990829" cy="7315462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5B14F071-0AD1-0344-8328-1BF47856759E}"/>
              </a:ext>
            </a:extLst>
          </p:cNvPr>
          <p:cNvSpPr/>
          <p:nvPr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00682302-28A1-C576-8FBE-251792845208}"/>
              </a:ext>
            </a:extLst>
          </p:cNvPr>
          <p:cNvSpPr txBox="1"/>
          <p:nvPr/>
        </p:nvSpPr>
        <p:spPr>
          <a:xfrm rot="16200000">
            <a:off x="-1093260" y="5387854"/>
            <a:ext cx="2570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www.vlaanderen.be/inbo</a:t>
            </a:r>
          </a:p>
        </p:txBody>
      </p:sp>
      <p:sp>
        <p:nvSpPr>
          <p:cNvPr id="12" name="Titel 8">
            <a:extLst>
              <a:ext uri="{FF2B5EF4-FFF2-40B4-BE49-F238E27FC236}">
                <a16:creationId xmlns:a16="http://schemas.microsoft.com/office/drawing/2014/main" id="{FB5DCF0C-7DA9-38F0-4C01-15B9140E58D8}"/>
              </a:ext>
            </a:extLst>
          </p:cNvPr>
          <p:cNvSpPr txBox="1">
            <a:spLocks/>
          </p:cNvSpPr>
          <p:nvPr/>
        </p:nvSpPr>
        <p:spPr>
          <a:xfrm>
            <a:off x="1728000" y="2081400"/>
            <a:ext cx="9888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nl-BE" dirty="0">
              <a:latin typeface="FlandersArtSans-Regular" panose="00000500000000000000" pitchFamily="50" charset="0"/>
            </a:endParaRPr>
          </a:p>
        </p:txBody>
      </p:sp>
      <p:sp>
        <p:nvSpPr>
          <p:cNvPr id="11" name="Titel 4">
            <a:extLst>
              <a:ext uri="{FF2B5EF4-FFF2-40B4-BE49-F238E27FC236}">
                <a16:creationId xmlns:a16="http://schemas.microsoft.com/office/drawing/2014/main" id="{FF6F9852-3B14-C9F8-50AE-1B820B341944}"/>
              </a:ext>
            </a:extLst>
          </p:cNvPr>
          <p:cNvSpPr txBox="1">
            <a:spLocks/>
          </p:cNvSpPr>
          <p:nvPr/>
        </p:nvSpPr>
        <p:spPr>
          <a:xfrm>
            <a:off x="419452" y="2979620"/>
            <a:ext cx="11804542" cy="20736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nl-BE" sz="8000" dirty="0">
                <a:solidFill>
                  <a:schemeClr val="bg1"/>
                </a:solidFill>
                <a:effectLst>
                  <a:outerShdw blurRad="177800" dist="38100" algn="l" rotWithShape="0">
                    <a:prstClr val="black">
                      <a:alpha val="20000"/>
                    </a:prstClr>
                  </a:outerShdw>
                </a:effectLst>
                <a:latin typeface="Flanders Art Sans Medium" panose="00000600000000000000" pitchFamily="50" charset="0"/>
              </a:rPr>
              <a:t>WAT IS DE RODE DRAAD?</a:t>
            </a:r>
          </a:p>
        </p:txBody>
      </p:sp>
      <p:sp>
        <p:nvSpPr>
          <p:cNvPr id="13" name="Titel 4">
            <a:extLst>
              <a:ext uri="{FF2B5EF4-FFF2-40B4-BE49-F238E27FC236}">
                <a16:creationId xmlns:a16="http://schemas.microsoft.com/office/drawing/2014/main" id="{F503B397-9336-F691-E945-8A9C7CAFCEE9}"/>
              </a:ext>
            </a:extLst>
          </p:cNvPr>
          <p:cNvSpPr txBox="1">
            <a:spLocks/>
          </p:cNvSpPr>
          <p:nvPr/>
        </p:nvSpPr>
        <p:spPr>
          <a:xfrm>
            <a:off x="408880" y="4287040"/>
            <a:ext cx="11783120" cy="20736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nl-BE" sz="6000" dirty="0">
                <a:solidFill>
                  <a:schemeClr val="bg1"/>
                </a:solidFill>
                <a:effectLst>
                  <a:outerShdw blurRad="177800" dist="38100" algn="l" rotWithShape="0">
                    <a:prstClr val="black">
                      <a:alpha val="20000"/>
                    </a:prstClr>
                  </a:outerShdw>
                </a:effectLst>
                <a:latin typeface="Flanders Art Sans Medium" panose="00000600000000000000" pitchFamily="50" charset="0"/>
              </a:rPr>
              <a:t>Het gaat (meestal) niet over IUS!</a:t>
            </a:r>
          </a:p>
        </p:txBody>
      </p:sp>
    </p:spTree>
    <p:extLst>
      <p:ext uri="{BB962C8B-B14F-4D97-AF65-F5344CB8AC3E}">
        <p14:creationId xmlns:p14="http://schemas.microsoft.com/office/powerpoint/2010/main" val="71582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A2E39-1AB2-6540-DCAE-1E040989A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0E3D503D-2BF2-0A66-821E-33FA54CB7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965" y="525970"/>
            <a:ext cx="10242070" cy="1116000"/>
          </a:xfrm>
        </p:spPr>
        <p:txBody>
          <a:bodyPr/>
          <a:lstStyle/>
          <a:p>
            <a:r>
              <a:rPr lang="nl-BE" sz="4000" u="sng" dirty="0">
                <a:solidFill>
                  <a:srgbClr val="C04384"/>
                </a:solidFill>
                <a:latin typeface="Flanders Art Sans Medium" panose="00000600000000000000" pitchFamily="50" charset="0"/>
              </a:rPr>
              <a:t>Waarom die negatieve reacties?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C630F864-87E3-2451-D43C-104B0BCA5A72}"/>
              </a:ext>
            </a:extLst>
          </p:cNvPr>
          <p:cNvSpPr/>
          <p:nvPr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FCA6A325-5336-F184-8AE3-06D7B9A7508A}"/>
              </a:ext>
            </a:extLst>
          </p:cNvPr>
          <p:cNvSpPr txBox="1"/>
          <p:nvPr/>
        </p:nvSpPr>
        <p:spPr>
          <a:xfrm rot="16200000">
            <a:off x="-1093260" y="5387854"/>
            <a:ext cx="2570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www.vlaanderen.be/inbo</a:t>
            </a:r>
          </a:p>
        </p:txBody>
      </p:sp>
      <p:sp>
        <p:nvSpPr>
          <p:cNvPr id="12" name="Titel 8">
            <a:extLst>
              <a:ext uri="{FF2B5EF4-FFF2-40B4-BE49-F238E27FC236}">
                <a16:creationId xmlns:a16="http://schemas.microsoft.com/office/drawing/2014/main" id="{406D8FFE-8EA5-48A4-1AFF-78B32EF860D9}"/>
              </a:ext>
            </a:extLst>
          </p:cNvPr>
          <p:cNvSpPr txBox="1">
            <a:spLocks/>
          </p:cNvSpPr>
          <p:nvPr/>
        </p:nvSpPr>
        <p:spPr>
          <a:xfrm>
            <a:off x="1728000" y="2081400"/>
            <a:ext cx="9888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nl-BE" dirty="0">
              <a:latin typeface="FlandersArtSans-Regular" panose="00000500000000000000" pitchFamily="50" charset="0"/>
            </a:endParaRPr>
          </a:p>
        </p:txBody>
      </p:sp>
      <p:sp>
        <p:nvSpPr>
          <p:cNvPr id="13" name="Titel 8">
            <a:extLst>
              <a:ext uri="{FF2B5EF4-FFF2-40B4-BE49-F238E27FC236}">
                <a16:creationId xmlns:a16="http://schemas.microsoft.com/office/drawing/2014/main" id="{B69DD284-CB01-BDBF-FD50-94461D6EE643}"/>
              </a:ext>
            </a:extLst>
          </p:cNvPr>
          <p:cNvSpPr txBox="1">
            <a:spLocks/>
          </p:cNvSpPr>
          <p:nvPr/>
        </p:nvSpPr>
        <p:spPr>
          <a:xfrm>
            <a:off x="974965" y="1601402"/>
            <a:ext cx="9888000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b="0" dirty="0">
                <a:latin typeface="FlandersArtSans-Regular" panose="00000500000000000000" pitchFamily="50" charset="0"/>
              </a:rPr>
              <a:t>Mensen voelen </a:t>
            </a:r>
            <a:r>
              <a:rPr lang="nl-BE" sz="2400" dirty="0">
                <a:latin typeface="FlandersArtSans-Regular" panose="00000500000000000000" pitchFamily="50" charset="0"/>
              </a:rPr>
              <a:t>frustratie</a:t>
            </a:r>
            <a:r>
              <a:rPr lang="nl-BE" sz="2400" b="0" dirty="0">
                <a:latin typeface="FlandersArtSans-Regular" panose="00000500000000000000" pitchFamily="50" charset="0"/>
              </a:rPr>
              <a:t>, </a:t>
            </a:r>
            <a:r>
              <a:rPr lang="nl-BE" sz="2400" dirty="0">
                <a:latin typeface="FlandersArtSans-Regular" panose="00000500000000000000" pitchFamily="50" charset="0"/>
              </a:rPr>
              <a:t>onmacht, vertrouwensbreuk, …</a:t>
            </a:r>
            <a:r>
              <a:rPr lang="nl-BE" sz="2400" b="0" dirty="0">
                <a:latin typeface="FlandersArtSans-Regular" panose="00000500000000000000" pitchFamily="50" charset="0"/>
              </a:rPr>
              <a:t>  </a:t>
            </a:r>
          </a:p>
        </p:txBody>
      </p:sp>
      <p:sp>
        <p:nvSpPr>
          <p:cNvPr id="14" name="Titel 8">
            <a:extLst>
              <a:ext uri="{FF2B5EF4-FFF2-40B4-BE49-F238E27FC236}">
                <a16:creationId xmlns:a16="http://schemas.microsoft.com/office/drawing/2014/main" id="{34BABEF0-E452-8633-3033-48DB6468131A}"/>
              </a:ext>
            </a:extLst>
          </p:cNvPr>
          <p:cNvSpPr txBox="1">
            <a:spLocks/>
          </p:cNvSpPr>
          <p:nvPr/>
        </p:nvSpPr>
        <p:spPr>
          <a:xfrm>
            <a:off x="974965" y="2680079"/>
            <a:ext cx="9888000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b="0" dirty="0">
                <a:latin typeface="FlandersArtSans-Regular" panose="00000500000000000000" pitchFamily="50" charset="0"/>
              </a:rPr>
              <a:t>Sociale media: </a:t>
            </a:r>
            <a:r>
              <a:rPr lang="nl-BE" sz="2400" dirty="0">
                <a:latin typeface="FlandersArtSans-Regular" panose="00000500000000000000" pitchFamily="50" charset="0"/>
              </a:rPr>
              <a:t>drempel</a:t>
            </a:r>
            <a:r>
              <a:rPr lang="nl-BE" sz="2400" b="0" dirty="0">
                <a:latin typeface="FlandersArtSans-Regular" panose="00000500000000000000" pitchFamily="50" charset="0"/>
              </a:rPr>
              <a:t> om kwaadheid te uiten is </a:t>
            </a:r>
            <a:r>
              <a:rPr lang="nl-BE" sz="2400" dirty="0">
                <a:latin typeface="FlandersArtSans-Regular" panose="00000500000000000000" pitchFamily="50" charset="0"/>
              </a:rPr>
              <a:t>lager</a:t>
            </a:r>
            <a:r>
              <a:rPr lang="nl-BE" sz="2400" b="0" dirty="0">
                <a:latin typeface="FlandersArtSans-Regular" panose="00000500000000000000" pitchFamily="50" charset="0"/>
              </a:rPr>
              <a:t>, zeker anoniem</a:t>
            </a:r>
          </a:p>
        </p:txBody>
      </p:sp>
      <p:sp>
        <p:nvSpPr>
          <p:cNvPr id="15" name="Titel 8">
            <a:extLst>
              <a:ext uri="{FF2B5EF4-FFF2-40B4-BE49-F238E27FC236}">
                <a16:creationId xmlns:a16="http://schemas.microsoft.com/office/drawing/2014/main" id="{6388A7AC-1CB0-CF05-FF67-584A32BCAD62}"/>
              </a:ext>
            </a:extLst>
          </p:cNvPr>
          <p:cNvSpPr txBox="1">
            <a:spLocks/>
          </p:cNvSpPr>
          <p:nvPr/>
        </p:nvSpPr>
        <p:spPr>
          <a:xfrm>
            <a:off x="974965" y="3758756"/>
            <a:ext cx="9888000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b="0" dirty="0">
                <a:latin typeface="FlandersArtSans-Regular" panose="00000500000000000000" pitchFamily="50" charset="0"/>
              </a:rPr>
              <a:t>IUS: goede </a:t>
            </a:r>
            <a:r>
              <a:rPr lang="nl-BE" sz="2400" dirty="0">
                <a:latin typeface="FlandersArtSans-Regular" panose="00000500000000000000" pitchFamily="50" charset="0"/>
              </a:rPr>
              <a:t>bliksemafleider </a:t>
            </a:r>
            <a:r>
              <a:rPr lang="nl-BE" sz="2400" b="0" dirty="0">
                <a:latin typeface="FlandersArtSans-Regular" panose="00000500000000000000" pitchFamily="50" charset="0"/>
              </a:rPr>
              <a:t>– lijkt aan veel thema’s te raken </a:t>
            </a:r>
          </a:p>
        </p:txBody>
      </p:sp>
      <p:sp>
        <p:nvSpPr>
          <p:cNvPr id="10" name="Titel 8">
            <a:extLst>
              <a:ext uri="{FF2B5EF4-FFF2-40B4-BE49-F238E27FC236}">
                <a16:creationId xmlns:a16="http://schemas.microsoft.com/office/drawing/2014/main" id="{8CA0D4E3-6C4A-29AE-E9C1-2FEDE6CBE623}"/>
              </a:ext>
            </a:extLst>
          </p:cNvPr>
          <p:cNvSpPr txBox="1">
            <a:spLocks/>
          </p:cNvSpPr>
          <p:nvPr/>
        </p:nvSpPr>
        <p:spPr>
          <a:xfrm>
            <a:off x="974965" y="4837433"/>
            <a:ext cx="9286635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b="0" dirty="0">
                <a:latin typeface="FlandersArtSans-Regular" panose="00000500000000000000" pitchFamily="50" charset="0"/>
              </a:rPr>
              <a:t>Maar op tal van topics </a:t>
            </a:r>
            <a:r>
              <a:rPr lang="nl-BE" sz="2400" dirty="0">
                <a:latin typeface="FlandersArtSans-Regular" panose="00000500000000000000" pitchFamily="50" charset="0"/>
              </a:rPr>
              <a:t>zelfde</a:t>
            </a:r>
            <a:r>
              <a:rPr lang="nl-BE" sz="2400" b="0" dirty="0">
                <a:latin typeface="FlandersArtSans-Regular" panose="00000500000000000000" pitchFamily="50" charset="0"/>
              </a:rPr>
              <a:t> of </a:t>
            </a:r>
            <a:r>
              <a:rPr lang="nl-BE" sz="2400" dirty="0">
                <a:latin typeface="FlandersArtSans-Regular" panose="00000500000000000000" pitchFamily="50" charset="0"/>
              </a:rPr>
              <a:t>gelijkaardige</a:t>
            </a:r>
            <a:r>
              <a:rPr lang="nl-BE" sz="2400" b="0" dirty="0">
                <a:latin typeface="FlandersArtSans-Regular" panose="00000500000000000000" pitchFamily="50" charset="0"/>
              </a:rPr>
              <a:t> reacties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888C1E7-E221-B81C-F9B2-816772C533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621" t="27112" r="28187" b="35863"/>
          <a:stretch>
            <a:fillRect/>
          </a:stretch>
        </p:blipFill>
        <p:spPr>
          <a:xfrm>
            <a:off x="8375650" y="3020044"/>
            <a:ext cx="3771900" cy="39392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714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38B13-22FA-F942-CD92-F5DDCFBC4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86A139FF-12E7-4AA3-1262-99401E897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965" y="525970"/>
            <a:ext cx="10242070" cy="1116000"/>
          </a:xfrm>
        </p:spPr>
        <p:txBody>
          <a:bodyPr/>
          <a:lstStyle/>
          <a:p>
            <a:r>
              <a:rPr lang="nl-BE" sz="4000" u="sng" dirty="0">
                <a:solidFill>
                  <a:srgbClr val="C04384"/>
                </a:solidFill>
                <a:latin typeface="Flanders Art Sans Medium" panose="00000600000000000000" pitchFamily="50" charset="0"/>
              </a:rPr>
              <a:t>Waarom die negatieve reacties bij mijn post?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8C17D5B8-1A64-5DDF-7AAE-5B942847134D}"/>
              </a:ext>
            </a:extLst>
          </p:cNvPr>
          <p:cNvSpPr/>
          <p:nvPr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2BDC55B3-07A9-B919-10B6-64963114F03A}"/>
              </a:ext>
            </a:extLst>
          </p:cNvPr>
          <p:cNvSpPr txBox="1"/>
          <p:nvPr/>
        </p:nvSpPr>
        <p:spPr>
          <a:xfrm rot="16200000">
            <a:off x="-1093260" y="5387854"/>
            <a:ext cx="2570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www.vlaanderen.be/inbo</a:t>
            </a:r>
          </a:p>
        </p:txBody>
      </p:sp>
      <p:sp>
        <p:nvSpPr>
          <p:cNvPr id="12" name="Titel 8">
            <a:extLst>
              <a:ext uri="{FF2B5EF4-FFF2-40B4-BE49-F238E27FC236}">
                <a16:creationId xmlns:a16="http://schemas.microsoft.com/office/drawing/2014/main" id="{F408E00E-656A-3A26-28C4-8F8C98AAB46E}"/>
              </a:ext>
            </a:extLst>
          </p:cNvPr>
          <p:cNvSpPr txBox="1">
            <a:spLocks/>
          </p:cNvSpPr>
          <p:nvPr/>
        </p:nvSpPr>
        <p:spPr>
          <a:xfrm>
            <a:off x="1728000" y="2081400"/>
            <a:ext cx="9888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nl-BE" dirty="0">
              <a:latin typeface="FlandersArtSans-Regular" panose="00000500000000000000" pitchFamily="50" charset="0"/>
            </a:endParaRPr>
          </a:p>
        </p:txBody>
      </p:sp>
      <p:sp>
        <p:nvSpPr>
          <p:cNvPr id="13" name="Titel 8">
            <a:extLst>
              <a:ext uri="{FF2B5EF4-FFF2-40B4-BE49-F238E27FC236}">
                <a16:creationId xmlns:a16="http://schemas.microsoft.com/office/drawing/2014/main" id="{1345C3C3-62E0-9600-04DE-1DBC0E73A8E9}"/>
              </a:ext>
            </a:extLst>
          </p:cNvPr>
          <p:cNvSpPr txBox="1">
            <a:spLocks/>
          </p:cNvSpPr>
          <p:nvPr/>
        </p:nvSpPr>
        <p:spPr>
          <a:xfrm>
            <a:off x="974965" y="1601402"/>
            <a:ext cx="9888000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b="0" dirty="0">
                <a:latin typeface="FlandersArtSans-Regular" panose="00000500000000000000" pitchFamily="50" charset="0"/>
              </a:rPr>
              <a:t>Post op sociale media – bereikt geïnteresseerden: </a:t>
            </a:r>
            <a:r>
              <a:rPr lang="nl-BE" sz="2400" dirty="0">
                <a:latin typeface="FlandersArtSans-Regular" panose="00000500000000000000" pitchFamily="50" charset="0"/>
              </a:rPr>
              <a:t>bubbel</a:t>
            </a:r>
            <a:endParaRPr lang="nl-BE" sz="500" dirty="0">
              <a:latin typeface="FlandersArtSans-Regular" panose="00000500000000000000" pitchFamily="50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2000" b="1" dirty="0">
                <a:latin typeface="FlandersArtSans-Regular" panose="00000500000000000000" pitchFamily="50" charset="0"/>
              </a:rPr>
              <a:t>Kleine</a:t>
            </a:r>
            <a:r>
              <a:rPr lang="nl-BE" sz="2000" b="0" dirty="0">
                <a:latin typeface="FlandersArtSans-Regular" panose="00000500000000000000" pitchFamily="50" charset="0"/>
              </a:rPr>
              <a:t> pagina en/of </a:t>
            </a:r>
            <a:r>
              <a:rPr lang="nl-BE" sz="2000" b="1" dirty="0">
                <a:latin typeface="FlandersArtSans-Regular" panose="00000500000000000000" pitchFamily="50" charset="0"/>
              </a:rPr>
              <a:t>niche</a:t>
            </a:r>
            <a:r>
              <a:rPr lang="nl-BE" sz="2000" b="0" dirty="0">
                <a:latin typeface="FlandersArtSans-Regular" panose="00000500000000000000" pitchFamily="50" charset="0"/>
              </a:rPr>
              <a:t> onderwerp: blijft </a:t>
            </a:r>
            <a:r>
              <a:rPr lang="nl-BE" sz="2000" b="1" dirty="0">
                <a:latin typeface="FlandersArtSans-Regular" panose="00000500000000000000" pitchFamily="50" charset="0"/>
              </a:rPr>
              <a:t>binnen bubbel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l-BE" sz="2000" dirty="0">
              <a:latin typeface="FlandersArtSans-Regular" panose="00000500000000000000" pitchFamily="50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2000" b="1" dirty="0">
                <a:latin typeface="FlandersArtSans-Regular" panose="00000500000000000000" pitchFamily="50" charset="0"/>
              </a:rPr>
              <a:t>Grotere</a:t>
            </a:r>
            <a:r>
              <a:rPr lang="nl-BE" sz="2000" dirty="0">
                <a:latin typeface="FlandersArtSans-Regular" panose="00000500000000000000" pitchFamily="50" charset="0"/>
              </a:rPr>
              <a:t> pagina, </a:t>
            </a:r>
            <a:r>
              <a:rPr lang="nl-BE" sz="2000" b="1" dirty="0">
                <a:latin typeface="FlandersArtSans-Regular" panose="00000500000000000000" pitchFamily="50" charset="0"/>
              </a:rPr>
              <a:t>algemener</a:t>
            </a:r>
            <a:r>
              <a:rPr lang="nl-BE" sz="2000" dirty="0">
                <a:latin typeface="FlandersArtSans-Regular" panose="00000500000000000000" pitchFamily="50" charset="0"/>
              </a:rPr>
              <a:t> onderwerp, specifieke </a:t>
            </a:r>
            <a:r>
              <a:rPr lang="nl-BE" sz="2000" b="1" dirty="0">
                <a:latin typeface="FlandersArtSans-Regular" panose="00000500000000000000" pitchFamily="50" charset="0"/>
              </a:rPr>
              <a:t>communicatiestijl</a:t>
            </a:r>
            <a:r>
              <a:rPr lang="nl-BE" sz="2000" dirty="0">
                <a:latin typeface="FlandersArtSans-Regular" panose="00000500000000000000" pitchFamily="50" charset="0"/>
              </a:rPr>
              <a:t>: aangeraden aan </a:t>
            </a:r>
            <a:r>
              <a:rPr lang="nl-BE" sz="2000" b="1" dirty="0">
                <a:latin typeface="FlandersArtSans-Regular" panose="00000500000000000000" pitchFamily="50" charset="0"/>
              </a:rPr>
              <a:t>breder</a:t>
            </a:r>
            <a:r>
              <a:rPr lang="nl-BE" sz="2000" dirty="0">
                <a:latin typeface="FlandersArtSans-Regular" panose="00000500000000000000" pitchFamily="50" charset="0"/>
              </a:rPr>
              <a:t> publiek, ook in </a:t>
            </a:r>
            <a:r>
              <a:rPr lang="nl-BE" sz="2000" b="1" dirty="0">
                <a:latin typeface="FlandersArtSans-Regular" panose="00000500000000000000" pitchFamily="50" charset="0"/>
              </a:rPr>
              <a:t>andere bubbels</a:t>
            </a:r>
          </a:p>
        </p:txBody>
      </p:sp>
      <p:sp>
        <p:nvSpPr>
          <p:cNvPr id="10" name="Titel 8">
            <a:extLst>
              <a:ext uri="{FF2B5EF4-FFF2-40B4-BE49-F238E27FC236}">
                <a16:creationId xmlns:a16="http://schemas.microsoft.com/office/drawing/2014/main" id="{3A256F68-DC5E-C38D-C6B3-17245393E686}"/>
              </a:ext>
            </a:extLst>
          </p:cNvPr>
          <p:cNvSpPr txBox="1">
            <a:spLocks/>
          </p:cNvSpPr>
          <p:nvPr/>
        </p:nvSpPr>
        <p:spPr>
          <a:xfrm>
            <a:off x="974965" y="3656194"/>
            <a:ext cx="9286635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FlandersArtSans-Regular" panose="00000500000000000000" pitchFamily="50" charset="0"/>
              </a:rPr>
              <a:t>Interactie</a:t>
            </a:r>
            <a:r>
              <a:rPr lang="nl-BE" sz="2400" b="0" dirty="0">
                <a:latin typeface="FlandersArtSans-Regular" panose="00000500000000000000" pitchFamily="50" charset="0"/>
              </a:rPr>
              <a:t> genereert </a:t>
            </a:r>
            <a:r>
              <a:rPr lang="nl-BE" sz="2400" dirty="0">
                <a:latin typeface="FlandersArtSans-Regular" panose="00000500000000000000" pitchFamily="50" charset="0"/>
              </a:rPr>
              <a:t>bereik</a:t>
            </a:r>
            <a:r>
              <a:rPr lang="nl-BE" sz="2400" b="0" dirty="0">
                <a:latin typeface="FlandersArtSans-Regular" panose="00000500000000000000" pitchFamily="50" charset="0"/>
              </a:rPr>
              <a:t> genereert </a:t>
            </a:r>
            <a:r>
              <a:rPr lang="nl-BE" sz="2400" dirty="0">
                <a:latin typeface="FlandersArtSans-Regular" panose="00000500000000000000" pitchFamily="50" charset="0"/>
              </a:rPr>
              <a:t>meer interactie</a:t>
            </a:r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12E66723-24F2-35BF-029F-1A3C85C196CE}"/>
              </a:ext>
            </a:extLst>
          </p:cNvPr>
          <p:cNvSpPr/>
          <p:nvPr/>
        </p:nvSpPr>
        <p:spPr>
          <a:xfrm>
            <a:off x="4128346" y="2695225"/>
            <a:ext cx="3187229" cy="318722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7DC63B0-EB0B-E358-31FA-DF0AEA5A01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589" y="3099640"/>
            <a:ext cx="1896742" cy="2378398"/>
          </a:xfrm>
          <a:prstGeom prst="rect">
            <a:avLst/>
          </a:prstGeom>
        </p:spPr>
      </p:pic>
      <p:sp>
        <p:nvSpPr>
          <p:cNvPr id="16" name="Ovaal 15">
            <a:extLst>
              <a:ext uri="{FF2B5EF4-FFF2-40B4-BE49-F238E27FC236}">
                <a16:creationId xmlns:a16="http://schemas.microsoft.com/office/drawing/2014/main" id="{E6391CA9-4B09-6E94-E479-77F1B96D8630}"/>
              </a:ext>
            </a:extLst>
          </p:cNvPr>
          <p:cNvSpPr/>
          <p:nvPr/>
        </p:nvSpPr>
        <p:spPr>
          <a:xfrm>
            <a:off x="4099953" y="3309050"/>
            <a:ext cx="3187229" cy="318722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Ovaal 18">
            <a:extLst>
              <a:ext uri="{FF2B5EF4-FFF2-40B4-BE49-F238E27FC236}">
                <a16:creationId xmlns:a16="http://schemas.microsoft.com/office/drawing/2014/main" id="{2C7C4C10-296E-AD21-B13F-317963623AA0}"/>
              </a:ext>
            </a:extLst>
          </p:cNvPr>
          <p:cNvSpPr/>
          <p:nvPr/>
        </p:nvSpPr>
        <p:spPr>
          <a:xfrm rot="3192057">
            <a:off x="7287992" y="2945158"/>
            <a:ext cx="1288865" cy="142824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Ovaal 19">
            <a:extLst>
              <a:ext uri="{FF2B5EF4-FFF2-40B4-BE49-F238E27FC236}">
                <a16:creationId xmlns:a16="http://schemas.microsoft.com/office/drawing/2014/main" id="{6AA1D2D4-AA25-76F9-331C-E43821A4AAF0}"/>
              </a:ext>
            </a:extLst>
          </p:cNvPr>
          <p:cNvSpPr/>
          <p:nvPr/>
        </p:nvSpPr>
        <p:spPr>
          <a:xfrm rot="6249327">
            <a:off x="7410699" y="5419477"/>
            <a:ext cx="999506" cy="1284989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2709F322-6F31-8E6D-C862-9CDFF73C98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908" y="3769956"/>
            <a:ext cx="2978532" cy="2265418"/>
          </a:xfrm>
          <a:prstGeom prst="rect">
            <a:avLst/>
          </a:prstGeom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B7BE4E86-FF8D-25F6-C7A2-6016638679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395" y="3400590"/>
            <a:ext cx="2270957" cy="236240"/>
          </a:xfrm>
          <a:prstGeom prst="rect">
            <a:avLst/>
          </a:prstGeom>
        </p:spPr>
      </p:pic>
      <p:pic>
        <p:nvPicPr>
          <p:cNvPr id="38" name="Afbeelding 37">
            <a:extLst>
              <a:ext uri="{FF2B5EF4-FFF2-40B4-BE49-F238E27FC236}">
                <a16:creationId xmlns:a16="http://schemas.microsoft.com/office/drawing/2014/main" id="{29183D8D-C21B-1D10-AD2C-903C3AC02B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298" y="5963950"/>
            <a:ext cx="1912786" cy="22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42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6" grpId="0" animBg="1"/>
      <p:bldP spid="16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C0825-9516-A9B8-3264-636306E89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C75F9901-EB76-B1A7-DF6D-AEF735F3B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965" y="525970"/>
            <a:ext cx="10242070" cy="1116000"/>
          </a:xfrm>
        </p:spPr>
        <p:txBody>
          <a:bodyPr/>
          <a:lstStyle/>
          <a:p>
            <a:r>
              <a:rPr lang="nl-BE" sz="4000" u="sng" dirty="0">
                <a:solidFill>
                  <a:srgbClr val="C04384"/>
                </a:solidFill>
                <a:latin typeface="Flanders Art Sans Medium" panose="00000600000000000000" pitchFamily="50" charset="0"/>
              </a:rPr>
              <a:t>Waarom die negatieve reacties bij mijn post?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601EE942-0898-5BAB-4045-65829632979D}"/>
              </a:ext>
            </a:extLst>
          </p:cNvPr>
          <p:cNvSpPr/>
          <p:nvPr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F3543E02-5848-A1D8-1132-C3B720A5F83F}"/>
              </a:ext>
            </a:extLst>
          </p:cNvPr>
          <p:cNvSpPr txBox="1"/>
          <p:nvPr/>
        </p:nvSpPr>
        <p:spPr>
          <a:xfrm rot="16200000">
            <a:off x="-1093260" y="5387854"/>
            <a:ext cx="2570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www.vlaanderen.be/inbo</a:t>
            </a:r>
          </a:p>
        </p:txBody>
      </p:sp>
      <p:sp>
        <p:nvSpPr>
          <p:cNvPr id="12" name="Titel 8">
            <a:extLst>
              <a:ext uri="{FF2B5EF4-FFF2-40B4-BE49-F238E27FC236}">
                <a16:creationId xmlns:a16="http://schemas.microsoft.com/office/drawing/2014/main" id="{7750826A-6F86-4510-D190-803639DBD3B5}"/>
              </a:ext>
            </a:extLst>
          </p:cNvPr>
          <p:cNvSpPr txBox="1">
            <a:spLocks/>
          </p:cNvSpPr>
          <p:nvPr/>
        </p:nvSpPr>
        <p:spPr>
          <a:xfrm>
            <a:off x="1728000" y="2081400"/>
            <a:ext cx="9888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nl-BE" dirty="0">
              <a:latin typeface="FlandersArtSans-Regular" panose="00000500000000000000" pitchFamily="50" charset="0"/>
            </a:endParaRPr>
          </a:p>
        </p:txBody>
      </p:sp>
      <p:sp>
        <p:nvSpPr>
          <p:cNvPr id="13" name="Titel 8">
            <a:extLst>
              <a:ext uri="{FF2B5EF4-FFF2-40B4-BE49-F238E27FC236}">
                <a16:creationId xmlns:a16="http://schemas.microsoft.com/office/drawing/2014/main" id="{DB65FAC6-976F-4F36-C5B9-F0FA3AEEBEA7}"/>
              </a:ext>
            </a:extLst>
          </p:cNvPr>
          <p:cNvSpPr txBox="1">
            <a:spLocks/>
          </p:cNvSpPr>
          <p:nvPr/>
        </p:nvSpPr>
        <p:spPr>
          <a:xfrm>
            <a:off x="974965" y="1601402"/>
            <a:ext cx="9888000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b="0" dirty="0">
                <a:latin typeface="FlandersArtSans-Regular" panose="00000500000000000000" pitchFamily="50" charset="0"/>
              </a:rPr>
              <a:t>Post op sociale media – bereikt geïnteresseerden: </a:t>
            </a:r>
            <a:r>
              <a:rPr lang="nl-BE" sz="2400" dirty="0">
                <a:latin typeface="FlandersArtSans-Regular" panose="00000500000000000000" pitchFamily="50" charset="0"/>
              </a:rPr>
              <a:t>bubbel</a:t>
            </a:r>
            <a:endParaRPr lang="nl-BE" sz="500" dirty="0">
              <a:latin typeface="FlandersArtSans-Regular" panose="00000500000000000000" pitchFamily="50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2000" b="1" dirty="0">
                <a:latin typeface="FlandersArtSans-Regular" panose="00000500000000000000" pitchFamily="50" charset="0"/>
              </a:rPr>
              <a:t>Kleine</a:t>
            </a:r>
            <a:r>
              <a:rPr lang="nl-BE" sz="2000" b="0" dirty="0">
                <a:latin typeface="FlandersArtSans-Regular" panose="00000500000000000000" pitchFamily="50" charset="0"/>
              </a:rPr>
              <a:t> pagina en/of </a:t>
            </a:r>
            <a:r>
              <a:rPr lang="nl-BE" sz="2000" b="1" dirty="0">
                <a:latin typeface="FlandersArtSans-Regular" panose="00000500000000000000" pitchFamily="50" charset="0"/>
              </a:rPr>
              <a:t>niche</a:t>
            </a:r>
            <a:r>
              <a:rPr lang="nl-BE" sz="2000" b="0" dirty="0">
                <a:latin typeface="FlandersArtSans-Regular" panose="00000500000000000000" pitchFamily="50" charset="0"/>
              </a:rPr>
              <a:t> onderwerp: blijft </a:t>
            </a:r>
            <a:r>
              <a:rPr lang="nl-BE" sz="2000" b="1" dirty="0">
                <a:latin typeface="FlandersArtSans-Regular" panose="00000500000000000000" pitchFamily="50" charset="0"/>
              </a:rPr>
              <a:t>binnen bubbel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l-BE" sz="2000" dirty="0">
              <a:latin typeface="FlandersArtSans-Regular" panose="00000500000000000000" pitchFamily="50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2000" b="1" dirty="0">
                <a:latin typeface="FlandersArtSans-Regular" panose="00000500000000000000" pitchFamily="50" charset="0"/>
              </a:rPr>
              <a:t>Grotere</a:t>
            </a:r>
            <a:r>
              <a:rPr lang="nl-BE" sz="2000" dirty="0">
                <a:latin typeface="FlandersArtSans-Regular" panose="00000500000000000000" pitchFamily="50" charset="0"/>
              </a:rPr>
              <a:t> pagina, </a:t>
            </a:r>
            <a:r>
              <a:rPr lang="nl-BE" sz="2000" b="1" dirty="0">
                <a:latin typeface="FlandersArtSans-Regular" panose="00000500000000000000" pitchFamily="50" charset="0"/>
              </a:rPr>
              <a:t>algemener</a:t>
            </a:r>
            <a:r>
              <a:rPr lang="nl-BE" sz="2000" dirty="0">
                <a:latin typeface="FlandersArtSans-Regular" panose="00000500000000000000" pitchFamily="50" charset="0"/>
              </a:rPr>
              <a:t> onderwerp, specifieke </a:t>
            </a:r>
            <a:r>
              <a:rPr lang="nl-BE" sz="2000" b="1" dirty="0">
                <a:latin typeface="FlandersArtSans-Regular" panose="00000500000000000000" pitchFamily="50" charset="0"/>
              </a:rPr>
              <a:t>communicatiestijl</a:t>
            </a:r>
            <a:r>
              <a:rPr lang="nl-BE" sz="2000" dirty="0">
                <a:latin typeface="FlandersArtSans-Regular" panose="00000500000000000000" pitchFamily="50" charset="0"/>
              </a:rPr>
              <a:t>: aangeraden aan </a:t>
            </a:r>
            <a:r>
              <a:rPr lang="nl-BE" sz="2000" b="1" dirty="0">
                <a:latin typeface="FlandersArtSans-Regular" panose="00000500000000000000" pitchFamily="50" charset="0"/>
              </a:rPr>
              <a:t>breder</a:t>
            </a:r>
            <a:r>
              <a:rPr lang="nl-BE" sz="2000" dirty="0">
                <a:latin typeface="FlandersArtSans-Regular" panose="00000500000000000000" pitchFamily="50" charset="0"/>
              </a:rPr>
              <a:t> publiek, ook in </a:t>
            </a:r>
            <a:r>
              <a:rPr lang="nl-BE" sz="2000" b="1" dirty="0">
                <a:latin typeface="FlandersArtSans-Regular" panose="00000500000000000000" pitchFamily="50" charset="0"/>
              </a:rPr>
              <a:t>andere bubbels</a:t>
            </a:r>
          </a:p>
        </p:txBody>
      </p:sp>
      <p:sp>
        <p:nvSpPr>
          <p:cNvPr id="10" name="Titel 8">
            <a:extLst>
              <a:ext uri="{FF2B5EF4-FFF2-40B4-BE49-F238E27FC236}">
                <a16:creationId xmlns:a16="http://schemas.microsoft.com/office/drawing/2014/main" id="{9B87ADB4-D0B3-D889-4E54-0DD82F9CECC8}"/>
              </a:ext>
            </a:extLst>
          </p:cNvPr>
          <p:cNvSpPr txBox="1">
            <a:spLocks/>
          </p:cNvSpPr>
          <p:nvPr/>
        </p:nvSpPr>
        <p:spPr>
          <a:xfrm>
            <a:off x="974965" y="3656194"/>
            <a:ext cx="9286635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FlandersArtSans-Regular" panose="00000500000000000000" pitchFamily="50" charset="0"/>
              </a:rPr>
              <a:t>Interactie</a:t>
            </a:r>
            <a:r>
              <a:rPr lang="nl-BE" sz="2400" b="0" dirty="0">
                <a:latin typeface="FlandersArtSans-Regular" panose="00000500000000000000" pitchFamily="50" charset="0"/>
              </a:rPr>
              <a:t> genereert </a:t>
            </a:r>
            <a:r>
              <a:rPr lang="nl-BE" sz="2400" dirty="0">
                <a:latin typeface="FlandersArtSans-Regular" panose="00000500000000000000" pitchFamily="50" charset="0"/>
              </a:rPr>
              <a:t>bereik</a:t>
            </a:r>
            <a:r>
              <a:rPr lang="nl-BE" sz="2400" b="0" dirty="0">
                <a:latin typeface="FlandersArtSans-Regular" panose="00000500000000000000" pitchFamily="50" charset="0"/>
              </a:rPr>
              <a:t> genereert </a:t>
            </a:r>
            <a:r>
              <a:rPr lang="nl-BE" sz="2400" dirty="0">
                <a:latin typeface="FlandersArtSans-Regular" panose="00000500000000000000" pitchFamily="50" charset="0"/>
              </a:rPr>
              <a:t>meer interactie</a:t>
            </a:r>
          </a:p>
        </p:txBody>
      </p:sp>
      <p:sp>
        <p:nvSpPr>
          <p:cNvPr id="43" name="Ovaal 42">
            <a:extLst>
              <a:ext uri="{FF2B5EF4-FFF2-40B4-BE49-F238E27FC236}">
                <a16:creationId xmlns:a16="http://schemas.microsoft.com/office/drawing/2014/main" id="{5F995365-139B-59F9-2F6E-B505867562E7}"/>
              </a:ext>
            </a:extLst>
          </p:cNvPr>
          <p:cNvSpPr/>
          <p:nvPr/>
        </p:nvSpPr>
        <p:spPr>
          <a:xfrm rot="20588876">
            <a:off x="3484199" y="5750135"/>
            <a:ext cx="2797502" cy="54327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9" name="Ovaal 48">
            <a:extLst>
              <a:ext uri="{FF2B5EF4-FFF2-40B4-BE49-F238E27FC236}">
                <a16:creationId xmlns:a16="http://schemas.microsoft.com/office/drawing/2014/main" id="{CC0C3C1B-D29D-276E-B96A-5F569B67C62C}"/>
              </a:ext>
            </a:extLst>
          </p:cNvPr>
          <p:cNvSpPr/>
          <p:nvPr/>
        </p:nvSpPr>
        <p:spPr>
          <a:xfrm rot="3950421">
            <a:off x="5329346" y="5089672"/>
            <a:ext cx="442008" cy="1468728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44" name="Ovaal 43">
            <a:extLst>
              <a:ext uri="{FF2B5EF4-FFF2-40B4-BE49-F238E27FC236}">
                <a16:creationId xmlns:a16="http://schemas.microsoft.com/office/drawing/2014/main" id="{9DCD12E3-0A74-B355-5753-D7CA8989FF59}"/>
              </a:ext>
            </a:extLst>
          </p:cNvPr>
          <p:cNvSpPr/>
          <p:nvPr/>
        </p:nvSpPr>
        <p:spPr>
          <a:xfrm rot="3755113">
            <a:off x="6813996" y="3554998"/>
            <a:ext cx="858684" cy="275909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7" name="Afbeelding 66">
            <a:extLst>
              <a:ext uri="{FF2B5EF4-FFF2-40B4-BE49-F238E27FC236}">
                <a16:creationId xmlns:a16="http://schemas.microsoft.com/office/drawing/2014/main" id="{F2223663-227F-3386-0B5B-BBB697FD72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" t="2805" r="1011" b="28996"/>
          <a:stretch>
            <a:fillRect/>
          </a:stretch>
        </p:blipFill>
        <p:spPr>
          <a:xfrm>
            <a:off x="3297343" y="4069383"/>
            <a:ext cx="5822434" cy="2375381"/>
          </a:xfrm>
          <a:prstGeom prst="rect">
            <a:avLst/>
          </a:prstGeom>
        </p:spPr>
      </p:pic>
      <p:pic>
        <p:nvPicPr>
          <p:cNvPr id="53" name="Afbeelding 52">
            <a:extLst>
              <a:ext uri="{FF2B5EF4-FFF2-40B4-BE49-F238E27FC236}">
                <a16:creationId xmlns:a16="http://schemas.microsoft.com/office/drawing/2014/main" id="{7CBD10B9-56D4-5E9C-3CA5-7D0C638402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556" y="5431934"/>
            <a:ext cx="2122585" cy="107643"/>
          </a:xfrm>
          <a:prstGeom prst="rect">
            <a:avLst/>
          </a:prstGeom>
        </p:spPr>
      </p:pic>
      <p:pic>
        <p:nvPicPr>
          <p:cNvPr id="55" name="Afbeelding 54">
            <a:extLst>
              <a:ext uri="{FF2B5EF4-FFF2-40B4-BE49-F238E27FC236}">
                <a16:creationId xmlns:a16="http://schemas.microsoft.com/office/drawing/2014/main" id="{50C28B6D-0E4A-2D13-981E-A630B02B15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171" y="5612472"/>
            <a:ext cx="1232217" cy="81604"/>
          </a:xfrm>
          <a:prstGeom prst="rect">
            <a:avLst/>
          </a:prstGeom>
        </p:spPr>
      </p:pic>
      <p:pic>
        <p:nvPicPr>
          <p:cNvPr id="69" name="Afbeelding 68">
            <a:extLst>
              <a:ext uri="{FF2B5EF4-FFF2-40B4-BE49-F238E27FC236}">
                <a16:creationId xmlns:a16="http://schemas.microsoft.com/office/drawing/2014/main" id="{0801F1F1-1639-D03C-154E-5664FC5A5E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929" b="28993"/>
          <a:stretch>
            <a:fillRect/>
          </a:stretch>
        </p:blipFill>
        <p:spPr>
          <a:xfrm>
            <a:off x="3165199" y="3971610"/>
            <a:ext cx="3072100" cy="2473154"/>
          </a:xfrm>
          <a:prstGeom prst="rect">
            <a:avLst/>
          </a:prstGeom>
        </p:spPr>
      </p:pic>
      <p:pic>
        <p:nvPicPr>
          <p:cNvPr id="51" name="Afbeelding 50">
            <a:extLst>
              <a:ext uri="{FF2B5EF4-FFF2-40B4-BE49-F238E27FC236}">
                <a16:creationId xmlns:a16="http://schemas.microsoft.com/office/drawing/2014/main" id="{90E85E23-E147-CD2A-A4E0-8B4D35696C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161" y="6109553"/>
            <a:ext cx="1572871" cy="89974"/>
          </a:xfrm>
          <a:prstGeom prst="rect">
            <a:avLst/>
          </a:prstGeom>
        </p:spPr>
      </p:pic>
      <p:pic>
        <p:nvPicPr>
          <p:cNvPr id="71" name="Afbeelding 70">
            <a:extLst>
              <a:ext uri="{FF2B5EF4-FFF2-40B4-BE49-F238E27FC236}">
                <a16:creationId xmlns:a16="http://schemas.microsoft.com/office/drawing/2014/main" id="{D6EAC8CF-98FD-1981-C7A5-4E155DFD5E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652" y="3971610"/>
            <a:ext cx="6015361" cy="3483002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A84B8618-587A-27FD-97EE-A3CDC82FDE11}"/>
              </a:ext>
            </a:extLst>
          </p:cNvPr>
          <p:cNvSpPr txBox="1"/>
          <p:nvPr/>
        </p:nvSpPr>
        <p:spPr>
          <a:xfrm rot="16200000">
            <a:off x="2955022" y="4303220"/>
            <a:ext cx="802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latin typeface="Flanders Art Sans Medium" panose="00000600000000000000" pitchFamily="50" charset="0"/>
              </a:rPr>
              <a:t>Bereik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9F97F06-1193-6A4B-409B-C024FF3ECB30}"/>
              </a:ext>
            </a:extLst>
          </p:cNvPr>
          <p:cNvSpPr txBox="1"/>
          <p:nvPr/>
        </p:nvSpPr>
        <p:spPr>
          <a:xfrm>
            <a:off x="8306995" y="6390848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latin typeface="Flanders Art Sans Medium" panose="00000600000000000000" pitchFamily="50" charset="0"/>
              </a:rPr>
              <a:t>Tijd</a:t>
            </a:r>
          </a:p>
        </p:txBody>
      </p:sp>
    </p:spTree>
    <p:extLst>
      <p:ext uri="{BB962C8B-B14F-4D97-AF65-F5344CB8AC3E}">
        <p14:creationId xmlns:p14="http://schemas.microsoft.com/office/powerpoint/2010/main" val="71192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9" grpId="0" animBg="1"/>
      <p:bldP spid="44" grpId="0" animBg="1"/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DEDF5-4B81-071B-6630-900C4B3A3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436E3E05-4094-5716-64DD-DFCAA9F73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965" y="525970"/>
            <a:ext cx="10242070" cy="1116000"/>
          </a:xfrm>
        </p:spPr>
        <p:txBody>
          <a:bodyPr/>
          <a:lstStyle/>
          <a:p>
            <a:r>
              <a:rPr lang="nl-BE" sz="4000" u="sng" dirty="0">
                <a:solidFill>
                  <a:srgbClr val="C04384"/>
                </a:solidFill>
                <a:latin typeface="Flanders Art Sans Medium" panose="00000600000000000000" pitchFamily="50" charset="0"/>
              </a:rPr>
              <a:t>Hoe ga je er mee om? - Reactief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01D90426-E5DF-24E5-48DC-BFDB5C9F3462}"/>
              </a:ext>
            </a:extLst>
          </p:cNvPr>
          <p:cNvSpPr/>
          <p:nvPr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29BE862D-AC99-54AE-7972-BD828811A09E}"/>
              </a:ext>
            </a:extLst>
          </p:cNvPr>
          <p:cNvSpPr txBox="1"/>
          <p:nvPr/>
        </p:nvSpPr>
        <p:spPr>
          <a:xfrm rot="16200000">
            <a:off x="-1093260" y="5387854"/>
            <a:ext cx="2570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www.vlaanderen.be/inbo</a:t>
            </a:r>
          </a:p>
        </p:txBody>
      </p:sp>
      <p:sp>
        <p:nvSpPr>
          <p:cNvPr id="12" name="Titel 8">
            <a:extLst>
              <a:ext uri="{FF2B5EF4-FFF2-40B4-BE49-F238E27FC236}">
                <a16:creationId xmlns:a16="http://schemas.microsoft.com/office/drawing/2014/main" id="{304531AD-5A38-CB01-1711-325E91EBB1A3}"/>
              </a:ext>
            </a:extLst>
          </p:cNvPr>
          <p:cNvSpPr txBox="1">
            <a:spLocks/>
          </p:cNvSpPr>
          <p:nvPr/>
        </p:nvSpPr>
        <p:spPr>
          <a:xfrm>
            <a:off x="1728000" y="2081400"/>
            <a:ext cx="9888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nl-BE" dirty="0">
              <a:latin typeface="FlandersArtSans-Regular" panose="00000500000000000000" pitchFamily="50" charset="0"/>
            </a:endParaRPr>
          </a:p>
        </p:txBody>
      </p:sp>
      <p:sp>
        <p:nvSpPr>
          <p:cNvPr id="13" name="Titel 8">
            <a:extLst>
              <a:ext uri="{FF2B5EF4-FFF2-40B4-BE49-F238E27FC236}">
                <a16:creationId xmlns:a16="http://schemas.microsoft.com/office/drawing/2014/main" id="{DE604FB9-D9D5-205D-61B4-E125C6FBDAA0}"/>
              </a:ext>
            </a:extLst>
          </p:cNvPr>
          <p:cNvSpPr txBox="1">
            <a:spLocks/>
          </p:cNvSpPr>
          <p:nvPr/>
        </p:nvSpPr>
        <p:spPr>
          <a:xfrm>
            <a:off x="974965" y="1353199"/>
            <a:ext cx="9888000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b="0" dirty="0">
                <a:latin typeface="FlandersArtSans-Regular" panose="00000500000000000000" pitchFamily="50" charset="0"/>
              </a:rPr>
              <a:t>Is </a:t>
            </a:r>
            <a:r>
              <a:rPr lang="nl-BE" sz="2400" dirty="0">
                <a:latin typeface="FlandersArtSans-Regular" panose="00000500000000000000" pitchFamily="50" charset="0"/>
              </a:rPr>
              <a:t>ingrijpen</a:t>
            </a:r>
            <a:r>
              <a:rPr lang="nl-BE" sz="2400" b="0" dirty="0">
                <a:latin typeface="FlandersArtSans-Regular" panose="00000500000000000000" pitchFamily="50" charset="0"/>
              </a:rPr>
              <a:t> </a:t>
            </a:r>
            <a:r>
              <a:rPr lang="nl-BE" sz="2400" dirty="0">
                <a:latin typeface="FlandersArtSans-Regular" panose="00000500000000000000" pitchFamily="50" charset="0"/>
              </a:rPr>
              <a:t>nodig</a:t>
            </a:r>
            <a:r>
              <a:rPr lang="nl-BE" sz="2400" b="0" dirty="0">
                <a:latin typeface="FlandersArtSans-Regular" panose="00000500000000000000" pitchFamily="50" charset="0"/>
              </a:rPr>
              <a:t>?</a:t>
            </a:r>
            <a:endParaRPr lang="nl-BE" sz="500" b="0" dirty="0">
              <a:latin typeface="FlandersArtSans-Regular" panose="00000500000000000000" pitchFamily="50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2000" b="1" dirty="0">
                <a:latin typeface="FlandersArtSans-Regular" panose="00000500000000000000" pitchFamily="50" charset="0"/>
              </a:rPr>
              <a:t>Interactie</a:t>
            </a:r>
            <a:r>
              <a:rPr lang="nl-BE" sz="2000" dirty="0">
                <a:latin typeface="FlandersArtSans-Regular" panose="00000500000000000000" pitchFamily="50" charset="0"/>
              </a:rPr>
              <a:t> vergroot </a:t>
            </a:r>
            <a:r>
              <a:rPr lang="nl-BE" sz="2000" b="1" dirty="0">
                <a:latin typeface="FlandersArtSans-Regular" panose="00000500000000000000" pitchFamily="50" charset="0"/>
              </a:rPr>
              <a:t>bereik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2000" b="1" dirty="0">
                <a:latin typeface="FlandersArtSans-Regular" panose="00000500000000000000" pitchFamily="50" charset="0"/>
              </a:rPr>
              <a:t>Discussie</a:t>
            </a:r>
            <a:r>
              <a:rPr lang="nl-BE" sz="2000" dirty="0">
                <a:latin typeface="FlandersArtSans-Regular" panose="00000500000000000000" pitchFamily="50" charset="0"/>
              </a:rPr>
              <a:t> moet </a:t>
            </a:r>
            <a:r>
              <a:rPr lang="nl-BE" sz="2000" b="1" dirty="0">
                <a:latin typeface="FlandersArtSans-Regular" panose="00000500000000000000" pitchFamily="50" charset="0"/>
              </a:rPr>
              <a:t>mogelijk</a:t>
            </a:r>
            <a:r>
              <a:rPr lang="nl-BE" sz="2000" dirty="0">
                <a:latin typeface="FlandersArtSans-Regular" panose="00000500000000000000" pitchFamily="50" charset="0"/>
              </a:rPr>
              <a:t> zijn (vrijheid van meningsuiting, overheid)</a:t>
            </a:r>
            <a:endParaRPr lang="nl-BE" sz="2000" b="0" dirty="0">
              <a:latin typeface="FlandersArtSans-Regular" panose="00000500000000000000" pitchFamily="50" charset="0"/>
            </a:endParaRPr>
          </a:p>
        </p:txBody>
      </p:sp>
      <p:sp>
        <p:nvSpPr>
          <p:cNvPr id="14" name="Titel 8">
            <a:extLst>
              <a:ext uri="{FF2B5EF4-FFF2-40B4-BE49-F238E27FC236}">
                <a16:creationId xmlns:a16="http://schemas.microsoft.com/office/drawing/2014/main" id="{9656F89C-23E8-4919-5C22-05E926C1FC04}"/>
              </a:ext>
            </a:extLst>
          </p:cNvPr>
          <p:cNvSpPr txBox="1">
            <a:spLocks/>
          </p:cNvSpPr>
          <p:nvPr/>
        </p:nvSpPr>
        <p:spPr>
          <a:xfrm>
            <a:off x="974965" y="2539329"/>
            <a:ext cx="9888000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b="0" dirty="0">
                <a:latin typeface="FlandersArtSans-Regular" panose="00000500000000000000" pitchFamily="50" charset="0"/>
              </a:rPr>
              <a:t>Stel </a:t>
            </a:r>
            <a:r>
              <a:rPr lang="nl-BE" sz="2400" dirty="0">
                <a:latin typeface="FlandersArtSans-Regular" panose="00000500000000000000" pitchFamily="50" charset="0"/>
              </a:rPr>
              <a:t>regels </a:t>
            </a:r>
            <a:r>
              <a:rPr lang="nl-BE" sz="2400" b="0" dirty="0">
                <a:latin typeface="FlandersArtSans-Regular" panose="00000500000000000000" pitchFamily="50" charset="0"/>
              </a:rPr>
              <a:t>op: drempels en antwoorden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2000" b="1" dirty="0">
                <a:latin typeface="FlandersArtSans-Regular" panose="00000500000000000000" pitchFamily="50" charset="0"/>
              </a:rPr>
              <a:t>Discussie</a:t>
            </a:r>
            <a:r>
              <a:rPr lang="nl-BE" sz="2000" dirty="0">
                <a:latin typeface="FlandersArtSans-Regular" panose="00000500000000000000" pitchFamily="50" charset="0"/>
              </a:rPr>
              <a:t>, extra </a:t>
            </a:r>
            <a:r>
              <a:rPr lang="nl-BE" sz="2000" b="1" dirty="0">
                <a:latin typeface="FlandersArtSans-Regular" panose="00000500000000000000" pitchFamily="50" charset="0"/>
              </a:rPr>
              <a:t>vragen</a:t>
            </a:r>
            <a:r>
              <a:rPr lang="nl-BE" sz="2000" dirty="0">
                <a:latin typeface="FlandersArtSans-Regular" panose="00000500000000000000" pitchFamily="50" charset="0"/>
              </a:rPr>
              <a:t>, …: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l-BE" sz="1600" dirty="0">
                <a:latin typeface="FlandersArtSans-Regular" panose="00000500000000000000" pitchFamily="50" charset="0"/>
              </a:rPr>
              <a:t>Laat </a:t>
            </a:r>
            <a:r>
              <a:rPr lang="nl-BE" sz="1600" b="1" dirty="0">
                <a:latin typeface="FlandersArtSans-Regular" panose="00000500000000000000" pitchFamily="50" charset="0"/>
              </a:rPr>
              <a:t>anderen</a:t>
            </a:r>
            <a:r>
              <a:rPr lang="nl-BE" sz="1600" dirty="0">
                <a:latin typeface="FlandersArtSans-Regular" panose="00000500000000000000" pitchFamily="50" charset="0"/>
              </a:rPr>
              <a:t> reageren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l-BE" sz="1600" dirty="0">
                <a:latin typeface="FlandersArtSans-Regular" panose="00000500000000000000" pitchFamily="50" charset="0"/>
              </a:rPr>
              <a:t>Enkel bij (teveel) </a:t>
            </a:r>
            <a:r>
              <a:rPr lang="nl-BE" sz="1600" b="1" dirty="0">
                <a:latin typeface="FlandersArtSans-Regular" panose="00000500000000000000" pitchFamily="50" charset="0"/>
              </a:rPr>
              <a:t>misinformatie: rechtzetting</a:t>
            </a:r>
            <a:r>
              <a:rPr lang="nl-BE" sz="1600" dirty="0">
                <a:latin typeface="FlandersArtSans-Regular" panose="00000500000000000000" pitchFamily="50" charset="0"/>
              </a:rPr>
              <a:t>/</a:t>
            </a:r>
            <a:r>
              <a:rPr lang="nl-BE" sz="1600" b="1" dirty="0">
                <a:latin typeface="FlandersArtSans-Regular" panose="00000500000000000000" pitchFamily="50" charset="0"/>
              </a:rPr>
              <a:t>verduidelijking</a:t>
            </a:r>
            <a:r>
              <a:rPr lang="nl-BE" sz="1600" dirty="0">
                <a:latin typeface="FlandersArtSans-Regular" panose="00000500000000000000" pitchFamily="50" charset="0"/>
              </a:rPr>
              <a:t> </a:t>
            </a:r>
            <a:endParaRPr lang="nl-BE" sz="1600" b="1" dirty="0">
              <a:latin typeface="FlandersArtSans-Regular" panose="00000500000000000000" pitchFamily="50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nl-BE" sz="1600" dirty="0">
              <a:latin typeface="FlandersArtSans-Regular" panose="00000500000000000000" pitchFamily="50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2000" b="1" dirty="0">
                <a:latin typeface="FlandersArtSans-Regular" panose="00000500000000000000" pitchFamily="50" charset="0"/>
              </a:rPr>
              <a:t>Beledigingen</a:t>
            </a:r>
            <a:r>
              <a:rPr lang="nl-BE" sz="2000" b="0" dirty="0">
                <a:latin typeface="FlandersArtSans-Regular" panose="00000500000000000000" pitchFamily="50" charset="0"/>
              </a:rPr>
              <a:t>, </a:t>
            </a:r>
            <a:r>
              <a:rPr lang="nl-BE" sz="2000" b="1" dirty="0">
                <a:latin typeface="FlandersArtSans-Regular" panose="00000500000000000000" pitchFamily="50" charset="0"/>
              </a:rPr>
              <a:t>discriminatie</a:t>
            </a:r>
            <a:r>
              <a:rPr lang="nl-BE" sz="2000" b="0" dirty="0">
                <a:latin typeface="FlandersArtSans-Regular" panose="00000500000000000000" pitchFamily="50" charset="0"/>
              </a:rPr>
              <a:t>, …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l-BE" sz="1600" b="1" dirty="0">
                <a:latin typeface="FlandersArtSans-Regular" panose="00000500000000000000" pitchFamily="50" charset="0"/>
              </a:rPr>
              <a:t>Standaard</a:t>
            </a:r>
            <a:r>
              <a:rPr lang="nl-BE" sz="1600" dirty="0">
                <a:latin typeface="FlandersArtSans-Regular" panose="00000500000000000000" pitchFamily="50" charset="0"/>
              </a:rPr>
              <a:t> </a:t>
            </a:r>
            <a:r>
              <a:rPr lang="nl-BE" sz="1600" b="1" dirty="0">
                <a:latin typeface="FlandersArtSans-Regular" panose="00000500000000000000" pitchFamily="50" charset="0"/>
              </a:rPr>
              <a:t>antwoord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l-BE" sz="1600" b="0" dirty="0">
                <a:latin typeface="FlandersArtSans-Regular" panose="00000500000000000000" pitchFamily="50" charset="0"/>
              </a:rPr>
              <a:t>Indien nodig: </a:t>
            </a:r>
            <a:r>
              <a:rPr lang="nl-BE" sz="1600" b="1" dirty="0">
                <a:latin typeface="FlandersArtSans-Regular" panose="00000500000000000000" pitchFamily="50" charset="0"/>
              </a:rPr>
              <a:t>verbergen</a:t>
            </a:r>
            <a:r>
              <a:rPr lang="nl-BE" sz="1600" b="0" dirty="0">
                <a:latin typeface="FlandersArtSans-Regular" panose="00000500000000000000" pitchFamily="50" charset="0"/>
              </a:rPr>
              <a:t> (&gt; verwijderen)</a:t>
            </a:r>
            <a:r>
              <a:rPr lang="nl-BE" sz="1600" dirty="0">
                <a:latin typeface="FlandersArtSans-Regular" panose="00000500000000000000" pitchFamily="50" charset="0"/>
              </a:rPr>
              <a:t>, bij erger: rapporteren en blokkeren</a:t>
            </a:r>
            <a:endParaRPr lang="nl-BE" sz="1600" b="0" dirty="0">
              <a:latin typeface="FlandersArtSans-Regular" panose="00000500000000000000" pitchFamily="50" charset="0"/>
            </a:endParaRPr>
          </a:p>
        </p:txBody>
      </p:sp>
      <p:sp>
        <p:nvSpPr>
          <p:cNvPr id="10" name="Titel 8">
            <a:extLst>
              <a:ext uri="{FF2B5EF4-FFF2-40B4-BE49-F238E27FC236}">
                <a16:creationId xmlns:a16="http://schemas.microsoft.com/office/drawing/2014/main" id="{792EDD54-FE2C-A497-3AAA-98381260F6C0}"/>
              </a:ext>
            </a:extLst>
          </p:cNvPr>
          <p:cNvSpPr txBox="1">
            <a:spLocks/>
          </p:cNvSpPr>
          <p:nvPr/>
        </p:nvSpPr>
        <p:spPr>
          <a:xfrm>
            <a:off x="974965" y="5084318"/>
            <a:ext cx="9286635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b="0" dirty="0">
                <a:solidFill>
                  <a:schemeClr val="bg1"/>
                </a:solidFill>
                <a:latin typeface="FlandersArtSans-Regular" panose="00000500000000000000" pitchFamily="50" charset="0"/>
              </a:rPr>
              <a:t>Kalmthout – Amerikaanse eik: post met uitleg in Facebookgroep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3946EBB-FCA0-2D30-2A7B-7A90527F70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887" y="3933220"/>
            <a:ext cx="5319536" cy="60071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6BDA297-C19B-4B85-D0E8-95637EAD8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60" t="15245" r="27843" b="11289"/>
          <a:stretch>
            <a:fillRect/>
          </a:stretch>
        </p:blipFill>
        <p:spPr>
          <a:xfrm>
            <a:off x="9085931" y="310676"/>
            <a:ext cx="2746069" cy="32797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279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E8BBA-7ED0-D1C2-FEC6-6278DAD6B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D3FFF370-6AE2-C473-E422-42BB1C0E3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965" y="525970"/>
            <a:ext cx="10242070" cy="1116000"/>
          </a:xfrm>
        </p:spPr>
        <p:txBody>
          <a:bodyPr/>
          <a:lstStyle/>
          <a:p>
            <a:r>
              <a:rPr lang="nl-BE" sz="4000" u="sng" dirty="0">
                <a:solidFill>
                  <a:srgbClr val="C04384"/>
                </a:solidFill>
                <a:latin typeface="Flanders Art Sans Medium" panose="00000600000000000000" pitchFamily="50" charset="0"/>
              </a:rPr>
              <a:t>Hoe ga je er mee om? - Proactief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B775018C-DC20-D373-FA33-82DED3E52584}"/>
              </a:ext>
            </a:extLst>
          </p:cNvPr>
          <p:cNvSpPr/>
          <p:nvPr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AC1A65AA-4BC8-7E3F-E96A-FFFCCA76FABE}"/>
              </a:ext>
            </a:extLst>
          </p:cNvPr>
          <p:cNvSpPr txBox="1"/>
          <p:nvPr/>
        </p:nvSpPr>
        <p:spPr>
          <a:xfrm rot="16200000">
            <a:off x="-1093260" y="5387854"/>
            <a:ext cx="2570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www.vlaanderen.be/inbo</a:t>
            </a:r>
          </a:p>
        </p:txBody>
      </p:sp>
      <p:sp>
        <p:nvSpPr>
          <p:cNvPr id="12" name="Titel 8">
            <a:extLst>
              <a:ext uri="{FF2B5EF4-FFF2-40B4-BE49-F238E27FC236}">
                <a16:creationId xmlns:a16="http://schemas.microsoft.com/office/drawing/2014/main" id="{F27DF0E2-3D2D-00A4-9105-098D245BAAFA}"/>
              </a:ext>
            </a:extLst>
          </p:cNvPr>
          <p:cNvSpPr txBox="1">
            <a:spLocks/>
          </p:cNvSpPr>
          <p:nvPr/>
        </p:nvSpPr>
        <p:spPr>
          <a:xfrm>
            <a:off x="1728000" y="2081400"/>
            <a:ext cx="9888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nl-BE" dirty="0">
              <a:latin typeface="FlandersArtSans-Regular" panose="00000500000000000000" pitchFamily="50" charset="0"/>
            </a:endParaRPr>
          </a:p>
        </p:txBody>
      </p:sp>
      <p:sp>
        <p:nvSpPr>
          <p:cNvPr id="13" name="Titel 8">
            <a:extLst>
              <a:ext uri="{FF2B5EF4-FFF2-40B4-BE49-F238E27FC236}">
                <a16:creationId xmlns:a16="http://schemas.microsoft.com/office/drawing/2014/main" id="{F7302854-0FAB-2BD8-10BF-FA6B668978B9}"/>
              </a:ext>
            </a:extLst>
          </p:cNvPr>
          <p:cNvSpPr txBox="1">
            <a:spLocks/>
          </p:cNvSpPr>
          <p:nvPr/>
        </p:nvSpPr>
        <p:spPr>
          <a:xfrm>
            <a:off x="974965" y="1301610"/>
            <a:ext cx="9888000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b="0" dirty="0">
                <a:latin typeface="FlandersArtSans-Regular" panose="00000500000000000000" pitchFamily="50" charset="0"/>
              </a:rPr>
              <a:t>Denk aan </a:t>
            </a:r>
            <a:r>
              <a:rPr lang="nl-BE" sz="2400" dirty="0">
                <a:latin typeface="FlandersArtSans-Regular" panose="00000500000000000000" pitchFamily="50" charset="0"/>
              </a:rPr>
              <a:t>boodschap</a:t>
            </a:r>
            <a:r>
              <a:rPr lang="nl-BE" sz="2400" b="0" dirty="0">
                <a:latin typeface="FlandersArtSans-Regular" panose="00000500000000000000" pitchFamily="50" charset="0"/>
              </a:rPr>
              <a:t> en </a:t>
            </a:r>
            <a:r>
              <a:rPr lang="nl-BE" sz="2400" dirty="0">
                <a:latin typeface="FlandersArtSans-Regular" panose="00000500000000000000" pitchFamily="50" charset="0"/>
              </a:rPr>
              <a:t>doelgroep</a:t>
            </a:r>
            <a:r>
              <a:rPr lang="nl-BE" sz="2400" b="0" dirty="0">
                <a:latin typeface="FlandersArtSans-Regular" panose="00000500000000000000" pitchFamily="50" charset="0"/>
              </a:rPr>
              <a:t>: </a:t>
            </a:r>
            <a:endParaRPr lang="nl-BE" sz="500" b="0" dirty="0">
              <a:latin typeface="FlandersArtSans-Regular" panose="00000500000000000000" pitchFamily="50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2000" b="1" dirty="0">
                <a:latin typeface="FlandersArtSans-Regular" panose="00000500000000000000" pitchFamily="50" charset="0"/>
              </a:rPr>
              <a:t>Specifiek jargon </a:t>
            </a:r>
            <a:r>
              <a:rPr lang="nl-BE" sz="2000" dirty="0">
                <a:latin typeface="FlandersArtSans-Regular" panose="00000500000000000000" pitchFamily="50" charset="0"/>
              </a:rPr>
              <a:t>of </a:t>
            </a:r>
            <a:r>
              <a:rPr lang="nl-BE" sz="2000" b="1" dirty="0">
                <a:latin typeface="FlandersArtSans-Regular" panose="00000500000000000000" pitchFamily="50" charset="0"/>
              </a:rPr>
              <a:t>publiek</a:t>
            </a:r>
            <a:r>
              <a:rPr lang="nl-BE" sz="2000" dirty="0">
                <a:latin typeface="FlandersArtSans-Regular" panose="00000500000000000000" pitchFamily="50" charset="0"/>
              </a:rPr>
              <a:t>: </a:t>
            </a:r>
            <a:r>
              <a:rPr lang="nl-BE" sz="2000" b="1" dirty="0">
                <a:latin typeface="FlandersArtSans-Regular" panose="00000500000000000000" pitchFamily="50" charset="0"/>
              </a:rPr>
              <a:t>kleinere bubbel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2000" b="1" dirty="0">
                <a:latin typeface="FlandersArtSans-Regular" panose="00000500000000000000" pitchFamily="50" charset="0"/>
              </a:rPr>
              <a:t>Breed publiek? </a:t>
            </a:r>
            <a:r>
              <a:rPr lang="nl-BE" sz="2000" dirty="0">
                <a:latin typeface="FlandersArtSans-Regular" panose="00000500000000000000" pitchFamily="50" charset="0"/>
              </a:rPr>
              <a:t>Houd het </a:t>
            </a:r>
            <a:r>
              <a:rPr lang="nl-BE" sz="2000" b="1" dirty="0">
                <a:latin typeface="FlandersArtSans-Regular" panose="00000500000000000000" pitchFamily="50" charset="0"/>
              </a:rPr>
              <a:t>simpel, </a:t>
            </a:r>
            <a:r>
              <a:rPr lang="nl-BE" sz="2000" dirty="0">
                <a:latin typeface="FlandersArtSans-Regular" panose="00000500000000000000" pitchFamily="50" charset="0"/>
              </a:rPr>
              <a:t>pas </a:t>
            </a:r>
            <a:r>
              <a:rPr lang="nl-BE" sz="2000" b="1" dirty="0">
                <a:latin typeface="FlandersArtSans-Regular" panose="00000500000000000000" pitchFamily="50" charset="0"/>
              </a:rPr>
              <a:t>taal </a:t>
            </a:r>
            <a:r>
              <a:rPr lang="nl-BE" sz="2000" dirty="0">
                <a:latin typeface="FlandersArtSans-Regular" panose="00000500000000000000" pitchFamily="50" charset="0"/>
              </a:rPr>
              <a:t>en </a:t>
            </a:r>
            <a:r>
              <a:rPr lang="nl-BE" sz="2000" b="1" dirty="0">
                <a:latin typeface="FlandersArtSans-Regular" panose="00000500000000000000" pitchFamily="50" charset="0"/>
              </a:rPr>
              <a:t>format</a:t>
            </a:r>
            <a:r>
              <a:rPr lang="nl-BE" sz="2000" dirty="0">
                <a:latin typeface="FlandersArtSans-Regular" panose="00000500000000000000" pitchFamily="50" charset="0"/>
              </a:rPr>
              <a:t> aan</a:t>
            </a:r>
            <a:endParaRPr lang="nl-BE" sz="2000" b="1" dirty="0">
              <a:latin typeface="FlandersArtSans-Regular" panose="00000500000000000000" pitchFamily="50" charset="0"/>
            </a:endParaRPr>
          </a:p>
        </p:txBody>
      </p:sp>
      <p:sp>
        <p:nvSpPr>
          <p:cNvPr id="14" name="Titel 8">
            <a:extLst>
              <a:ext uri="{FF2B5EF4-FFF2-40B4-BE49-F238E27FC236}">
                <a16:creationId xmlns:a16="http://schemas.microsoft.com/office/drawing/2014/main" id="{0F386EE9-81DA-B441-92B9-CED3AD906460}"/>
              </a:ext>
            </a:extLst>
          </p:cNvPr>
          <p:cNvSpPr txBox="1">
            <a:spLocks/>
          </p:cNvSpPr>
          <p:nvPr/>
        </p:nvSpPr>
        <p:spPr>
          <a:xfrm>
            <a:off x="974965" y="2442388"/>
            <a:ext cx="9888000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b="0" dirty="0">
                <a:latin typeface="FlandersArtSans-Regular" panose="00000500000000000000" pitchFamily="50" charset="0"/>
              </a:rPr>
              <a:t>Doe een </a:t>
            </a:r>
            <a:r>
              <a:rPr lang="nl-BE" sz="2400" dirty="0" err="1">
                <a:latin typeface="FlandersArtSans-Regular" panose="00000500000000000000" pitchFamily="50" charset="0"/>
              </a:rPr>
              <a:t>commentonderzoek</a:t>
            </a:r>
            <a:endParaRPr lang="nl-BE" sz="2400" b="0" dirty="0">
              <a:latin typeface="FlandersArtSans-Regular" panose="00000500000000000000" pitchFamily="50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FlandersArtSans-Regular" panose="00000500000000000000" pitchFamily="50" charset="0"/>
              </a:rPr>
              <a:t>Wat </a:t>
            </a:r>
            <a:r>
              <a:rPr lang="nl-BE" sz="2000" b="1" dirty="0">
                <a:latin typeface="FlandersArtSans-Regular" panose="00000500000000000000" pitchFamily="50" charset="0"/>
              </a:rPr>
              <a:t>leeft</a:t>
            </a:r>
            <a:r>
              <a:rPr lang="nl-BE" sz="2000" dirty="0">
                <a:latin typeface="FlandersArtSans-Regular" panose="00000500000000000000" pitchFamily="50" charset="0"/>
              </a:rPr>
              <a:t> er bij het publiek? Neem dit mee in de communicatie</a:t>
            </a:r>
            <a:endParaRPr lang="nl-BE" sz="1600" dirty="0">
              <a:latin typeface="FlandersArtSans-Regular" panose="00000500000000000000" pitchFamily="50" charset="0"/>
            </a:endParaRPr>
          </a:p>
        </p:txBody>
      </p:sp>
      <p:sp>
        <p:nvSpPr>
          <p:cNvPr id="10" name="Titel 8">
            <a:extLst>
              <a:ext uri="{FF2B5EF4-FFF2-40B4-BE49-F238E27FC236}">
                <a16:creationId xmlns:a16="http://schemas.microsoft.com/office/drawing/2014/main" id="{AA93E191-2C02-A308-3EA0-A969BEEE48FF}"/>
              </a:ext>
            </a:extLst>
          </p:cNvPr>
          <p:cNvSpPr txBox="1">
            <a:spLocks/>
          </p:cNvSpPr>
          <p:nvPr/>
        </p:nvSpPr>
        <p:spPr>
          <a:xfrm>
            <a:off x="974965" y="3343167"/>
            <a:ext cx="9286635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FlandersArtSans-Regular" panose="00000500000000000000" pitchFamily="50" charset="0"/>
              </a:rPr>
              <a:t>Onbegrip</a:t>
            </a:r>
            <a:r>
              <a:rPr lang="nl-BE" sz="2400" b="0" dirty="0">
                <a:latin typeface="FlandersArtSans-Regular" panose="00000500000000000000" pitchFamily="50" charset="0"/>
              </a:rPr>
              <a:t> en </a:t>
            </a:r>
            <a:r>
              <a:rPr lang="nl-BE" sz="2400" dirty="0">
                <a:latin typeface="FlandersArtSans-Regular" panose="00000500000000000000" pitchFamily="50" charset="0"/>
              </a:rPr>
              <a:t>misvattingen</a:t>
            </a:r>
            <a:r>
              <a:rPr lang="nl-BE" sz="2400" b="0" dirty="0">
                <a:latin typeface="FlandersArtSans-Regular" panose="00000500000000000000" pitchFamily="50" charset="0"/>
              </a:rPr>
              <a:t> </a:t>
            </a:r>
            <a:r>
              <a:rPr lang="nl-BE" sz="2400" dirty="0">
                <a:latin typeface="FlandersArtSans-Regular" panose="00000500000000000000" pitchFamily="50" charset="0"/>
              </a:rPr>
              <a:t>vermijden</a:t>
            </a:r>
            <a:r>
              <a:rPr lang="nl-BE" sz="2400" b="0" dirty="0">
                <a:latin typeface="FlandersArtSans-Regular" panose="00000500000000000000" pitchFamily="50" charset="0"/>
              </a:rPr>
              <a:t>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FlandersArtSans-Regular" panose="00000500000000000000" pitchFamily="50" charset="0"/>
              </a:rPr>
              <a:t>Maak het in </a:t>
            </a:r>
            <a:r>
              <a:rPr lang="nl-BE" sz="2000" b="1" dirty="0">
                <a:latin typeface="FlandersArtSans-Regular" panose="00000500000000000000" pitchFamily="50" charset="0"/>
              </a:rPr>
              <a:t>1 oogopslag duidelijk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FlandersArtSans-Regular" panose="00000500000000000000" pitchFamily="50" charset="0"/>
              </a:rPr>
              <a:t>Toon </a:t>
            </a:r>
            <a:r>
              <a:rPr lang="nl-BE" sz="2000" b="1" dirty="0">
                <a:latin typeface="FlandersArtSans-Regular" panose="00000500000000000000" pitchFamily="50" charset="0"/>
              </a:rPr>
              <a:t>impact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l-BE" sz="2000" b="0" dirty="0">
              <a:latin typeface="FlandersArtSans-Regular" panose="00000500000000000000" pitchFamily="50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F2064E1-E982-2613-1415-F9A1194EC5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96" t="50719" r="12563" b="10356"/>
          <a:stretch>
            <a:fillRect/>
          </a:stretch>
        </p:blipFill>
        <p:spPr>
          <a:xfrm>
            <a:off x="9680448" y="4523809"/>
            <a:ext cx="2997708" cy="26694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itel 8">
            <a:extLst>
              <a:ext uri="{FF2B5EF4-FFF2-40B4-BE49-F238E27FC236}">
                <a16:creationId xmlns:a16="http://schemas.microsoft.com/office/drawing/2014/main" id="{8903C718-DB99-24DA-4DF9-BA4E1B5021D5}"/>
              </a:ext>
            </a:extLst>
          </p:cNvPr>
          <p:cNvSpPr txBox="1">
            <a:spLocks/>
          </p:cNvSpPr>
          <p:nvPr/>
        </p:nvSpPr>
        <p:spPr>
          <a:xfrm>
            <a:off x="974965" y="4476808"/>
            <a:ext cx="9286635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FlandersArtSans-Regular" panose="00000500000000000000" pitchFamily="50" charset="0"/>
              </a:rPr>
              <a:t>Bagger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2000" b="1" dirty="0">
                <a:latin typeface="FlandersArtSans-Regular" panose="00000500000000000000" pitchFamily="50" charset="0"/>
              </a:rPr>
              <a:t>Niet</a:t>
            </a:r>
            <a:r>
              <a:rPr lang="nl-BE" sz="2000" dirty="0">
                <a:latin typeface="FlandersArtSans-Regular" panose="00000500000000000000" pitchFamily="50" charset="0"/>
              </a:rPr>
              <a:t> </a:t>
            </a:r>
            <a:r>
              <a:rPr lang="nl-BE" sz="2000" b="1" dirty="0">
                <a:latin typeface="FlandersArtSans-Regular" panose="00000500000000000000" pitchFamily="50" charset="0"/>
              </a:rPr>
              <a:t>te</a:t>
            </a:r>
            <a:r>
              <a:rPr lang="nl-BE" sz="2000" dirty="0">
                <a:latin typeface="FlandersArtSans-Regular" panose="00000500000000000000" pitchFamily="50" charset="0"/>
              </a:rPr>
              <a:t> </a:t>
            </a:r>
            <a:r>
              <a:rPr lang="nl-BE" sz="2000" b="1" dirty="0">
                <a:latin typeface="FlandersArtSans-Regular" panose="00000500000000000000" pitchFamily="50" charset="0"/>
              </a:rPr>
              <a:t>vermijden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BE" sz="2000" dirty="0">
                <a:latin typeface="FlandersArtSans-Regular" panose="00000500000000000000" pitchFamily="50" charset="0"/>
              </a:rPr>
              <a:t>Haal </a:t>
            </a:r>
            <a:r>
              <a:rPr lang="nl-BE" sz="2000" b="1" dirty="0">
                <a:latin typeface="FlandersArtSans-Regular" panose="00000500000000000000" pitchFamily="50" charset="0"/>
              </a:rPr>
              <a:t>munitie</a:t>
            </a:r>
            <a:r>
              <a:rPr lang="nl-BE" sz="2000" dirty="0">
                <a:latin typeface="FlandersArtSans-Regular" panose="00000500000000000000" pitchFamily="50" charset="0"/>
              </a:rPr>
              <a:t> weg: invasieve exoot -&gt; woekerplant (alternatief dieren?)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l-BE" sz="2000" b="0" dirty="0">
              <a:latin typeface="FlandersArtSans-Regular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67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84586-6F67-3998-6B37-B00840C24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DA7FA4BF-6D8A-8099-7FF0-99E48B234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965" y="525970"/>
            <a:ext cx="10242070" cy="1116000"/>
          </a:xfrm>
        </p:spPr>
        <p:txBody>
          <a:bodyPr/>
          <a:lstStyle/>
          <a:p>
            <a:r>
              <a:rPr lang="nl-BE" sz="4000" u="sng" dirty="0">
                <a:solidFill>
                  <a:srgbClr val="C04384"/>
                </a:solidFill>
                <a:latin typeface="Flanders Art Sans Medium" panose="00000600000000000000" pitchFamily="50" charset="0"/>
              </a:rPr>
              <a:t>Bubbels zijn buigzaam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46DC6049-6414-9845-6D64-A96B3C6EA835}"/>
              </a:ext>
            </a:extLst>
          </p:cNvPr>
          <p:cNvSpPr/>
          <p:nvPr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AD0BC62E-8EF0-7374-738D-2C810A3E73A0}"/>
              </a:ext>
            </a:extLst>
          </p:cNvPr>
          <p:cNvSpPr txBox="1"/>
          <p:nvPr/>
        </p:nvSpPr>
        <p:spPr>
          <a:xfrm rot="16200000">
            <a:off x="-1093260" y="5387854"/>
            <a:ext cx="2570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www.vlaanderen.be/inbo</a:t>
            </a:r>
          </a:p>
        </p:txBody>
      </p:sp>
      <p:sp>
        <p:nvSpPr>
          <p:cNvPr id="12" name="Titel 8">
            <a:extLst>
              <a:ext uri="{FF2B5EF4-FFF2-40B4-BE49-F238E27FC236}">
                <a16:creationId xmlns:a16="http://schemas.microsoft.com/office/drawing/2014/main" id="{FF07AF07-9DBB-5B3D-B6C3-AE42C4CC5F20}"/>
              </a:ext>
            </a:extLst>
          </p:cNvPr>
          <p:cNvSpPr txBox="1">
            <a:spLocks/>
          </p:cNvSpPr>
          <p:nvPr/>
        </p:nvSpPr>
        <p:spPr>
          <a:xfrm>
            <a:off x="1728000" y="2081400"/>
            <a:ext cx="9888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nl-BE" dirty="0">
              <a:latin typeface="FlandersArtSans-Regular" panose="00000500000000000000" pitchFamily="50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EDBBC0C-AB2D-5149-56E5-BBE84EBC0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351" y="1432931"/>
            <a:ext cx="2661694" cy="39921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9B39C1D7-3A07-A89E-91A0-93B58160B9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76" b="13258"/>
          <a:stretch>
            <a:fillRect/>
          </a:stretch>
        </p:blipFill>
        <p:spPr>
          <a:xfrm>
            <a:off x="7200504" y="1445536"/>
            <a:ext cx="3228145" cy="39866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Is gelijk aan 14">
            <a:extLst>
              <a:ext uri="{FF2B5EF4-FFF2-40B4-BE49-F238E27FC236}">
                <a16:creationId xmlns:a16="http://schemas.microsoft.com/office/drawing/2014/main" id="{BA552BAA-9FDA-995D-99EE-D81F27613D27}"/>
              </a:ext>
            </a:extLst>
          </p:cNvPr>
          <p:cNvSpPr/>
          <p:nvPr/>
        </p:nvSpPr>
        <p:spPr>
          <a:xfrm>
            <a:off x="4881647" y="2779742"/>
            <a:ext cx="1862254" cy="1298513"/>
          </a:xfrm>
          <a:prstGeom prst="mathEqual">
            <a:avLst/>
          </a:prstGeom>
          <a:solidFill>
            <a:srgbClr val="C0438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587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9891C-5A14-BA5B-5936-230314078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C063B2A6-CAB5-49D3-2D90-D199F7C26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965" y="525970"/>
            <a:ext cx="10242070" cy="1116000"/>
          </a:xfrm>
        </p:spPr>
        <p:txBody>
          <a:bodyPr/>
          <a:lstStyle/>
          <a:p>
            <a:r>
              <a:rPr lang="nl-BE" sz="4000" u="sng" dirty="0" err="1">
                <a:solidFill>
                  <a:srgbClr val="C04384"/>
                </a:solidFill>
                <a:latin typeface="Flanders Art Sans Medium" panose="00000600000000000000" pitchFamily="50" charset="0"/>
              </a:rPr>
              <a:t>Takeaways</a:t>
            </a:r>
            <a:endParaRPr lang="nl-BE" sz="4000" u="sng" dirty="0">
              <a:solidFill>
                <a:srgbClr val="C04384"/>
              </a:solidFill>
              <a:latin typeface="Flanders Art Sans Medium" panose="00000600000000000000" pitchFamily="50" charset="0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2876B093-9B3B-FA75-3002-7724A4FE13AC}"/>
              </a:ext>
            </a:extLst>
          </p:cNvPr>
          <p:cNvSpPr/>
          <p:nvPr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34D54E9-145C-B66C-2B5A-71011F5F1FD5}"/>
              </a:ext>
            </a:extLst>
          </p:cNvPr>
          <p:cNvSpPr txBox="1"/>
          <p:nvPr/>
        </p:nvSpPr>
        <p:spPr>
          <a:xfrm rot="16200000">
            <a:off x="-1093260" y="5387854"/>
            <a:ext cx="2570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www.vlaanderen.be/inbo</a:t>
            </a:r>
          </a:p>
        </p:txBody>
      </p:sp>
      <p:sp>
        <p:nvSpPr>
          <p:cNvPr id="12" name="Titel 8">
            <a:extLst>
              <a:ext uri="{FF2B5EF4-FFF2-40B4-BE49-F238E27FC236}">
                <a16:creationId xmlns:a16="http://schemas.microsoft.com/office/drawing/2014/main" id="{792229D7-2F2C-11AF-3D5E-65099B4AB69D}"/>
              </a:ext>
            </a:extLst>
          </p:cNvPr>
          <p:cNvSpPr txBox="1">
            <a:spLocks/>
          </p:cNvSpPr>
          <p:nvPr/>
        </p:nvSpPr>
        <p:spPr>
          <a:xfrm>
            <a:off x="1728000" y="2081400"/>
            <a:ext cx="9888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nl-BE" dirty="0">
              <a:latin typeface="FlandersArtSans-Regular" panose="00000500000000000000" pitchFamily="50" charset="0"/>
            </a:endParaRP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70DE332D-E1DA-BCA6-6F52-3F82437A19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7" t="42129" r="17487" b="13417"/>
          <a:stretch>
            <a:fillRect/>
          </a:stretch>
        </p:blipFill>
        <p:spPr>
          <a:xfrm>
            <a:off x="7513305" y="1703486"/>
            <a:ext cx="4717660" cy="46285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itel 8">
            <a:extLst>
              <a:ext uri="{FF2B5EF4-FFF2-40B4-BE49-F238E27FC236}">
                <a16:creationId xmlns:a16="http://schemas.microsoft.com/office/drawing/2014/main" id="{CB368189-0B6E-FC7A-FC66-3B0E7B799AB9}"/>
              </a:ext>
            </a:extLst>
          </p:cNvPr>
          <p:cNvSpPr txBox="1">
            <a:spLocks/>
          </p:cNvSpPr>
          <p:nvPr/>
        </p:nvSpPr>
        <p:spPr>
          <a:xfrm>
            <a:off x="974965" y="1495714"/>
            <a:ext cx="9888000" cy="4799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ct val="0"/>
              </a:spcBef>
              <a:buNone/>
              <a:defRPr sz="37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b="0" dirty="0">
                <a:latin typeface="FlandersArtSans-Regular" panose="00000500000000000000" pitchFamily="50" charset="0"/>
              </a:rPr>
              <a:t>Meeste mensen </a:t>
            </a:r>
            <a:r>
              <a:rPr lang="nl-BE" sz="2400" dirty="0">
                <a:latin typeface="FlandersArtSans-Regular" panose="00000500000000000000" pitchFamily="50" charset="0"/>
              </a:rPr>
              <a:t>deugen</a:t>
            </a:r>
            <a:r>
              <a:rPr lang="nl-BE" sz="2400" b="0" dirty="0">
                <a:latin typeface="FlandersArtSans-Regular" panose="00000500000000000000" pitchFamily="50" charset="0"/>
              </a:rPr>
              <a:t>, maar reageren niet/nauwelijks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b="0" dirty="0">
                <a:latin typeface="FlandersArtSans-Regular" panose="00000500000000000000" pitchFamily="50" charset="0"/>
              </a:rPr>
              <a:t>Het gaat (meestal) </a:t>
            </a:r>
            <a:r>
              <a:rPr lang="nl-BE" sz="2400" dirty="0">
                <a:latin typeface="FlandersArtSans-Regular" panose="00000500000000000000" pitchFamily="50" charset="0"/>
              </a:rPr>
              <a:t>niet</a:t>
            </a:r>
            <a:r>
              <a:rPr lang="nl-BE" sz="2400" b="0" dirty="0">
                <a:latin typeface="FlandersArtSans-Regular" panose="00000500000000000000" pitchFamily="50" charset="0"/>
              </a:rPr>
              <a:t> over </a:t>
            </a:r>
            <a:r>
              <a:rPr lang="nl-BE" sz="2400" dirty="0">
                <a:latin typeface="FlandersArtSans-Regular" panose="00000500000000000000" pitchFamily="50" charset="0"/>
              </a:rPr>
              <a:t>IUS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FlandersArtSans-Regular" panose="00000500000000000000" pitchFamily="50" charset="0"/>
              </a:rPr>
              <a:t>Interactie</a:t>
            </a:r>
            <a:r>
              <a:rPr lang="nl-BE" sz="2400" b="0" dirty="0">
                <a:latin typeface="FlandersArtSans-Regular" panose="00000500000000000000" pitchFamily="50" charset="0"/>
              </a:rPr>
              <a:t> vergroot </a:t>
            </a:r>
            <a:r>
              <a:rPr lang="nl-BE" sz="2400" dirty="0">
                <a:latin typeface="FlandersArtSans-Regular" panose="00000500000000000000" pitchFamily="50" charset="0"/>
              </a:rPr>
              <a:t>bereik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dirty="0">
                <a:latin typeface="FlandersArtSans-Regular" panose="00000500000000000000" pitchFamily="50" charset="0"/>
              </a:rPr>
              <a:t>Lees</a:t>
            </a:r>
            <a:r>
              <a:rPr lang="nl-BE" sz="2400" b="0" dirty="0">
                <a:latin typeface="FlandersArtSans-Regular" panose="00000500000000000000" pitchFamily="50" charset="0"/>
              </a:rPr>
              <a:t> de </a:t>
            </a:r>
            <a:r>
              <a:rPr lang="nl-BE" sz="2400" dirty="0">
                <a:latin typeface="FlandersArtSans-Regular" panose="00000500000000000000" pitchFamily="50" charset="0"/>
              </a:rPr>
              <a:t>reacties</a:t>
            </a:r>
            <a:r>
              <a:rPr lang="nl-BE" sz="2400" b="0" dirty="0">
                <a:latin typeface="FlandersArtSans-Regular" panose="00000500000000000000" pitchFamily="50" charset="0"/>
              </a:rPr>
              <a:t>, maar neem ze </a:t>
            </a:r>
            <a:r>
              <a:rPr lang="nl-BE" sz="2400" dirty="0">
                <a:latin typeface="FlandersArtSans-Regular" panose="00000500000000000000" pitchFamily="50" charset="0"/>
              </a:rPr>
              <a:t>niet persoonlijk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b="0" dirty="0">
                <a:latin typeface="FlandersArtSans-Regular" panose="00000500000000000000" pitchFamily="50" charset="0"/>
              </a:rPr>
              <a:t>Spreek </a:t>
            </a:r>
            <a:r>
              <a:rPr lang="nl-BE" sz="2400" dirty="0">
                <a:latin typeface="FlandersArtSans-Regular" panose="00000500000000000000" pitchFamily="50" charset="0"/>
              </a:rPr>
              <a:t>duidelijke richtlijnen </a:t>
            </a:r>
            <a:r>
              <a:rPr lang="nl-BE" sz="2400" b="0" dirty="0">
                <a:latin typeface="FlandersArtSans-Regular" panose="00000500000000000000" pitchFamily="50" charset="0"/>
              </a:rPr>
              <a:t>af voor </a:t>
            </a:r>
            <a:r>
              <a:rPr lang="nl-BE" sz="2400" dirty="0">
                <a:latin typeface="FlandersArtSans-Regular" panose="00000500000000000000" pitchFamily="50" charset="0"/>
              </a:rPr>
              <a:t>moderatie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b="0" dirty="0">
                <a:latin typeface="FlandersArtSans-Regular" panose="00000500000000000000" pitchFamily="50" charset="0"/>
              </a:rPr>
              <a:t>Denk na over </a:t>
            </a:r>
            <a:r>
              <a:rPr lang="nl-BE" sz="2400" dirty="0">
                <a:latin typeface="FlandersArtSans-Regular" panose="00000500000000000000" pitchFamily="50" charset="0"/>
              </a:rPr>
              <a:t>boodschap</a:t>
            </a:r>
            <a:r>
              <a:rPr lang="nl-BE" sz="2400" b="0" dirty="0">
                <a:latin typeface="FlandersArtSans-Regular" panose="00000500000000000000" pitchFamily="50" charset="0"/>
              </a:rPr>
              <a:t>, </a:t>
            </a:r>
            <a:r>
              <a:rPr lang="nl-BE" sz="2400" dirty="0">
                <a:latin typeface="FlandersArtSans-Regular" panose="00000500000000000000" pitchFamily="50" charset="0"/>
              </a:rPr>
              <a:t>doelpubliek</a:t>
            </a:r>
            <a:r>
              <a:rPr lang="nl-BE" sz="2400" b="0" dirty="0">
                <a:latin typeface="FlandersArtSans-Regular" panose="00000500000000000000" pitchFamily="50" charset="0"/>
              </a:rPr>
              <a:t> en </a:t>
            </a:r>
            <a:r>
              <a:rPr lang="nl-BE" sz="2400" dirty="0">
                <a:latin typeface="FlandersArtSans-Regular" panose="00000500000000000000" pitchFamily="50" charset="0"/>
              </a:rPr>
              <a:t>vorm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b="0" dirty="0">
                <a:latin typeface="FlandersArtSans-Regular" panose="00000500000000000000" pitchFamily="50" charset="0"/>
              </a:rPr>
              <a:t>Maak het </a:t>
            </a:r>
            <a:r>
              <a:rPr lang="nl-BE" sz="2400" dirty="0">
                <a:latin typeface="FlandersArtSans-Regular" panose="00000500000000000000" pitchFamily="50" charset="0"/>
              </a:rPr>
              <a:t>menselijk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BE" sz="2400" b="0" dirty="0">
                <a:latin typeface="FlandersArtSans-Regular" panose="00000500000000000000" pitchFamily="50" charset="0"/>
              </a:rPr>
              <a:t>Wees </a:t>
            </a:r>
            <a:r>
              <a:rPr lang="nl-BE" sz="2400" dirty="0">
                <a:latin typeface="FlandersArtSans-Regular" panose="00000500000000000000" pitchFamily="50" charset="0"/>
              </a:rPr>
              <a:t>niet bang</a:t>
            </a:r>
            <a:r>
              <a:rPr lang="nl-BE" sz="2400" b="0" dirty="0">
                <a:latin typeface="FlandersArtSans-Regular" panose="00000500000000000000" pitchFamily="50" charset="0"/>
              </a:rPr>
              <a:t> voor reacties, ze komen toch</a:t>
            </a:r>
          </a:p>
        </p:txBody>
      </p:sp>
    </p:spTree>
    <p:extLst>
      <p:ext uri="{BB962C8B-B14F-4D97-AF65-F5344CB8AC3E}">
        <p14:creationId xmlns:p14="http://schemas.microsoft.com/office/powerpoint/2010/main" val="370432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afbeelding 7">
            <a:extLst>
              <a:ext uri="{FF2B5EF4-FFF2-40B4-BE49-F238E27FC236}">
                <a16:creationId xmlns:a16="http://schemas.microsoft.com/office/drawing/2014/main" id="{1C5A7D5A-DB3B-B680-499F-A78CEE9CD84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49" r="27758"/>
          <a:stretch>
            <a:fillRect/>
          </a:stretch>
        </p:blipFill>
        <p:spPr>
          <a:xfrm>
            <a:off x="2744191" y="-1615"/>
            <a:ext cx="9447809" cy="6858001"/>
          </a:xfrm>
          <a:prstGeom prst="rect">
            <a:avLst/>
          </a:prstGeom>
        </p:spPr>
      </p:pic>
      <p:grpSp>
        <p:nvGrpSpPr>
          <p:cNvPr id="12" name="Groep 11"/>
          <p:cNvGrpSpPr/>
          <p:nvPr/>
        </p:nvGrpSpPr>
        <p:grpSpPr>
          <a:xfrm>
            <a:off x="0" y="0"/>
            <a:ext cx="9694416" cy="6858000"/>
            <a:chOff x="288001" y="288000"/>
            <a:chExt cx="6033505" cy="6265475"/>
          </a:xfrm>
          <a:solidFill>
            <a:schemeClr val="tx2"/>
          </a:solidFill>
        </p:grpSpPr>
        <p:sp>
          <p:nvSpPr>
            <p:cNvPr id="13" name="Rechthoek 12"/>
            <p:cNvSpPr>
              <a:spLocks/>
            </p:cNvSpPr>
            <p:nvPr/>
          </p:nvSpPr>
          <p:spPr>
            <a:xfrm flipV="1"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" name="Rechthoekige driehoek 13"/>
            <p:cNvSpPr/>
            <p:nvPr/>
          </p:nvSpPr>
          <p:spPr>
            <a:xfrm flipV="1"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669073" y="756846"/>
            <a:ext cx="7932460" cy="1800000"/>
          </a:xfrm>
        </p:spPr>
        <p:txBody>
          <a:bodyPr/>
          <a:lstStyle/>
          <a:p>
            <a:r>
              <a:rPr lang="nl-BE" sz="5000" dirty="0">
                <a:latin typeface="Flanders Art Sans Medium" panose="00000600000000000000" pitchFamily="50" charset="0"/>
              </a:rPr>
              <a:t>Bedankt voor de aandacht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13"/>
          </p:nvPr>
        </p:nvSpPr>
        <p:spPr>
          <a:xfrm>
            <a:off x="669073" y="2916106"/>
            <a:ext cx="4150237" cy="2770098"/>
          </a:xfrm>
        </p:spPr>
        <p:txBody>
          <a:bodyPr/>
          <a:lstStyle/>
          <a:p>
            <a:r>
              <a:rPr lang="nl-BE" sz="4000" dirty="0"/>
              <a:t>Zijn er nog vragen?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497" y="360000"/>
            <a:ext cx="1848747" cy="719998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BD45EEC4-579F-14C2-27A9-F1E4BBEB49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027" b="20915"/>
          <a:stretch>
            <a:fillRect/>
          </a:stretch>
        </p:blipFill>
        <p:spPr>
          <a:xfrm flipH="1">
            <a:off x="-2" y="4002300"/>
            <a:ext cx="3930013" cy="2855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angepast ontwerp">
  <a:themeElements>
    <a:clrScheme name="INBO">
      <a:dk1>
        <a:sysClr val="windowText" lastClr="000000"/>
      </a:dk1>
      <a:lt1>
        <a:sysClr val="window" lastClr="FFFFFF"/>
      </a:lt1>
      <a:dk2>
        <a:srgbClr val="C04384"/>
      </a:dk2>
      <a:lt2>
        <a:srgbClr val="EEECE1"/>
      </a:lt2>
      <a:accent1>
        <a:srgbClr val="356196"/>
      </a:accent1>
      <a:accent2>
        <a:srgbClr val="843860"/>
      </a:accent2>
      <a:accent3>
        <a:srgbClr val="C2C444"/>
      </a:accent3>
      <a:accent4>
        <a:srgbClr val="C04384"/>
      </a:accent4>
      <a:accent5>
        <a:srgbClr val="356196"/>
      </a:accent5>
      <a:accent6>
        <a:srgbClr val="843860"/>
      </a:accent6>
      <a:hlink>
        <a:srgbClr val="0000FF"/>
      </a:hlink>
      <a:folHlink>
        <a:srgbClr val="800080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592D553E-FED2-420D-925F-AA898578AC37}" vid="{778F8289-BD90-4732-AD85-F7BEACB4164B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2023_INBO_NL_breedbeeld</Template>
  <TotalTime>0</TotalTime>
  <Words>629</Words>
  <Application>Microsoft Office PowerPoint</Application>
  <PresentationFormat>Breedbeeld</PresentationFormat>
  <Paragraphs>109</Paragraphs>
  <Slides>16</Slides>
  <Notes>16</Notes>
  <HiddenSlides>1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2" baseType="lpstr">
      <vt:lpstr>Calibri</vt:lpstr>
      <vt:lpstr>FlandersArtSans-Bold</vt:lpstr>
      <vt:lpstr>Arial</vt:lpstr>
      <vt:lpstr>FlandersArtSans-Regular</vt:lpstr>
      <vt:lpstr>Flanders Art Sans Medium</vt:lpstr>
      <vt:lpstr>Aangepast ontwerp</vt:lpstr>
      <vt:lpstr>WOEKEREN OP HET WEB</vt:lpstr>
      <vt:lpstr>Een korte introductie</vt:lpstr>
      <vt:lpstr>IUS op de INBO-socials</vt:lpstr>
      <vt:lpstr>IUS op de nieuws-socials</vt:lpstr>
      <vt:lpstr>We schudden het hoornaarnest uit</vt:lpstr>
      <vt:lpstr>We schudden het hoornaarnest uit</vt:lpstr>
      <vt:lpstr>Een speciale categorie: ‘het is persoonlijk’</vt:lpstr>
      <vt:lpstr>PowerPoint-presentatie</vt:lpstr>
      <vt:lpstr>Waarom die negatieve reacties?</vt:lpstr>
      <vt:lpstr>Waarom die negatieve reacties bij mijn post?</vt:lpstr>
      <vt:lpstr>Waarom die negatieve reacties bij mijn post?</vt:lpstr>
      <vt:lpstr>Hoe ga je er mee om? - Reactief</vt:lpstr>
      <vt:lpstr>Hoe ga je er mee om? - Proactief</vt:lpstr>
      <vt:lpstr>Bubbels zijn buigzaam</vt:lpstr>
      <vt:lpstr>Takeaways</vt:lpstr>
      <vt:lpstr>Bedankt voor de aandacht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Wietse Chanet</dc:creator>
  <cp:lastModifiedBy>Wietse Chanet</cp:lastModifiedBy>
  <cp:revision>1</cp:revision>
  <dcterms:created xsi:type="dcterms:W3CDTF">2026-09-30T13:53:40Z</dcterms:created>
  <dcterms:modified xsi:type="dcterms:W3CDTF">2026-10-06T12:50:39Z</dcterms:modified>
</cp:coreProperties>
</file>